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3" r:id="rId3"/>
    <p:sldId id="296" r:id="rId4"/>
    <p:sldId id="315" r:id="rId5"/>
    <p:sldId id="316" r:id="rId6"/>
    <p:sldId id="298" r:id="rId7"/>
    <p:sldId id="317" r:id="rId8"/>
    <p:sldId id="257" r:id="rId9"/>
    <p:sldId id="307" r:id="rId10"/>
    <p:sldId id="300" r:id="rId11"/>
    <p:sldId id="297" r:id="rId12"/>
    <p:sldId id="302" r:id="rId13"/>
    <p:sldId id="308" r:id="rId14"/>
    <p:sldId id="305" r:id="rId15"/>
    <p:sldId id="306" r:id="rId16"/>
    <p:sldId id="313" r:id="rId17"/>
    <p:sldId id="314" r:id="rId18"/>
    <p:sldId id="271" r:id="rId19"/>
    <p:sldId id="266" r:id="rId20"/>
    <p:sldId id="309" r:id="rId21"/>
    <p:sldId id="268" r:id="rId22"/>
    <p:sldId id="288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1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0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BA7C4-A60F-428C-900C-4D606A33C88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0F3E1-F781-4E76-8528-509C5761BA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568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030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4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299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632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915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42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7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486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374178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00" y="4700391"/>
            <a:ext cx="3435682" cy="2157609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836023" y="1489166"/>
            <a:ext cx="1724297" cy="1319348"/>
          </a:xfrm>
          <a:prstGeom prst="star5">
            <a:avLst>
              <a:gd name="adj" fmla="val 31635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Quê hương tươi đẹp  karaoke thiếu nhi beat chuẩn BGD chất lượng  Lê Hùng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4746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ân tích khổ đầu và cuối bài thơ Đoàn thuyền đánh cá (7 mẫu) - Văn mẫu lớp 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0178"/>
            <a:ext cx="6045958" cy="337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Đóng vai ngư dân kể lại Đoàn thuyền đánh cá - Văn mẫu lớp 9 (4 mẫ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80178"/>
            <a:ext cx="5900382" cy="337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2197" y="736979"/>
            <a:ext cx="6769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5217" y="1937982"/>
            <a:ext cx="9648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5137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ảnh đẹp thơ mộng về biển cả hoàng hôn, thuyền, thuyền đánh cá - Chia sẻ  hình ảnh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85"/>
            <a:ext cx="12296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81970" y="305045"/>
            <a:ext cx="7533564" cy="2920620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0680" y="576565"/>
            <a:ext cx="73561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biển như hòn lửa</a:t>
            </a:r>
          </a:p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then đêm sập cửa</a:t>
            </a:r>
          </a:p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lại ra khơi.</a:t>
            </a:r>
          </a:p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cùng gió khơi.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680" y="3497185"/>
            <a:ext cx="4517411" cy="193899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96334" y="3530710"/>
            <a:ext cx="4517411" cy="193899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022376" y="4072336"/>
            <a:ext cx="982639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40433" y="1194177"/>
            <a:ext cx="6456756" cy="17062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462817" y="2312126"/>
            <a:ext cx="683949" cy="1706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82859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Đại lý (phòng) bán vé máy bay đường Đoàn Như Hài quận 4 - Tạp Chí Hàng  Không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08457" y="443949"/>
            <a:ext cx="4783543" cy="13234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08457" y="3602829"/>
            <a:ext cx="4517411" cy="193899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613" y="443949"/>
            <a:ext cx="6045959" cy="63401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mờ, kéo lưới kịp trời sáng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kéo xoăn tay chùm cá nặng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 bạc đuôi vàng lóe rạng đông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 xếp buồm lên đón nắng hồng.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với gió khơi,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chạy đua cùng mặt trời,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đội biển nhô màu mới,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cá huy hoàng muôn dặm phơi.</a:t>
            </a:r>
          </a:p>
          <a:p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9308908" y="2418705"/>
            <a:ext cx="982639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86854" y="1052830"/>
            <a:ext cx="1201005" cy="13647"/>
          </a:xfrm>
          <a:prstGeom prst="line">
            <a:avLst/>
          </a:prstGeom>
          <a:ln w="57150">
            <a:solidFill>
              <a:srgbClr val="F91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86854" y="1133585"/>
            <a:ext cx="4544704" cy="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47164" y="5542651"/>
            <a:ext cx="1119117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86854" y="5677469"/>
            <a:ext cx="4776716" cy="159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77924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Đại lý (phòng) bán vé máy bay đường Đoàn Như Hài quận 4 - Tạp Chí Hàng  Không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140"/>
            <a:ext cx="12192000" cy="67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040" y="335796"/>
            <a:ext cx="11591828" cy="13234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7484" y="2648730"/>
            <a:ext cx="7954356" cy="18283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5504780" y="1869671"/>
            <a:ext cx="682445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77485" y="4739756"/>
            <a:ext cx="7954356" cy="193899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6669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ết một đoạn văn ngắn nói về cảnh biển vào buổi sáng - văn mẫu lớp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" y="21771"/>
            <a:ext cx="12192001" cy="683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040" y="335796"/>
            <a:ext cx="11591828" cy="13234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038" y="5508914"/>
            <a:ext cx="4783543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038" y="2373226"/>
            <a:ext cx="4783543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2223" y="5028094"/>
            <a:ext cx="4783543" cy="13234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038" y="3941070"/>
            <a:ext cx="4783543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728679" y="5405861"/>
            <a:ext cx="682445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2318926" y="4875978"/>
            <a:ext cx="574968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2272195" y="3227140"/>
            <a:ext cx="668432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2333886" y="1800975"/>
            <a:ext cx="545053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9184516" y="4315658"/>
            <a:ext cx="458956" cy="65461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ular Callout 14"/>
          <p:cNvSpPr/>
          <p:nvPr/>
        </p:nvSpPr>
        <p:spPr>
          <a:xfrm>
            <a:off x="5728679" y="2220687"/>
            <a:ext cx="5884201" cy="2037152"/>
          </a:xfrm>
          <a:prstGeom prst="wedgeRoundRectCallout">
            <a:avLst>
              <a:gd name="adj1" fmla="val 50045"/>
              <a:gd name="adj2" fmla="val -67874"/>
              <a:gd name="adj3" fmla="val 16667"/>
            </a:avLst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4038" y="390532"/>
            <a:ext cx="11591830" cy="12148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1264966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hị luận về bài thơ Đoàn thuyền đánh cá - Bài văn mẫu lớp 9 -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0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47058" y="783772"/>
            <a:ext cx="10587446" cy="1946366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400" b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khoắn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45582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311" y="175806"/>
            <a:ext cx="5692779" cy="1393687"/>
          </a:xfrm>
        </p:spPr>
        <p:txBody>
          <a:bodyPr>
            <a:no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 rot="18885319">
            <a:off x="5876651" y="1287242"/>
            <a:ext cx="481481" cy="10406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70570" y="2344855"/>
            <a:ext cx="263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218" y="3098512"/>
            <a:ext cx="4794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biển.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951386" y="3055859"/>
            <a:ext cx="27296" cy="30707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85234" y="2409528"/>
            <a:ext cx="34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2088131">
            <a:off x="3466187" y="1335268"/>
            <a:ext cx="481481" cy="10406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9720" y="3198229"/>
            <a:ext cx="7351503" cy="2712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¾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7445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9" grpId="0"/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09" y="2332027"/>
            <a:ext cx="6045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 lửa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then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đêm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 cửa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 buồm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gió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rằng: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bạc Biển Đông lặng,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thu Biển Đông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đoàn thoi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 ngày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 biển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muôn luồng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dệt lưới ta,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cá ơi!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9854" y="2332027"/>
            <a:ext cx="599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mờ, kéo lưới kịp trời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kéo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xoăn tay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chùm cá nặng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Vảy bạc đuôi vàng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lóe rạng đông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Lưới xếp buồm lên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đón nắng hồng.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 buồm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gió khơi,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đua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mặt trời,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biển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nhô màu mới,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Mắt cá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hoàng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muôn dặm phơi.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         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8565" y="485367"/>
            <a:ext cx="5179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ca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cá vào,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thuyền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có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nhịp trăng cao,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cho ta 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lòng mẹ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Nuôi lớn đời ta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buổi nào.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54699"/>
            <a:ext cx="657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22424" y="6137897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91551"/>
      </p:ext>
    </p:extLst>
  </p:cSld>
  <p:clrMapOvr>
    <a:masterClrMapping/>
  </p:clrMapOvr>
  <p:transition advClick="0" advTm="3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数据 5"/>
          <p:cNvSpPr/>
          <p:nvPr/>
        </p:nvSpPr>
        <p:spPr>
          <a:xfrm>
            <a:off x="1312581" y="2263758"/>
            <a:ext cx="2706692" cy="146228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871"/>
              <a:gd name="connsiteY0" fmla="*/ 10000 h 10000"/>
              <a:gd name="connsiteX1" fmla="*/ 2000 w 13871"/>
              <a:gd name="connsiteY1" fmla="*/ 0 h 10000"/>
              <a:gd name="connsiteX2" fmla="*/ 13871 w 13871"/>
              <a:gd name="connsiteY2" fmla="*/ 2910 h 10000"/>
              <a:gd name="connsiteX3" fmla="*/ 8000 w 13871"/>
              <a:gd name="connsiteY3" fmla="*/ 10000 h 10000"/>
              <a:gd name="connsiteX4" fmla="*/ 0 w 13871"/>
              <a:gd name="connsiteY4" fmla="*/ 10000 h 10000"/>
              <a:gd name="connsiteX0" fmla="*/ 0 w 13871"/>
              <a:gd name="connsiteY0" fmla="*/ 8360 h 8360"/>
              <a:gd name="connsiteX1" fmla="*/ 11153 w 13871"/>
              <a:gd name="connsiteY1" fmla="*/ 0 h 8360"/>
              <a:gd name="connsiteX2" fmla="*/ 13871 w 13871"/>
              <a:gd name="connsiteY2" fmla="*/ 1270 h 8360"/>
              <a:gd name="connsiteX3" fmla="*/ 8000 w 13871"/>
              <a:gd name="connsiteY3" fmla="*/ 8360 h 8360"/>
              <a:gd name="connsiteX4" fmla="*/ 0 w 13871"/>
              <a:gd name="connsiteY4" fmla="*/ 8360 h 8360"/>
              <a:gd name="connsiteX0" fmla="*/ 0 w 16221"/>
              <a:gd name="connsiteY0" fmla="*/ 5063 h 10000"/>
              <a:gd name="connsiteX1" fmla="*/ 14262 w 16221"/>
              <a:gd name="connsiteY1" fmla="*/ 0 h 10000"/>
              <a:gd name="connsiteX2" fmla="*/ 16221 w 16221"/>
              <a:gd name="connsiteY2" fmla="*/ 1519 h 10000"/>
              <a:gd name="connsiteX3" fmla="*/ 11988 w 16221"/>
              <a:gd name="connsiteY3" fmla="*/ 10000 h 10000"/>
              <a:gd name="connsiteX4" fmla="*/ 0 w 16221"/>
              <a:gd name="connsiteY4" fmla="*/ 5063 h 10000"/>
              <a:gd name="connsiteX0" fmla="*/ 0 w 16221"/>
              <a:gd name="connsiteY0" fmla="*/ 7246 h 12183"/>
              <a:gd name="connsiteX1" fmla="*/ 10250 w 16221"/>
              <a:gd name="connsiteY1" fmla="*/ 0 h 12183"/>
              <a:gd name="connsiteX2" fmla="*/ 16221 w 16221"/>
              <a:gd name="connsiteY2" fmla="*/ 3702 h 12183"/>
              <a:gd name="connsiteX3" fmla="*/ 11988 w 16221"/>
              <a:gd name="connsiteY3" fmla="*/ 12183 h 12183"/>
              <a:gd name="connsiteX4" fmla="*/ 0 w 16221"/>
              <a:gd name="connsiteY4" fmla="*/ 7246 h 12183"/>
              <a:gd name="connsiteX0" fmla="*/ 0 w 16221"/>
              <a:gd name="connsiteY0" fmla="*/ 7246 h 13132"/>
              <a:gd name="connsiteX1" fmla="*/ 10250 w 16221"/>
              <a:gd name="connsiteY1" fmla="*/ 0 h 13132"/>
              <a:gd name="connsiteX2" fmla="*/ 16221 w 16221"/>
              <a:gd name="connsiteY2" fmla="*/ 3702 h 13132"/>
              <a:gd name="connsiteX3" fmla="*/ 3412 w 16221"/>
              <a:gd name="connsiteY3" fmla="*/ 13132 h 13132"/>
              <a:gd name="connsiteX4" fmla="*/ 0 w 16221"/>
              <a:gd name="connsiteY4" fmla="*/ 7246 h 13132"/>
              <a:gd name="connsiteX0" fmla="*/ 0 w 16279"/>
              <a:gd name="connsiteY0" fmla="*/ 7246 h 13132"/>
              <a:gd name="connsiteX1" fmla="*/ 10250 w 16279"/>
              <a:gd name="connsiteY1" fmla="*/ 0 h 13132"/>
              <a:gd name="connsiteX2" fmla="*/ 16279 w 16279"/>
              <a:gd name="connsiteY2" fmla="*/ 3765 h 13132"/>
              <a:gd name="connsiteX3" fmla="*/ 3412 w 16279"/>
              <a:gd name="connsiteY3" fmla="*/ 13132 h 13132"/>
              <a:gd name="connsiteX4" fmla="*/ 0 w 16279"/>
              <a:gd name="connsiteY4" fmla="*/ 7246 h 13132"/>
              <a:gd name="connsiteX0" fmla="*/ 0 w 16301"/>
              <a:gd name="connsiteY0" fmla="*/ 7246 h 13132"/>
              <a:gd name="connsiteX1" fmla="*/ 10250 w 16301"/>
              <a:gd name="connsiteY1" fmla="*/ 0 h 13132"/>
              <a:gd name="connsiteX2" fmla="*/ 16301 w 16301"/>
              <a:gd name="connsiteY2" fmla="*/ 3812 h 13132"/>
              <a:gd name="connsiteX3" fmla="*/ 3412 w 16301"/>
              <a:gd name="connsiteY3" fmla="*/ 13132 h 13132"/>
              <a:gd name="connsiteX4" fmla="*/ 0 w 16301"/>
              <a:gd name="connsiteY4" fmla="*/ 7246 h 13132"/>
              <a:gd name="connsiteX0" fmla="*/ 0 w 16366"/>
              <a:gd name="connsiteY0" fmla="*/ 7246 h 13132"/>
              <a:gd name="connsiteX1" fmla="*/ 10250 w 16366"/>
              <a:gd name="connsiteY1" fmla="*/ 0 h 13132"/>
              <a:gd name="connsiteX2" fmla="*/ 16366 w 16366"/>
              <a:gd name="connsiteY2" fmla="*/ 3836 h 13132"/>
              <a:gd name="connsiteX3" fmla="*/ 3412 w 16366"/>
              <a:gd name="connsiteY3" fmla="*/ 13132 h 13132"/>
              <a:gd name="connsiteX4" fmla="*/ 0 w 16366"/>
              <a:gd name="connsiteY4" fmla="*/ 7246 h 1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6" h="13132">
                <a:moveTo>
                  <a:pt x="0" y="7246"/>
                </a:moveTo>
                <a:lnTo>
                  <a:pt x="10250" y="0"/>
                </a:lnTo>
                <a:lnTo>
                  <a:pt x="16366" y="3836"/>
                </a:lnTo>
                <a:lnTo>
                  <a:pt x="3412" y="13132"/>
                </a:lnTo>
                <a:lnTo>
                  <a:pt x="0" y="7246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4" name="流程图: 数据 5"/>
          <p:cNvSpPr/>
          <p:nvPr/>
        </p:nvSpPr>
        <p:spPr>
          <a:xfrm>
            <a:off x="2385590" y="3445676"/>
            <a:ext cx="2706692" cy="146228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871"/>
              <a:gd name="connsiteY0" fmla="*/ 10000 h 10000"/>
              <a:gd name="connsiteX1" fmla="*/ 2000 w 13871"/>
              <a:gd name="connsiteY1" fmla="*/ 0 h 10000"/>
              <a:gd name="connsiteX2" fmla="*/ 13871 w 13871"/>
              <a:gd name="connsiteY2" fmla="*/ 2910 h 10000"/>
              <a:gd name="connsiteX3" fmla="*/ 8000 w 13871"/>
              <a:gd name="connsiteY3" fmla="*/ 10000 h 10000"/>
              <a:gd name="connsiteX4" fmla="*/ 0 w 13871"/>
              <a:gd name="connsiteY4" fmla="*/ 10000 h 10000"/>
              <a:gd name="connsiteX0" fmla="*/ 0 w 13871"/>
              <a:gd name="connsiteY0" fmla="*/ 8360 h 8360"/>
              <a:gd name="connsiteX1" fmla="*/ 11153 w 13871"/>
              <a:gd name="connsiteY1" fmla="*/ 0 h 8360"/>
              <a:gd name="connsiteX2" fmla="*/ 13871 w 13871"/>
              <a:gd name="connsiteY2" fmla="*/ 1270 h 8360"/>
              <a:gd name="connsiteX3" fmla="*/ 8000 w 13871"/>
              <a:gd name="connsiteY3" fmla="*/ 8360 h 8360"/>
              <a:gd name="connsiteX4" fmla="*/ 0 w 13871"/>
              <a:gd name="connsiteY4" fmla="*/ 8360 h 8360"/>
              <a:gd name="connsiteX0" fmla="*/ 0 w 16221"/>
              <a:gd name="connsiteY0" fmla="*/ 5063 h 10000"/>
              <a:gd name="connsiteX1" fmla="*/ 14262 w 16221"/>
              <a:gd name="connsiteY1" fmla="*/ 0 h 10000"/>
              <a:gd name="connsiteX2" fmla="*/ 16221 w 16221"/>
              <a:gd name="connsiteY2" fmla="*/ 1519 h 10000"/>
              <a:gd name="connsiteX3" fmla="*/ 11988 w 16221"/>
              <a:gd name="connsiteY3" fmla="*/ 10000 h 10000"/>
              <a:gd name="connsiteX4" fmla="*/ 0 w 16221"/>
              <a:gd name="connsiteY4" fmla="*/ 5063 h 10000"/>
              <a:gd name="connsiteX0" fmla="*/ 0 w 16221"/>
              <a:gd name="connsiteY0" fmla="*/ 7246 h 12183"/>
              <a:gd name="connsiteX1" fmla="*/ 10250 w 16221"/>
              <a:gd name="connsiteY1" fmla="*/ 0 h 12183"/>
              <a:gd name="connsiteX2" fmla="*/ 16221 w 16221"/>
              <a:gd name="connsiteY2" fmla="*/ 3702 h 12183"/>
              <a:gd name="connsiteX3" fmla="*/ 11988 w 16221"/>
              <a:gd name="connsiteY3" fmla="*/ 12183 h 12183"/>
              <a:gd name="connsiteX4" fmla="*/ 0 w 16221"/>
              <a:gd name="connsiteY4" fmla="*/ 7246 h 12183"/>
              <a:gd name="connsiteX0" fmla="*/ 0 w 16221"/>
              <a:gd name="connsiteY0" fmla="*/ 7246 h 13132"/>
              <a:gd name="connsiteX1" fmla="*/ 10250 w 16221"/>
              <a:gd name="connsiteY1" fmla="*/ 0 h 13132"/>
              <a:gd name="connsiteX2" fmla="*/ 16221 w 16221"/>
              <a:gd name="connsiteY2" fmla="*/ 3702 h 13132"/>
              <a:gd name="connsiteX3" fmla="*/ 3412 w 16221"/>
              <a:gd name="connsiteY3" fmla="*/ 13132 h 13132"/>
              <a:gd name="connsiteX4" fmla="*/ 0 w 16221"/>
              <a:gd name="connsiteY4" fmla="*/ 7246 h 13132"/>
              <a:gd name="connsiteX0" fmla="*/ 0 w 16279"/>
              <a:gd name="connsiteY0" fmla="*/ 7246 h 13132"/>
              <a:gd name="connsiteX1" fmla="*/ 10250 w 16279"/>
              <a:gd name="connsiteY1" fmla="*/ 0 h 13132"/>
              <a:gd name="connsiteX2" fmla="*/ 16279 w 16279"/>
              <a:gd name="connsiteY2" fmla="*/ 3765 h 13132"/>
              <a:gd name="connsiteX3" fmla="*/ 3412 w 16279"/>
              <a:gd name="connsiteY3" fmla="*/ 13132 h 13132"/>
              <a:gd name="connsiteX4" fmla="*/ 0 w 16279"/>
              <a:gd name="connsiteY4" fmla="*/ 7246 h 13132"/>
              <a:gd name="connsiteX0" fmla="*/ 0 w 16301"/>
              <a:gd name="connsiteY0" fmla="*/ 7246 h 13132"/>
              <a:gd name="connsiteX1" fmla="*/ 10250 w 16301"/>
              <a:gd name="connsiteY1" fmla="*/ 0 h 13132"/>
              <a:gd name="connsiteX2" fmla="*/ 16301 w 16301"/>
              <a:gd name="connsiteY2" fmla="*/ 3812 h 13132"/>
              <a:gd name="connsiteX3" fmla="*/ 3412 w 16301"/>
              <a:gd name="connsiteY3" fmla="*/ 13132 h 13132"/>
              <a:gd name="connsiteX4" fmla="*/ 0 w 16301"/>
              <a:gd name="connsiteY4" fmla="*/ 7246 h 13132"/>
              <a:gd name="connsiteX0" fmla="*/ 0 w 16366"/>
              <a:gd name="connsiteY0" fmla="*/ 7246 h 13132"/>
              <a:gd name="connsiteX1" fmla="*/ 10250 w 16366"/>
              <a:gd name="connsiteY1" fmla="*/ 0 h 13132"/>
              <a:gd name="connsiteX2" fmla="*/ 16366 w 16366"/>
              <a:gd name="connsiteY2" fmla="*/ 3836 h 13132"/>
              <a:gd name="connsiteX3" fmla="*/ 3412 w 16366"/>
              <a:gd name="connsiteY3" fmla="*/ 13132 h 13132"/>
              <a:gd name="connsiteX4" fmla="*/ 0 w 16366"/>
              <a:gd name="connsiteY4" fmla="*/ 7246 h 1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6" h="13132">
                <a:moveTo>
                  <a:pt x="0" y="7246"/>
                </a:moveTo>
                <a:lnTo>
                  <a:pt x="10250" y="0"/>
                </a:lnTo>
                <a:lnTo>
                  <a:pt x="16366" y="3836"/>
                </a:lnTo>
                <a:lnTo>
                  <a:pt x="3412" y="13132"/>
                </a:lnTo>
                <a:lnTo>
                  <a:pt x="0" y="7246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endParaRPr lang="zh-CN" altLang="en-US">
              <a:cs typeface="+mn-ea"/>
            </a:endParaRPr>
          </a:p>
        </p:txBody>
      </p:sp>
      <p:sp>
        <p:nvSpPr>
          <p:cNvPr id="5" name="流程图: 数据 5"/>
          <p:cNvSpPr/>
          <p:nvPr/>
        </p:nvSpPr>
        <p:spPr>
          <a:xfrm>
            <a:off x="3448933" y="4625172"/>
            <a:ext cx="2706692" cy="146470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871"/>
              <a:gd name="connsiteY0" fmla="*/ 10000 h 10000"/>
              <a:gd name="connsiteX1" fmla="*/ 2000 w 13871"/>
              <a:gd name="connsiteY1" fmla="*/ 0 h 10000"/>
              <a:gd name="connsiteX2" fmla="*/ 13871 w 13871"/>
              <a:gd name="connsiteY2" fmla="*/ 2910 h 10000"/>
              <a:gd name="connsiteX3" fmla="*/ 8000 w 13871"/>
              <a:gd name="connsiteY3" fmla="*/ 10000 h 10000"/>
              <a:gd name="connsiteX4" fmla="*/ 0 w 13871"/>
              <a:gd name="connsiteY4" fmla="*/ 10000 h 10000"/>
              <a:gd name="connsiteX0" fmla="*/ 0 w 13871"/>
              <a:gd name="connsiteY0" fmla="*/ 8360 h 8360"/>
              <a:gd name="connsiteX1" fmla="*/ 11153 w 13871"/>
              <a:gd name="connsiteY1" fmla="*/ 0 h 8360"/>
              <a:gd name="connsiteX2" fmla="*/ 13871 w 13871"/>
              <a:gd name="connsiteY2" fmla="*/ 1270 h 8360"/>
              <a:gd name="connsiteX3" fmla="*/ 8000 w 13871"/>
              <a:gd name="connsiteY3" fmla="*/ 8360 h 8360"/>
              <a:gd name="connsiteX4" fmla="*/ 0 w 13871"/>
              <a:gd name="connsiteY4" fmla="*/ 8360 h 8360"/>
              <a:gd name="connsiteX0" fmla="*/ 0 w 16221"/>
              <a:gd name="connsiteY0" fmla="*/ 5063 h 10000"/>
              <a:gd name="connsiteX1" fmla="*/ 14262 w 16221"/>
              <a:gd name="connsiteY1" fmla="*/ 0 h 10000"/>
              <a:gd name="connsiteX2" fmla="*/ 16221 w 16221"/>
              <a:gd name="connsiteY2" fmla="*/ 1519 h 10000"/>
              <a:gd name="connsiteX3" fmla="*/ 11988 w 16221"/>
              <a:gd name="connsiteY3" fmla="*/ 10000 h 10000"/>
              <a:gd name="connsiteX4" fmla="*/ 0 w 16221"/>
              <a:gd name="connsiteY4" fmla="*/ 5063 h 10000"/>
              <a:gd name="connsiteX0" fmla="*/ 0 w 16221"/>
              <a:gd name="connsiteY0" fmla="*/ 7246 h 12183"/>
              <a:gd name="connsiteX1" fmla="*/ 10250 w 16221"/>
              <a:gd name="connsiteY1" fmla="*/ 0 h 12183"/>
              <a:gd name="connsiteX2" fmla="*/ 16221 w 16221"/>
              <a:gd name="connsiteY2" fmla="*/ 3702 h 12183"/>
              <a:gd name="connsiteX3" fmla="*/ 11988 w 16221"/>
              <a:gd name="connsiteY3" fmla="*/ 12183 h 12183"/>
              <a:gd name="connsiteX4" fmla="*/ 0 w 16221"/>
              <a:gd name="connsiteY4" fmla="*/ 7246 h 12183"/>
              <a:gd name="connsiteX0" fmla="*/ 0 w 16221"/>
              <a:gd name="connsiteY0" fmla="*/ 7246 h 13132"/>
              <a:gd name="connsiteX1" fmla="*/ 10250 w 16221"/>
              <a:gd name="connsiteY1" fmla="*/ 0 h 13132"/>
              <a:gd name="connsiteX2" fmla="*/ 16221 w 16221"/>
              <a:gd name="connsiteY2" fmla="*/ 3702 h 13132"/>
              <a:gd name="connsiteX3" fmla="*/ 3412 w 16221"/>
              <a:gd name="connsiteY3" fmla="*/ 13132 h 13132"/>
              <a:gd name="connsiteX4" fmla="*/ 0 w 16221"/>
              <a:gd name="connsiteY4" fmla="*/ 7246 h 13132"/>
              <a:gd name="connsiteX0" fmla="*/ 0 w 16279"/>
              <a:gd name="connsiteY0" fmla="*/ 7246 h 13132"/>
              <a:gd name="connsiteX1" fmla="*/ 10250 w 16279"/>
              <a:gd name="connsiteY1" fmla="*/ 0 h 13132"/>
              <a:gd name="connsiteX2" fmla="*/ 16279 w 16279"/>
              <a:gd name="connsiteY2" fmla="*/ 3765 h 13132"/>
              <a:gd name="connsiteX3" fmla="*/ 3412 w 16279"/>
              <a:gd name="connsiteY3" fmla="*/ 13132 h 13132"/>
              <a:gd name="connsiteX4" fmla="*/ 0 w 16279"/>
              <a:gd name="connsiteY4" fmla="*/ 7246 h 13132"/>
              <a:gd name="connsiteX0" fmla="*/ 0 w 16301"/>
              <a:gd name="connsiteY0" fmla="*/ 7246 h 13132"/>
              <a:gd name="connsiteX1" fmla="*/ 10250 w 16301"/>
              <a:gd name="connsiteY1" fmla="*/ 0 h 13132"/>
              <a:gd name="connsiteX2" fmla="*/ 16301 w 16301"/>
              <a:gd name="connsiteY2" fmla="*/ 3812 h 13132"/>
              <a:gd name="connsiteX3" fmla="*/ 3412 w 16301"/>
              <a:gd name="connsiteY3" fmla="*/ 13132 h 13132"/>
              <a:gd name="connsiteX4" fmla="*/ 0 w 16301"/>
              <a:gd name="connsiteY4" fmla="*/ 7246 h 13132"/>
              <a:gd name="connsiteX0" fmla="*/ 0 w 16366"/>
              <a:gd name="connsiteY0" fmla="*/ 7246 h 13132"/>
              <a:gd name="connsiteX1" fmla="*/ 10250 w 16366"/>
              <a:gd name="connsiteY1" fmla="*/ 0 h 13132"/>
              <a:gd name="connsiteX2" fmla="*/ 16366 w 16366"/>
              <a:gd name="connsiteY2" fmla="*/ 3836 h 13132"/>
              <a:gd name="connsiteX3" fmla="*/ 3412 w 16366"/>
              <a:gd name="connsiteY3" fmla="*/ 13132 h 13132"/>
              <a:gd name="connsiteX4" fmla="*/ 0 w 16366"/>
              <a:gd name="connsiteY4" fmla="*/ 7246 h 1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6" h="13132">
                <a:moveTo>
                  <a:pt x="0" y="7246"/>
                </a:moveTo>
                <a:lnTo>
                  <a:pt x="10250" y="0"/>
                </a:lnTo>
                <a:lnTo>
                  <a:pt x="16366" y="3836"/>
                </a:lnTo>
                <a:lnTo>
                  <a:pt x="3412" y="13132"/>
                </a:lnTo>
                <a:lnTo>
                  <a:pt x="0" y="7246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3448933" y="5432452"/>
            <a:ext cx="3770035" cy="8048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zh-CN" alt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 flipH="1">
            <a:off x="2385591" y="4252954"/>
            <a:ext cx="3770035" cy="8024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 flipH="1">
            <a:off x="1217151" y="3057298"/>
            <a:ext cx="3770035" cy="804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 flipH="1">
            <a:off x="418010" y="1889125"/>
            <a:ext cx="3601262" cy="8048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2"/>
          <p:cNvSpPr txBox="1"/>
          <p:nvPr/>
        </p:nvSpPr>
        <p:spPr>
          <a:xfrm>
            <a:off x="4038607" y="2024477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文本框 13"/>
          <p:cNvSpPr txBox="1"/>
          <p:nvPr/>
        </p:nvSpPr>
        <p:spPr>
          <a:xfrm>
            <a:off x="5082617" y="3211225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2" name="文本框 14"/>
          <p:cNvSpPr txBox="1"/>
          <p:nvPr/>
        </p:nvSpPr>
        <p:spPr>
          <a:xfrm>
            <a:off x="6184626" y="4397974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7228636" y="5565386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322247" y="339634"/>
            <a:ext cx="10551889" cy="1005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02278" y="1919498"/>
            <a:ext cx="674528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46713" y="3051644"/>
            <a:ext cx="525176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27372" y="4245703"/>
            <a:ext cx="412554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26028" y="5432452"/>
            <a:ext cx="3525595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35458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14675" y="1589317"/>
            <a:ext cx="1490867" cy="5047153"/>
            <a:chOff x="3531900" y="1845516"/>
            <a:chExt cx="958101" cy="4175772"/>
          </a:xfrm>
        </p:grpSpPr>
        <p:grpSp>
          <p:nvGrpSpPr>
            <p:cNvPr id="19471" name="组合 18"/>
            <p:cNvGrpSpPr>
              <a:grpSpLocks/>
            </p:cNvGrpSpPr>
            <p:nvPr/>
          </p:nvGrpSpPr>
          <p:grpSpPr bwMode="auto">
            <a:xfrm>
              <a:off x="3531900" y="1866801"/>
              <a:ext cx="703170" cy="4154487"/>
              <a:chOff x="3575935" y="1476938"/>
              <a:chExt cx="702066" cy="4154412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3884971" y="1730933"/>
                <a:ext cx="83995" cy="36845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+mn-ea"/>
                </a:endParaRPr>
              </a:p>
            </p:txBody>
          </p:sp>
          <p:grpSp>
            <p:nvGrpSpPr>
              <p:cNvPr id="19477" name="组合 20"/>
              <p:cNvGrpSpPr>
                <a:grpSpLocks/>
              </p:cNvGrpSpPr>
              <p:nvPr/>
            </p:nvGrpSpPr>
            <p:grpSpPr bwMode="auto">
              <a:xfrm>
                <a:off x="3575935" y="1476938"/>
                <a:ext cx="702066" cy="4154412"/>
                <a:chOff x="3575935" y="2082245"/>
                <a:chExt cx="702066" cy="4154412"/>
              </a:xfrm>
            </p:grpSpPr>
            <p:sp>
              <p:nvSpPr>
                <p:cNvPr id="22" name="椭圆 21"/>
                <p:cNvSpPr/>
                <p:nvPr/>
              </p:nvSpPr>
              <p:spPr>
                <a:xfrm>
                  <a:off x="3575935" y="2082245"/>
                  <a:ext cx="702066" cy="70166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3575935" y="3269674"/>
                  <a:ext cx="702066" cy="70324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3575935" y="4403128"/>
                  <a:ext cx="702066" cy="70166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3575935" y="5534995"/>
                  <a:ext cx="702066" cy="70166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</p:grpSp>
        </p:grpSp>
        <p:sp>
          <p:nvSpPr>
            <p:cNvPr id="19472" name="文本框 25"/>
            <p:cNvSpPr txBox="1">
              <a:spLocks noChangeArrowheads="1"/>
            </p:cNvSpPr>
            <p:nvPr/>
          </p:nvSpPr>
          <p:spPr bwMode="auto">
            <a:xfrm>
              <a:off x="3721751" y="1845516"/>
              <a:ext cx="768250" cy="634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5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1688290" y="3052980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文本框 25"/>
          <p:cNvSpPr txBox="1">
            <a:spLocks noChangeArrowheads="1"/>
          </p:cNvSpPr>
          <p:nvPr/>
        </p:nvSpPr>
        <p:spPr bwMode="auto">
          <a:xfrm>
            <a:off x="1688289" y="5788349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文本框 25"/>
          <p:cNvSpPr txBox="1">
            <a:spLocks noChangeArrowheads="1"/>
          </p:cNvSpPr>
          <p:nvPr/>
        </p:nvSpPr>
        <p:spPr bwMode="auto">
          <a:xfrm>
            <a:off x="1552802" y="4405836"/>
            <a:ext cx="88078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165493" y="-10959"/>
            <a:ext cx="10551889" cy="11866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159584" y="5567964"/>
            <a:ext cx="719063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9584" y="2917162"/>
            <a:ext cx="5488526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59584" y="4243108"/>
            <a:ext cx="5369108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59584" y="1660175"/>
            <a:ext cx="525176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9990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91C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91C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our Phú Quốc – câu mực đêm – ngắm hoàng hôn trên bi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0"/>
            <a:ext cx="12083143" cy="69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0526" y="548640"/>
            <a:ext cx="102151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algn="ctr">
              <a:lnSpc>
                <a:spcPct val="150000"/>
              </a:lnSpc>
            </a:pPr>
            <a:r>
              <a:rPr lang="en-US" sz="6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marL="365760" algn="ctr">
              <a:lnSpc>
                <a:spcPct val="150000"/>
              </a:lnSpc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</a:t>
            </a:r>
          </a:p>
          <a:p>
            <a:pPr marL="365760"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62364" y="3687961"/>
            <a:ext cx="2033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91062"/>
      </p:ext>
    </p:extLst>
  </p:cSld>
  <p:clrMapOvr>
    <a:masterClrMapping/>
  </p:clrMapOvr>
  <p:transition advClick="0" advTm="300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14675" y="1589317"/>
            <a:ext cx="1490867" cy="5047153"/>
            <a:chOff x="3531900" y="1845516"/>
            <a:chExt cx="958101" cy="4175772"/>
          </a:xfrm>
        </p:grpSpPr>
        <p:grpSp>
          <p:nvGrpSpPr>
            <p:cNvPr id="19471" name="组合 18"/>
            <p:cNvGrpSpPr>
              <a:grpSpLocks/>
            </p:cNvGrpSpPr>
            <p:nvPr/>
          </p:nvGrpSpPr>
          <p:grpSpPr bwMode="auto">
            <a:xfrm>
              <a:off x="3531900" y="1866801"/>
              <a:ext cx="703170" cy="4154487"/>
              <a:chOff x="3575935" y="1476938"/>
              <a:chExt cx="702066" cy="4154412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3884971" y="1730933"/>
                <a:ext cx="83995" cy="36845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+mn-ea"/>
                </a:endParaRPr>
              </a:p>
            </p:txBody>
          </p:sp>
          <p:grpSp>
            <p:nvGrpSpPr>
              <p:cNvPr id="19477" name="组合 20"/>
              <p:cNvGrpSpPr>
                <a:grpSpLocks/>
              </p:cNvGrpSpPr>
              <p:nvPr/>
            </p:nvGrpSpPr>
            <p:grpSpPr bwMode="auto">
              <a:xfrm>
                <a:off x="3575935" y="1476938"/>
                <a:ext cx="702066" cy="4154412"/>
                <a:chOff x="3575935" y="2082245"/>
                <a:chExt cx="702066" cy="4154412"/>
              </a:xfrm>
            </p:grpSpPr>
            <p:sp>
              <p:nvSpPr>
                <p:cNvPr id="22" name="椭圆 21"/>
                <p:cNvSpPr/>
                <p:nvPr/>
              </p:nvSpPr>
              <p:spPr>
                <a:xfrm>
                  <a:off x="3575935" y="2082245"/>
                  <a:ext cx="702066" cy="70166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3575935" y="3269674"/>
                  <a:ext cx="702066" cy="70324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3575935" y="4403128"/>
                  <a:ext cx="702066" cy="70166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3575935" y="5534995"/>
                  <a:ext cx="702066" cy="70166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</p:grpSp>
        </p:grpSp>
        <p:sp>
          <p:nvSpPr>
            <p:cNvPr id="19472" name="文本框 25"/>
            <p:cNvSpPr txBox="1">
              <a:spLocks noChangeArrowheads="1"/>
            </p:cNvSpPr>
            <p:nvPr/>
          </p:nvSpPr>
          <p:spPr bwMode="auto">
            <a:xfrm>
              <a:off x="3721751" y="1845516"/>
              <a:ext cx="768250" cy="634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5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1688290" y="3052980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文本框 25"/>
          <p:cNvSpPr txBox="1">
            <a:spLocks noChangeArrowheads="1"/>
          </p:cNvSpPr>
          <p:nvPr/>
        </p:nvSpPr>
        <p:spPr bwMode="auto">
          <a:xfrm>
            <a:off x="1688289" y="5788349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文本框 25"/>
          <p:cNvSpPr txBox="1">
            <a:spLocks noChangeArrowheads="1"/>
          </p:cNvSpPr>
          <p:nvPr/>
        </p:nvSpPr>
        <p:spPr bwMode="auto">
          <a:xfrm>
            <a:off x="1552802" y="4405836"/>
            <a:ext cx="88078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165493" y="-10959"/>
            <a:ext cx="10551889" cy="11866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159584" y="5567964"/>
            <a:ext cx="719063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9584" y="2917162"/>
            <a:ext cx="5488526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59584" y="4243108"/>
            <a:ext cx="5369108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59584" y="1660175"/>
            <a:ext cx="525176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4950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91C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91C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2195" y="2785393"/>
            <a:ext cx="3749431" cy="2314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7" name="Rounded Rectangle 46"/>
          <p:cNvSpPr/>
          <p:nvPr/>
        </p:nvSpPr>
        <p:spPr>
          <a:xfrm>
            <a:off x="1322247" y="339634"/>
            <a:ext cx="10551889" cy="1554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Rounded Rectangular Callout 47"/>
          <p:cNvSpPr/>
          <p:nvPr/>
        </p:nvSpPr>
        <p:spPr>
          <a:xfrm>
            <a:off x="6492240" y="2429691"/>
            <a:ext cx="3944983" cy="1071155"/>
          </a:xfrm>
          <a:prstGeom prst="wedgeRoundRectCallout">
            <a:avLst>
              <a:gd name="adj1" fmla="val -42687"/>
              <a:gd name="adj2" fmla="val 988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Mua Cá Thu Tại Vũng Tàu Tươi Ngon - Hải Sản Vũng Tà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644" y="4180114"/>
            <a:ext cx="4742407" cy="249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62618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46" y="261257"/>
            <a:ext cx="4395486" cy="45954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01" y="4530919"/>
            <a:ext cx="3705542" cy="232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2666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09" y="2332027"/>
            <a:ext cx="6045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biển như hòn lửa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then đêm sập cửa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lại ra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cùng gió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rằng: cá bạc Biển Đông lặng,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thu Biển Đông như đoàn thoi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 ngày dệt biển muôn luồng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dệt lưới ta, đoàn cá ơi!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9854" y="2332027"/>
            <a:ext cx="599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mờ, kéo lưới kịp trời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kéo xoăn tay chùm cá nặng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Vảy bạc đuôi vàng lóe rạng đông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Lưới xếp buồm lên đón nắng hồng.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với gió khơi,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chạy đua cùng mặt trời,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đội biển nhô màu mới,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Mắt cá huy hoàng muôn dặm phơi.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         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8565" y="485367"/>
            <a:ext cx="5179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hát bài ca gọi cá vào,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Gõ thuyền đã có nhịp trăng cao,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cho ta cá như lòng mẹ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Nuôi lớn đời ta tự buổi nào.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54699"/>
            <a:ext cx="657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22424" y="6137897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915114"/>
      </p:ext>
    </p:extLst>
  </p:cSld>
  <p:clrMapOvr>
    <a:masterClrMapping/>
  </p:clrMapOvr>
  <p:transition advClick="0" advTm="3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738DD7-8BF9-4D0F-813A-0E3A59C8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Hướng dẫn đọc</a:t>
            </a:r>
            <a:endParaRPr lang="en-US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5457C2D4-83ED-49E5-BCF9-904B37743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0665"/>
            <a:ext cx="12192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vi-VN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Toàn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đọc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với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nhịp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4/3.</a:t>
            </a:r>
          </a:p>
          <a:p>
            <a:pPr eaLnBrk="1" hangingPunct="1">
              <a:buFontTx/>
              <a:buChar char="-"/>
            </a:pPr>
            <a:r>
              <a:rPr lang="vi-VN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đọc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với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nhịp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2/5:</a:t>
            </a:r>
          </a:p>
          <a:p>
            <a:pPr lvl="2" eaLnBrk="1" hangingPunct="1"/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Hát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rằng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//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cá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bạc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Biển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Đông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lặng</a:t>
            </a:r>
            <a:endParaRPr lang="en-US" altLang="en-US" sz="2800" b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2" eaLnBrk="1" hangingPunct="1"/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Gõ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thuyền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/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có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nhịp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trăng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cao</a:t>
            </a:r>
            <a:endParaRPr lang="en-US" altLang="en-US" sz="2800" b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2" eaLnBrk="1" hangingPunct="1"/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Sao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mờ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/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kéo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lưới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kịp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trời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sáng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Giọng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nhịp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nhàng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khẩn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trương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thể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hiện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tâm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trạng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hào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hứng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phấn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khởi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giọng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ở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những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từ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ngữ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gợi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tả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hòn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lửa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sập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cửa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căng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buồm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gõ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thuyền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lòng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mẹ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nuôi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lớn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xoăn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tay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lóe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rạng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đông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nắng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hồng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đội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biển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huy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hoàng</a:t>
            </a:r>
            <a:r>
              <a:rPr lang="en-US" altLang="en-US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,…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E419F62D-2A92-4A93-88F4-1ECFB35ED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585" y="5021580"/>
            <a:ext cx="12191999" cy="1200329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vi-VN" altLang="en-US" sz="3600" b="1" dirty="0">
                <a:solidFill>
                  <a:srgbClr val="0000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B</a:t>
            </a:r>
            <a:r>
              <a:rPr lang="en-US" altLang="en-US" sz="3600" b="1" dirty="0" err="1">
                <a:solidFill>
                  <a:srgbClr val="0000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ài</a:t>
            </a:r>
            <a:r>
              <a:rPr lang="en-US" altLang="en-US" sz="3600" b="1" dirty="0">
                <a:solidFill>
                  <a:srgbClr val="0000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thơ</a:t>
            </a:r>
            <a:r>
              <a:rPr lang="en-US" altLang="en-US" sz="3600" b="1" dirty="0">
                <a:solidFill>
                  <a:srgbClr val="0000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có</a:t>
            </a:r>
            <a:r>
              <a:rPr lang="en-US" altLang="en-US" sz="3600" b="1" dirty="0">
                <a:solidFill>
                  <a:srgbClr val="0000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5 </a:t>
            </a:r>
            <a:r>
              <a:rPr lang="en-US" altLang="en-US" sz="3600" b="1" dirty="0" err="1">
                <a:solidFill>
                  <a:srgbClr val="0000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khổ</a:t>
            </a:r>
            <a:r>
              <a:rPr lang="en-US" altLang="en-US" sz="3600" b="1" dirty="0">
                <a:solidFill>
                  <a:srgbClr val="0000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m</a:t>
            </a:r>
            <a:r>
              <a:rPr lang="vi-VN" altLang="en-US" sz="3600" b="1" dirty="0">
                <a:solidFill>
                  <a:srgbClr val="0000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ỗi khổ thơ có 4 dòng. Mỗi dòng có 7 chữ. Gọi là bài thơ thất ngôn tứ tuyệt.</a:t>
            </a:r>
            <a:endParaRPr lang="en-US" altLang="en-US" sz="3600" b="1" dirty="0">
              <a:solidFill>
                <a:srgbClr val="0000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787723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09" y="2332027"/>
            <a:ext cx="6045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 trời xuống biển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như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hòn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Sóng đã cài then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đêm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sập cửa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thuyền đánh cá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lại ra khơi.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 hát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căng buồm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cùng gió khơi.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 rằng: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cá bạc Biển Đông lặng,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 thu Biển Đông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như đoàn thoi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Đêm ngày dệt biển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muôn luồng sáng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 dệt lưới ta,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đoàn cá ơi!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1614" y="2535227"/>
            <a:ext cx="599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Sao mờ,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kéo lưới kịp trời sáng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kéo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xoăn tay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chùm cá nặng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Vảy bạc đuôi vàng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lóe rạng đông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Lưới xếp buồm lên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đón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nắng hồng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 hát căng buồm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với gió khơi,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thuyền chạy đua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cùng mặt trời,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 trời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đội biển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nhô màu mới,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Mắt cá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huy hoàng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muôn dặm phơi.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                                         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0325" y="688567"/>
            <a:ext cx="5179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hát bài ca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gọi cá vào,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 thuyền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đã có nhịp trăng cao,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Biển cho ta cá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như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lòng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Nuôi lớn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đời ta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 buổi nào.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54699"/>
            <a:ext cx="657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THUYỀN ĐÁNH CÁ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63064" y="6396335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871643"/>
      </p:ext>
    </p:extLst>
  </p:cSld>
  <p:clrMapOvr>
    <a:masterClrMapping/>
  </p:clrMapOvr>
  <p:transition advClick="0" advTm="3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311" y="175806"/>
            <a:ext cx="5692779" cy="1393687"/>
          </a:xfrm>
        </p:spPr>
        <p:txBody>
          <a:bodyPr>
            <a:no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 rot="18885319">
            <a:off x="5876651" y="1287242"/>
            <a:ext cx="481481" cy="10406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88302" y="2402098"/>
            <a:ext cx="263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4750" y="3270965"/>
            <a:ext cx="3521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785601" y="3062541"/>
            <a:ext cx="27296" cy="30707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85234" y="2409528"/>
            <a:ext cx="34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2088131">
            <a:off x="3466187" y="1335268"/>
            <a:ext cx="481481" cy="10406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9720" y="3198229"/>
            <a:ext cx="73515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¾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19275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09" y="2332027"/>
            <a:ext cx="6045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 trời xuống biển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như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hòn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Sóng đã cài then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đêm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sập cửa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thuyền đánh cá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lại ra khơi.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 hát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căng buồm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cùng gió khơi.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 rằng: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cá bạc Biển Đông lặng,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 thu Biển Đông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như đoàn thoi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Đêm ngày dệt biển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muôn luồng sáng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 dệt lưới ta,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đoàn cá ơi!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1614" y="2535227"/>
            <a:ext cx="599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Sao mờ,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kéo lưới kịp trời sáng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kéo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xoăn tay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chùm cá nặng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Vảy bạc đuôi vàng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lóe rạng đông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Lưới xếp buồm lên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đón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nắng hồng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 hát căng buồm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với gió khơi,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thuyền chạy đua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cùng mặt trời,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 trời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đội biển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nhô màu mới,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Mắt cá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huy hoàng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muôn dặm phơi.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                                          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0325" y="688567"/>
            <a:ext cx="5179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hát bài ca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gọi cá vào,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 thuyền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đã có nhịp trăng cao,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Biển cho ta cá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như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lòng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91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Nuôi lớn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đời ta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 buổi nào.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54699"/>
            <a:ext cx="657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THUYỀN ĐÁNH CÁ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63064" y="6396335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38481"/>
      </p:ext>
    </p:extLst>
  </p:cSld>
  <p:clrMapOvr>
    <a:masterClrMapping/>
  </p:clrMapOvr>
  <p:transition advClick="0" advTm="3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1534972" y="273135"/>
            <a:ext cx="3037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Chú</a:t>
            </a:r>
            <a:r>
              <a:rPr lang="en-US" altLang="zh-CN" sz="4800" dirty="0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giải</a:t>
            </a:r>
            <a:endParaRPr lang="zh-CN" altLang="en-US" sz="4400" dirty="0">
              <a:solidFill>
                <a:schemeClr val="accent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146225" y="1104132"/>
            <a:ext cx="6724837" cy="127962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94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Then :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Then cài cửa bằng ino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7" b="8342"/>
          <a:stretch/>
        </p:blipFill>
        <p:spPr bwMode="auto">
          <a:xfrm>
            <a:off x="6557554" y="2840955"/>
            <a:ext cx="5634445" cy="387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n Cửa Mở - Ảnh miễn phí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40955"/>
            <a:ext cx="6204857" cy="394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17137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1534972" y="273135"/>
            <a:ext cx="3037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Chú</a:t>
            </a:r>
            <a:r>
              <a:rPr lang="en-US" altLang="zh-CN" sz="4800" dirty="0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giải</a:t>
            </a:r>
            <a:endParaRPr lang="zh-CN" altLang="en-US" sz="4400" dirty="0">
              <a:solidFill>
                <a:schemeClr val="accent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0" y="1259560"/>
            <a:ext cx="6933063" cy="246627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94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Thoi</a:t>
            </a:r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: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ài ca dao: Em về dệt cửi trên khung | Ca dao M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899" y="3179929"/>
            <a:ext cx="5715000" cy="36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uyện quỷ quái nhà họ Hướng – Chương 2 | Cùng quân đêm nay s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9929"/>
            <a:ext cx="6155140" cy="367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7012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快乐暑假出行儿童卡通通用动态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93&quot;/&gt;&lt;/object&gt;&lt;object type=&quot;3&quot; unique_id=&quot;10005&quot;&gt;&lt;property id=&quot;20148&quot; value=&quot;5&quot;/&gt;&lt;property id=&quot;20300&quot; value=&quot;Slide 3&quot;/&gt;&lt;property id=&quot;20307&quot; value=&quot;296&quot;/&gt;&lt;/object&gt;&lt;object type=&quot;3&quot; unique_id=&quot;10006&quot;&gt;&lt;property id=&quot;20148&quot; value=&quot;5&quot;/&gt;&lt;property id=&quot;20300&quot; value=&quot;Slide 4 - &amp;quot;Hướng dẫn đọc&amp;quot;&quot;/&gt;&lt;property id=&quot;20307&quot; value=&quot;315&quot;/&gt;&lt;/object&gt;&lt;object type=&quot;3&quot; unique_id=&quot;10007&quot;&gt;&lt;property id=&quot;20148&quot; value=&quot;5&quot;/&gt;&lt;property id=&quot;20300&quot; value=&quot;Slide 5&quot;/&gt;&lt;property id=&quot;20307&quot; value=&quot;316&quot;/&gt;&lt;/object&gt;&lt;object type=&quot;3&quot; unique_id=&quot;10008&quot;&gt;&lt;property id=&quot;20148&quot; value=&quot;5&quot;/&gt;&lt;property id=&quot;20300&quot; value=&quot;Slide 6 - &amp;quot;Luyện đọc đúng&amp;quot;&quot;/&gt;&lt;property id=&quot;20307&quot; value=&quot;298&quot;/&gt;&lt;/object&gt;&lt;object type=&quot;3&quot; unique_id=&quot;10009&quot;&gt;&lt;property id=&quot;20148&quot; value=&quot;5&quot;/&gt;&lt;property id=&quot;20300&quot; value=&quot;Slide 7&quot;/&gt;&lt;property id=&quot;20307&quot; value=&quot;317&quot;/&gt;&lt;/object&gt;&lt;object type=&quot;3&quot; unique_id=&quot;10010&quot;&gt;&lt;property id=&quot;20148&quot; value=&quot;5&quot;/&gt;&lt;property id=&quot;20300&quot; value=&quot;Slide 8&quot;/&gt;&lt;property id=&quot;20307&quot; value=&quot;257&quot;/&gt;&lt;/object&gt;&lt;object type=&quot;3&quot; unique_id=&quot;10011&quot;&gt;&lt;property id=&quot;20148&quot; value=&quot;5&quot;/&gt;&lt;property id=&quot;20300&quot; value=&quot;Slide 9&quot;/&gt;&lt;property id=&quot;20307&quot; value=&quot;307&quot;/&gt;&lt;/object&gt;&lt;object type=&quot;3&quot; unique_id=&quot;10012&quot;&gt;&lt;property id=&quot;20148&quot; value=&quot;5&quot;/&gt;&lt;property id=&quot;20300&quot; value=&quot;Slide 10&quot;/&gt;&lt;property id=&quot;20307&quot; value=&quot;300&quot;/&gt;&lt;/object&gt;&lt;object type=&quot;3&quot; unique_id=&quot;10013&quot;&gt;&lt;property id=&quot;20148&quot; value=&quot;5&quot;/&gt;&lt;property id=&quot;20300&quot; value=&quot;Slide 11&quot;/&gt;&lt;property id=&quot;20307&quot; value=&quot;297&quot;/&gt;&lt;/object&gt;&lt;object type=&quot;3&quot; unique_id=&quot;10014&quot;&gt;&lt;property id=&quot;20148&quot; value=&quot;5&quot;/&gt;&lt;property id=&quot;20300&quot; value=&quot;Slide 12&quot;/&gt;&lt;property id=&quot;20307&quot; value=&quot;302&quot;/&gt;&lt;/object&gt;&lt;object type=&quot;3&quot; unique_id=&quot;10015&quot;&gt;&lt;property id=&quot;20148&quot; value=&quot;5&quot;/&gt;&lt;property id=&quot;20300&quot; value=&quot;Slide 13&quot;/&gt;&lt;property id=&quot;20307&quot; value=&quot;308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06&quot;/&gt;&lt;/object&gt;&lt;object type=&quot;3&quot; unique_id=&quot;10018&quot;&gt;&lt;property id=&quot;20148&quot; value=&quot;5&quot;/&gt;&lt;property id=&quot;20300&quot; value=&quot;Slide 16 - &amp;quot;Luyện đọc diễn cảm&amp;quot;&quot;/&gt;&lt;property id=&quot;20307&quot; value=&quot;313&quot;/&gt;&lt;/object&gt;&lt;object type=&quot;3&quot; unique_id=&quot;10019&quot;&gt;&lt;property id=&quot;20148&quot; value=&quot;5&quot;/&gt;&lt;property id=&quot;20300&quot; value=&quot;Slide 17&quot;/&gt;&lt;property id=&quot;20307&quot; value=&quot;314&quot;/&gt;&lt;/object&gt;&lt;object type=&quot;3&quot; unique_id=&quot;10020&quot;&gt;&lt;property id=&quot;20148&quot; value=&quot;5&quot;/&gt;&lt;property id=&quot;20300&quot; value=&quot;Slide 18&quot;/&gt;&lt;property id=&quot;20307&quot; value=&quot;271&quot;/&gt;&lt;/object&gt;&lt;object type=&quot;3&quot; unique_id=&quot;10021&quot;&gt;&lt;property id=&quot;20148&quot; value=&quot;5&quot;/&gt;&lt;property id=&quot;20300&quot; value=&quot;Slide 19&quot;/&gt;&lt;property id=&quot;20307&quot; value=&quot;266&quot;/&gt;&lt;/object&gt;&lt;object type=&quot;3&quot; unique_id=&quot;10022&quot;&gt;&lt;property id=&quot;20148&quot; value=&quot;5&quot;/&gt;&lt;property id=&quot;20300&quot; value=&quot;Slide 20&quot;/&gt;&lt;property id=&quot;20307&quot; value=&quot;309&quot;/&gt;&lt;/object&gt;&lt;object type=&quot;3&quot; unique_id=&quot;10023&quot;&gt;&lt;property id=&quot;20148&quot; value=&quot;5&quot;/&gt;&lt;property id=&quot;20300&quot; value=&quot;Slide 21&quot;/&gt;&lt;property id=&quot;20307&quot; value=&quot;268&quot;/&gt;&lt;/object&gt;&lt;object type=&quot;3&quot; unique_id=&quot;10024&quot;&gt;&lt;property id=&quot;20148&quot; value=&quot;5&quot;/&gt;&lt;property id=&quot;20300&quot; value=&quot;Slide 22&quot;/&gt;&lt;property id=&quot;20307&quot; value=&quot;288&quot;/&gt;&lt;/object&gt;&lt;/object&gt;&lt;object type=&quot;8&quot; unique_id=&quot;1004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自定义 1419">
      <a:dk1>
        <a:sysClr val="windowText" lastClr="000000"/>
      </a:dk1>
      <a:lt1>
        <a:sysClr val="window" lastClr="FFFFFF"/>
      </a:lt1>
      <a:dk2>
        <a:srgbClr val="7CB554"/>
      </a:dk2>
      <a:lt2>
        <a:srgbClr val="2B6F7D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1121</Words>
  <Application>Microsoft Office PowerPoint</Application>
  <PresentationFormat>Widescreen</PresentationFormat>
  <Paragraphs>212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微软雅黑</vt:lpstr>
      <vt:lpstr>宋体</vt:lpstr>
      <vt:lpstr>微软雅黑 Light</vt:lpstr>
      <vt:lpstr>Arial</vt:lpstr>
      <vt:lpstr>Arial Black</vt:lpstr>
      <vt:lpstr>Calibri</vt:lpstr>
      <vt:lpstr>Segoe UI Light</vt:lpstr>
      <vt:lpstr>Times New Roman</vt:lpstr>
      <vt:lpstr>Wingdings</vt:lpstr>
      <vt:lpstr>华康海报体W12(P)</vt:lpstr>
      <vt:lpstr>Office 主题</vt:lpstr>
      <vt:lpstr>PowerPoint Presentation</vt:lpstr>
      <vt:lpstr>PowerPoint Presentation</vt:lpstr>
      <vt:lpstr>PowerPoint Presentation</vt:lpstr>
      <vt:lpstr>Hướng dẫn đọc</vt:lpstr>
      <vt:lpstr>PowerPoint Presentation</vt:lpstr>
      <vt:lpstr>Luyện đọc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diễn cảm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快乐暑假出行儿童卡通通用动态PPT模板</dc:title>
  <dc:creator>MICHAEL</dc:creator>
  <cp:lastModifiedBy>Microsoft account</cp:lastModifiedBy>
  <cp:revision>56</cp:revision>
  <dcterms:created xsi:type="dcterms:W3CDTF">2015-05-05T08:02:14Z</dcterms:created>
  <dcterms:modified xsi:type="dcterms:W3CDTF">2022-03-12T16:02:10Z</dcterms:modified>
</cp:coreProperties>
</file>