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74" r:id="rId3"/>
    <p:sldId id="276" r:id="rId4"/>
    <p:sldId id="277" r:id="rId5"/>
    <p:sldId id="278" r:id="rId6"/>
    <p:sldId id="265" r:id="rId7"/>
    <p:sldId id="267" r:id="rId8"/>
    <p:sldId id="269" r:id="rId9"/>
    <p:sldId id="280" r:id="rId10"/>
    <p:sldId id="268" r:id="rId11"/>
    <p:sldId id="275" r:id="rId12"/>
    <p:sldId id="271" r:id="rId13"/>
    <p:sldId id="270" r:id="rId14"/>
    <p:sldId id="272" r:id="rId15"/>
    <p:sldId id="273" r:id="rId16"/>
    <p:sldId id="279" r:id="rId17"/>
    <p:sldId id="263" r:id="rId18"/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0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/>
    <p:restoredTop sz="93902"/>
  </p:normalViewPr>
  <p:slideViewPr>
    <p:cSldViewPr>
      <p:cViewPr>
        <p:scale>
          <a:sx n="126" d="100"/>
          <a:sy n="126" d="100"/>
        </p:scale>
        <p:origin x="200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95058-5D84-41C3-8337-668245DFDFE5}" type="datetimeFigureOut">
              <a:rPr lang="en-US" smtClean="0"/>
              <a:t>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A7CC-7791-483A-8274-AA4A224A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1A7CC-7791-483A-8274-AA4A224A2F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4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microsoft.com/office/2007/relationships/hdphoto" Target="../media/hdphoto1.wdp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jpe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65.png"/><Relationship Id="rId26" Type="http://schemas.microsoft.com/office/2007/relationships/hdphoto" Target="../media/hdphoto15.wdp"/><Relationship Id="rId39" Type="http://schemas.microsoft.com/office/2007/relationships/hdphoto" Target="../media/hdphoto21.wdp"/><Relationship Id="rId21" Type="http://schemas.microsoft.com/office/2007/relationships/hdphoto" Target="../media/hdphoto13.wdp"/><Relationship Id="rId34" Type="http://schemas.microsoft.com/office/2007/relationships/hdphoto" Target="../media/hdphoto19.wdp"/><Relationship Id="rId42" Type="http://schemas.microsoft.com/office/2007/relationships/hdphoto" Target="../media/hdphoto22.wdp"/><Relationship Id="rId47" Type="http://schemas.openxmlformats.org/officeDocument/2006/relationships/image" Target="../media/image79.png"/><Relationship Id="rId50" Type="http://schemas.openxmlformats.org/officeDocument/2006/relationships/image" Target="../media/image80.png"/><Relationship Id="rId55" Type="http://schemas.openxmlformats.org/officeDocument/2006/relationships/slide" Target="slide23.xml"/><Relationship Id="rId7" Type="http://schemas.microsoft.com/office/2007/relationships/hdphoto" Target="../media/hdphoto6.wdp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29" Type="http://schemas.openxmlformats.org/officeDocument/2006/relationships/image" Target="../media/image71.png"/><Relationship Id="rId11" Type="http://schemas.microsoft.com/office/2007/relationships/hdphoto" Target="../media/hdphoto8.wdp"/><Relationship Id="rId24" Type="http://schemas.openxmlformats.org/officeDocument/2006/relationships/image" Target="../media/image68.png"/><Relationship Id="rId32" Type="http://schemas.microsoft.com/office/2007/relationships/hdphoto" Target="../media/hdphoto18.wdp"/><Relationship Id="rId37" Type="http://schemas.microsoft.com/office/2007/relationships/hdphoto" Target="../media/hdphoto20.wdp"/><Relationship Id="rId40" Type="http://schemas.openxmlformats.org/officeDocument/2006/relationships/slide" Target="slide24.xml"/><Relationship Id="rId45" Type="http://schemas.microsoft.com/office/2007/relationships/hdphoto" Target="../media/hdphoto23.wdp"/><Relationship Id="rId53" Type="http://schemas.openxmlformats.org/officeDocument/2006/relationships/image" Target="../media/image81.png"/><Relationship Id="rId5" Type="http://schemas.microsoft.com/office/2007/relationships/hdphoto" Target="../media/hdphoto5.wdp"/><Relationship Id="rId19" Type="http://schemas.microsoft.com/office/2007/relationships/hdphoto" Target="../media/hdphoto12.wdp"/><Relationship Id="rId4" Type="http://schemas.openxmlformats.org/officeDocument/2006/relationships/image" Target="../media/image58.png"/><Relationship Id="rId9" Type="http://schemas.microsoft.com/office/2007/relationships/hdphoto" Target="../media/hdphoto7.wdp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image" Target="../media/image70.png"/><Relationship Id="rId30" Type="http://schemas.microsoft.com/office/2007/relationships/hdphoto" Target="../media/hdphoto17.wdp"/><Relationship Id="rId35" Type="http://schemas.openxmlformats.org/officeDocument/2006/relationships/image" Target="../media/image74.png"/><Relationship Id="rId43" Type="http://schemas.openxmlformats.org/officeDocument/2006/relationships/slide" Target="slide19.xml"/><Relationship Id="rId48" Type="http://schemas.microsoft.com/office/2007/relationships/hdphoto" Target="../media/hdphoto24.wdp"/><Relationship Id="rId56" Type="http://schemas.openxmlformats.org/officeDocument/2006/relationships/image" Target="../media/image82.png"/><Relationship Id="rId8" Type="http://schemas.openxmlformats.org/officeDocument/2006/relationships/image" Target="../media/image60.png"/><Relationship Id="rId51" Type="http://schemas.microsoft.com/office/2007/relationships/hdphoto" Target="../media/hdphoto25.wdp"/><Relationship Id="rId3" Type="http://schemas.microsoft.com/office/2007/relationships/hdphoto" Target="../media/hdphoto4.wdp"/><Relationship Id="rId12" Type="http://schemas.openxmlformats.org/officeDocument/2006/relationships/image" Target="../media/image62.png"/><Relationship Id="rId17" Type="http://schemas.microsoft.com/office/2007/relationships/hdphoto" Target="../media/hdphoto11.wdp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image" Target="../media/image76.png"/><Relationship Id="rId46" Type="http://schemas.openxmlformats.org/officeDocument/2006/relationships/slide" Target="slide20.xml"/><Relationship Id="rId20" Type="http://schemas.openxmlformats.org/officeDocument/2006/relationships/image" Target="../media/image66.png"/><Relationship Id="rId41" Type="http://schemas.openxmlformats.org/officeDocument/2006/relationships/image" Target="../media/image77.png"/><Relationship Id="rId54" Type="http://schemas.microsoft.com/office/2007/relationships/hdphoto" Target="../media/hdphoto2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28" Type="http://schemas.microsoft.com/office/2007/relationships/hdphoto" Target="../media/hdphoto16.wdp"/><Relationship Id="rId36" Type="http://schemas.openxmlformats.org/officeDocument/2006/relationships/image" Target="../media/image75.png"/><Relationship Id="rId49" Type="http://schemas.openxmlformats.org/officeDocument/2006/relationships/slide" Target="slide21.xml"/><Relationship Id="rId57" Type="http://schemas.microsoft.com/office/2007/relationships/hdphoto" Target="../media/hdphoto27.wdp"/><Relationship Id="rId10" Type="http://schemas.openxmlformats.org/officeDocument/2006/relationships/image" Target="../media/image61.png"/><Relationship Id="rId31" Type="http://schemas.openxmlformats.org/officeDocument/2006/relationships/image" Target="../media/image72.png"/><Relationship Id="rId44" Type="http://schemas.openxmlformats.org/officeDocument/2006/relationships/image" Target="../media/image78.png"/><Relationship Id="rId52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85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microsoft.com/office/2007/relationships/hdphoto" Target="../media/hdphoto28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slide" Target="slide18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85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85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9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85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4.png"/><Relationship Id="rId7" Type="http://schemas.openxmlformats.org/officeDocument/2006/relationships/image" Target="../media/image9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8.wdp"/><Relationship Id="rId5" Type="http://schemas.openxmlformats.org/officeDocument/2006/relationships/image" Target="../media/image85.png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34314A-CEAB-4A42-99CE-B2CDBA43E4FC}"/>
              </a:ext>
            </a:extLst>
          </p:cNvPr>
          <p:cNvSpPr/>
          <p:nvPr/>
        </p:nvSpPr>
        <p:spPr>
          <a:xfrm>
            <a:off x="3200400" y="1885950"/>
            <a:ext cx="23312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Geotica" panose="020000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F Geotica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F Geotica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8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885124" y="28575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1392974" y="1328855"/>
                <a:ext cx="80368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1328855"/>
                <a:ext cx="803682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0B762-20BE-43C4-9A4A-B0A2DD2FC900}"/>
                  </a:ext>
                </a:extLst>
              </p:cNvPr>
              <p:cNvSpPr txBox="1"/>
              <p:nvPr/>
            </p:nvSpPr>
            <p:spPr>
              <a:xfrm>
                <a:off x="1392974" y="2266950"/>
                <a:ext cx="80368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0B762-20BE-43C4-9A4A-B0A2DD2F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2266950"/>
                <a:ext cx="803682" cy="701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0FBF1-4364-489D-809E-F153F282EC35}"/>
                  </a:ext>
                </a:extLst>
              </p:cNvPr>
              <p:cNvSpPr txBox="1"/>
              <p:nvPr/>
            </p:nvSpPr>
            <p:spPr>
              <a:xfrm>
                <a:off x="1392974" y="3205045"/>
                <a:ext cx="80368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0FBF1-4364-489D-809E-F153F282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3205045"/>
                <a:ext cx="803682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5F629-739A-4CC0-B5EF-1E53CE194E0C}"/>
                  </a:ext>
                </a:extLst>
              </p:cNvPr>
              <p:cNvSpPr txBox="1"/>
              <p:nvPr/>
            </p:nvSpPr>
            <p:spPr>
              <a:xfrm>
                <a:off x="1392974" y="4143140"/>
                <a:ext cx="803682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5F629-739A-4CC0-B5EF-1E53CE1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4143140"/>
                <a:ext cx="803682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140657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id="{F5630AEE-DC57-49F7-9731-718C08C0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234091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Box 69">
            <a:extLst>
              <a:ext uri="{FF2B5EF4-FFF2-40B4-BE49-F238E27FC236}">
                <a16:creationId xmlns:a16="http://schemas.microsoft.com/office/drawing/2014/main" id="{30D475A9-1DF2-428E-9ECB-70D4AAED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327525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2415BD06-9B5D-4844-9A37-E4E7C627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42095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6686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2590800" y="43815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1392974" y="1328855"/>
                <a:ext cx="80368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1328855"/>
                <a:ext cx="803682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A0B25C-D471-43FD-A680-222313A7E426}"/>
                  </a:ext>
                </a:extLst>
              </p:cNvPr>
              <p:cNvSpPr/>
              <p:nvPr/>
            </p:nvSpPr>
            <p:spPr>
              <a:xfrm>
                <a:off x="2155038" y="1282688"/>
                <a:ext cx="167174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A0B25C-D471-43FD-A680-222313A7E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1282688"/>
                <a:ext cx="1671740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D72D9-33AE-48D9-9A59-B0070438D7EF}"/>
                  </a:ext>
                </a:extLst>
              </p:cNvPr>
              <p:cNvSpPr/>
              <p:nvPr/>
            </p:nvSpPr>
            <p:spPr>
              <a:xfrm>
                <a:off x="3640829" y="1276350"/>
                <a:ext cx="936987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D72D9-33AE-48D9-9A59-B0070438D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1276350"/>
                <a:ext cx="936987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0B762-20BE-43C4-9A4A-B0A2DD2FC900}"/>
                  </a:ext>
                </a:extLst>
              </p:cNvPr>
              <p:cNvSpPr txBox="1"/>
              <p:nvPr/>
            </p:nvSpPr>
            <p:spPr>
              <a:xfrm>
                <a:off x="1392974" y="2266950"/>
                <a:ext cx="80368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0B762-20BE-43C4-9A4A-B0A2DD2F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2266950"/>
                <a:ext cx="803682" cy="701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0FBF1-4364-489D-809E-F153F282EC35}"/>
                  </a:ext>
                </a:extLst>
              </p:cNvPr>
              <p:cNvSpPr txBox="1"/>
              <p:nvPr/>
            </p:nvSpPr>
            <p:spPr>
              <a:xfrm>
                <a:off x="1392974" y="3205045"/>
                <a:ext cx="80368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0FBF1-4364-489D-809E-F153F282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3205045"/>
                <a:ext cx="803682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5F629-739A-4CC0-B5EF-1E53CE194E0C}"/>
                  </a:ext>
                </a:extLst>
              </p:cNvPr>
              <p:cNvSpPr txBox="1"/>
              <p:nvPr/>
            </p:nvSpPr>
            <p:spPr>
              <a:xfrm>
                <a:off x="1392974" y="4143140"/>
                <a:ext cx="803682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5F629-739A-4CC0-B5EF-1E53CE1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4143140"/>
                <a:ext cx="803682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140657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id="{F5630AEE-DC57-49F7-9731-718C08C0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234091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Box 69">
            <a:extLst>
              <a:ext uri="{FF2B5EF4-FFF2-40B4-BE49-F238E27FC236}">
                <a16:creationId xmlns:a16="http://schemas.microsoft.com/office/drawing/2014/main" id="{30D475A9-1DF2-428E-9ECB-70D4AAED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327525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2415BD06-9B5D-4844-9A37-E4E7C627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42095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795F75-44A0-495E-85E4-30943141B516}"/>
                  </a:ext>
                </a:extLst>
              </p:cNvPr>
              <p:cNvSpPr/>
              <p:nvPr/>
            </p:nvSpPr>
            <p:spPr>
              <a:xfrm>
                <a:off x="2155038" y="2226940"/>
                <a:ext cx="1671740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795F75-44A0-495E-85E4-30943141B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2226940"/>
                <a:ext cx="1671740" cy="786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8F7972-6EB0-439A-B96F-C693BD8242CC}"/>
                  </a:ext>
                </a:extLst>
              </p:cNvPr>
              <p:cNvSpPr/>
              <p:nvPr/>
            </p:nvSpPr>
            <p:spPr>
              <a:xfrm>
                <a:off x="3640829" y="2220602"/>
                <a:ext cx="936987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8F7972-6EB0-439A-B96F-C693BD824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2220602"/>
                <a:ext cx="936987" cy="7863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D44BD5-40FF-4135-8162-766713349B2E}"/>
                  </a:ext>
                </a:extLst>
              </p:cNvPr>
              <p:cNvSpPr/>
              <p:nvPr/>
            </p:nvSpPr>
            <p:spPr>
              <a:xfrm>
                <a:off x="4466799" y="2226940"/>
                <a:ext cx="93698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D44BD5-40FF-4135-8162-7667133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799" y="2226940"/>
                <a:ext cx="936987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AFC8E7-F878-4E30-8D38-D8EC99FA35D5}"/>
                  </a:ext>
                </a:extLst>
              </p:cNvPr>
              <p:cNvSpPr/>
              <p:nvPr/>
            </p:nvSpPr>
            <p:spPr>
              <a:xfrm>
                <a:off x="2145766" y="3141529"/>
                <a:ext cx="16717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AFC8E7-F878-4E30-8D38-D8EC99FA3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3141529"/>
                <a:ext cx="1671740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8EA791-6D54-420D-9A11-6EB229F3B0C5}"/>
                  </a:ext>
                </a:extLst>
              </p:cNvPr>
              <p:cNvSpPr/>
              <p:nvPr/>
            </p:nvSpPr>
            <p:spPr>
              <a:xfrm>
                <a:off x="3631557" y="3135191"/>
                <a:ext cx="93698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8EA791-6D54-420D-9A11-6EB229F3B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3135191"/>
                <a:ext cx="936987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8386D04-B32F-4446-AC6F-1BB2139CCD5A}"/>
                  </a:ext>
                </a:extLst>
              </p:cNvPr>
              <p:cNvSpPr/>
              <p:nvPr/>
            </p:nvSpPr>
            <p:spPr>
              <a:xfrm>
                <a:off x="2145766" y="4100939"/>
                <a:ext cx="167174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8386D04-B32F-4446-AC6F-1BB2139C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4100939"/>
                <a:ext cx="1671740" cy="7936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4C9E1E-0441-4539-8B17-7414109FE0BE}"/>
                  </a:ext>
                </a:extLst>
              </p:cNvPr>
              <p:cNvSpPr/>
              <p:nvPr/>
            </p:nvSpPr>
            <p:spPr>
              <a:xfrm>
                <a:off x="3631557" y="4094601"/>
                <a:ext cx="9369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4C9E1E-0441-4539-8B17-7414109FE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4094601"/>
                <a:ext cx="936987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4">
            <a:extLst>
              <a:ext uri="{FF2B5EF4-FFF2-40B4-BE49-F238E27FC236}">
                <a16:creationId xmlns:a16="http://schemas.microsoft.com/office/drawing/2014/main" id="{A8249499-D532-3742-A853-01E9BCA1137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5247327" y="1781818"/>
            <a:ext cx="4094990" cy="3370106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id="{214D5180-FF14-F049-9D45-759364D3BE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4378" y="200787"/>
            <a:ext cx="786498" cy="493550"/>
          </a:xfrm>
          <a:prstGeom prst="rect">
            <a:avLst/>
          </a:prstGeom>
        </p:spPr>
      </p:pic>
      <p:pic>
        <p:nvPicPr>
          <p:cNvPr id="22" name="图片 20">
            <a:extLst>
              <a:ext uri="{FF2B5EF4-FFF2-40B4-BE49-F238E27FC236}">
                <a16:creationId xmlns:a16="http://schemas.microsoft.com/office/drawing/2014/main" id="{2D62307E-8F08-754A-B3F5-EA3036D6C3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22870" y="742981"/>
            <a:ext cx="472665" cy="296611"/>
          </a:xfrm>
          <a:prstGeom prst="rect">
            <a:avLst/>
          </a:prstGeom>
        </p:spPr>
      </p:pic>
      <p:grpSp>
        <p:nvGrpSpPr>
          <p:cNvPr id="23" name="组合 31">
            <a:extLst>
              <a:ext uri="{FF2B5EF4-FFF2-40B4-BE49-F238E27FC236}">
                <a16:creationId xmlns:a16="http://schemas.microsoft.com/office/drawing/2014/main" id="{F70E5047-EA8C-354A-AA77-D47B1987B2A4}"/>
              </a:ext>
            </a:extLst>
          </p:cNvPr>
          <p:cNvGrpSpPr/>
          <p:nvPr/>
        </p:nvGrpSpPr>
        <p:grpSpPr>
          <a:xfrm>
            <a:off x="8296736" y="327902"/>
            <a:ext cx="723579" cy="680839"/>
            <a:chOff x="8683894" y="705760"/>
            <a:chExt cx="1389852" cy="2120445"/>
          </a:xfrm>
        </p:grpSpPr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78014D4-9CB0-F048-8505-6DA9F68A6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6CFC9AF-2CFD-074C-B509-5299E718B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849A77CF-8628-9849-AD94-09A327D36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304935A0-B045-6647-BBE9-F5CAB010F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4">
              <a:extLst>
                <a:ext uri="{FF2B5EF4-FFF2-40B4-BE49-F238E27FC236}">
                  <a16:creationId xmlns:a16="http://schemas.microsoft.com/office/drawing/2014/main" id="{CD21684F-5955-1841-939B-1415542F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F94C0D8C-8D30-704F-94E8-A3E22D8B9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36">
            <a:extLst>
              <a:ext uri="{FF2B5EF4-FFF2-40B4-BE49-F238E27FC236}">
                <a16:creationId xmlns:a16="http://schemas.microsoft.com/office/drawing/2014/main" id="{66D83388-4434-A445-A8DC-6ABFD6BE1944}"/>
              </a:ext>
            </a:extLst>
          </p:cNvPr>
          <p:cNvGrpSpPr/>
          <p:nvPr/>
        </p:nvGrpSpPr>
        <p:grpSpPr>
          <a:xfrm rot="1327020">
            <a:off x="8037279" y="2695903"/>
            <a:ext cx="202519" cy="545170"/>
            <a:chOff x="392752" y="3324665"/>
            <a:chExt cx="637039" cy="2780557"/>
          </a:xfrm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9C754C6-1585-2345-915F-C3AC76324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50CFB568-A7CD-2E43-8A86-68F6AF22F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91">
              <a:extLst>
                <a:ext uri="{FF2B5EF4-FFF2-40B4-BE49-F238E27FC236}">
                  <a16:creationId xmlns:a16="http://schemas.microsoft.com/office/drawing/2014/main" id="{028E5B15-CDDB-1A44-9A60-6595B1946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451418" y="295437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3460682" y="757102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82" y="757102"/>
                <a:ext cx="98802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96" y="853614"/>
            <a:ext cx="944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69">
            <a:extLst>
              <a:ext uri="{FF2B5EF4-FFF2-40B4-BE49-F238E27FC236}">
                <a16:creationId xmlns:a16="http://schemas.microsoft.com/office/drawing/2014/main" id="{56319C8F-1364-47FD-BA10-EE8C8B97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738" y="2072495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5734F-679C-4B80-8F18-F973D5382497}"/>
                  </a:ext>
                </a:extLst>
              </p:cNvPr>
              <p:cNvSpPr txBox="1"/>
              <p:nvPr/>
            </p:nvSpPr>
            <p:spPr>
              <a:xfrm>
                <a:off x="2616718" y="1956405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5734F-679C-4B80-8F18-F973D538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1956405"/>
                <a:ext cx="98802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1A4715A-3639-4FEA-86A2-B30393456BEB}"/>
                  </a:ext>
                </a:extLst>
              </p:cNvPr>
              <p:cNvSpPr/>
              <p:nvPr/>
            </p:nvSpPr>
            <p:spPr>
              <a:xfrm>
                <a:off x="3473026" y="1929329"/>
                <a:ext cx="16717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1A4715A-3639-4FEA-86A2-B30393456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1929329"/>
                <a:ext cx="167174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330AA79-24D4-451B-9E1B-315D58AB52BF}"/>
                  </a:ext>
                </a:extLst>
              </p:cNvPr>
              <p:cNvSpPr/>
              <p:nvPr/>
            </p:nvSpPr>
            <p:spPr>
              <a:xfrm>
                <a:off x="4947400" y="1929329"/>
                <a:ext cx="9369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330AA79-24D4-451B-9E1B-315D58AB5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00" y="1929329"/>
                <a:ext cx="936987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B1047E-5AF9-4A50-B20A-9F30126757D8}"/>
                  </a:ext>
                </a:extLst>
              </p:cNvPr>
              <p:cNvSpPr/>
              <p:nvPr/>
            </p:nvSpPr>
            <p:spPr>
              <a:xfrm>
                <a:off x="5688291" y="1909027"/>
                <a:ext cx="75264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B1047E-5AF9-4A50-B20A-9F3012675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291" y="1909027"/>
                <a:ext cx="752642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69">
            <a:extLst>
              <a:ext uri="{FF2B5EF4-FFF2-40B4-BE49-F238E27FC236}">
                <a16:creationId xmlns:a16="http://schemas.microsoft.com/office/drawing/2014/main" id="{2CA9E2F5-C039-45CF-BD8E-2660D510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2960050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48E295-70B8-441B-BCAA-7ABFB9CAF645}"/>
                  </a:ext>
                </a:extLst>
              </p:cNvPr>
              <p:cNvSpPr txBox="1"/>
              <p:nvPr/>
            </p:nvSpPr>
            <p:spPr>
              <a:xfrm>
                <a:off x="2616718" y="2863484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48E295-70B8-441B-BCAA-7ABFB9CA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2863484"/>
                <a:ext cx="988027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31F5E5A-93A4-4782-BA8E-34898DC958A1}"/>
                  </a:ext>
                </a:extLst>
              </p:cNvPr>
              <p:cNvSpPr/>
              <p:nvPr/>
            </p:nvSpPr>
            <p:spPr>
              <a:xfrm>
                <a:off x="3473026" y="2836408"/>
                <a:ext cx="16717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31F5E5A-93A4-4782-BA8E-34898DC95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2836408"/>
                <a:ext cx="167174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5E1D51-AA33-45ED-9E16-539885C2EC6A}"/>
                  </a:ext>
                </a:extLst>
              </p:cNvPr>
              <p:cNvSpPr/>
              <p:nvPr/>
            </p:nvSpPr>
            <p:spPr>
              <a:xfrm>
                <a:off x="4947400" y="2828772"/>
                <a:ext cx="9369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5E1D51-AA33-45ED-9E16-539885C2E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00" y="2828772"/>
                <a:ext cx="936987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757FFA-6717-4106-BDB8-531A6EC44BF6}"/>
                  </a:ext>
                </a:extLst>
              </p:cNvPr>
              <p:cNvSpPr/>
              <p:nvPr/>
            </p:nvSpPr>
            <p:spPr>
              <a:xfrm>
                <a:off x="5688291" y="2818504"/>
                <a:ext cx="75264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757FFA-6717-4106-BDB8-531A6EC44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291" y="2818504"/>
                <a:ext cx="752642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69">
            <a:extLst>
              <a:ext uri="{FF2B5EF4-FFF2-40B4-BE49-F238E27FC236}">
                <a16:creationId xmlns:a16="http://schemas.microsoft.com/office/drawing/2014/main" id="{9CAEDF2A-E4D5-4A25-894E-1A537324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3798151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E4198-5004-4103-89B7-8050A1E5EEDA}"/>
                  </a:ext>
                </a:extLst>
              </p:cNvPr>
              <p:cNvSpPr txBox="1"/>
              <p:nvPr/>
            </p:nvSpPr>
            <p:spPr>
              <a:xfrm>
                <a:off x="2616718" y="3701585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E4198-5004-4103-89B7-8050A1E5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3701585"/>
                <a:ext cx="988027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23D9B0-32B9-4B0A-9FEA-69D4B2265AD2}"/>
                  </a:ext>
                </a:extLst>
              </p:cNvPr>
              <p:cNvSpPr/>
              <p:nvPr/>
            </p:nvSpPr>
            <p:spPr>
              <a:xfrm>
                <a:off x="3473026" y="3674509"/>
                <a:ext cx="1303049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23D9B0-32B9-4B0A-9FEA-69D4B226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3674509"/>
                <a:ext cx="1303049" cy="79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17A55D-9505-403C-8D3D-3A87933D0A4D}"/>
                  </a:ext>
                </a:extLst>
              </p:cNvPr>
              <p:cNvSpPr/>
              <p:nvPr/>
            </p:nvSpPr>
            <p:spPr>
              <a:xfrm>
                <a:off x="4571079" y="3705196"/>
                <a:ext cx="75264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17A55D-9505-403C-8D3D-3A87933D0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79" y="3705196"/>
                <a:ext cx="752642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953D42-5676-4D67-9BCD-C4E7B573AFCC}"/>
                  </a:ext>
                </a:extLst>
              </p:cNvPr>
              <p:cNvSpPr/>
              <p:nvPr/>
            </p:nvSpPr>
            <p:spPr>
              <a:xfrm>
                <a:off x="5123192" y="3692555"/>
                <a:ext cx="75264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953D42-5676-4D67-9BCD-C4E7B573A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92" y="3692555"/>
                <a:ext cx="752642" cy="7838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B36D83-32A0-43C2-83F3-98E63B121033}"/>
                  </a:ext>
                </a:extLst>
              </p:cNvPr>
              <p:cNvSpPr txBox="1"/>
              <p:nvPr/>
            </p:nvSpPr>
            <p:spPr>
              <a:xfrm>
                <a:off x="1996171" y="883482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B36D83-32A0-43C2-83F3-98E63B12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171" y="883482"/>
                <a:ext cx="988027" cy="693844"/>
              </a:xfrm>
              <a:prstGeom prst="rect">
                <a:avLst/>
              </a:prstGeom>
              <a:blipFill>
                <a:blip r:embed="rId3"/>
                <a:stretch>
                  <a:fillRect l="-6329" r="-6329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69">
            <a:extLst>
              <a:ext uri="{FF2B5EF4-FFF2-40B4-BE49-F238E27FC236}">
                <a16:creationId xmlns:a16="http://schemas.microsoft.com/office/drawing/2014/main" id="{CB319BEE-BA92-45A0-92E3-8D5F33C6B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321" y="95744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EC239-3F06-416D-9985-51282BDD8D90}"/>
                  </a:ext>
                </a:extLst>
              </p:cNvPr>
              <p:cNvSpPr txBox="1"/>
              <p:nvPr/>
            </p:nvSpPr>
            <p:spPr>
              <a:xfrm>
                <a:off x="1999981" y="1921026"/>
                <a:ext cx="98802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EC239-3F06-416D-9985-51282BDD8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981" y="1921026"/>
                <a:ext cx="988027" cy="691471"/>
              </a:xfrm>
              <a:prstGeom prst="rect">
                <a:avLst/>
              </a:prstGeom>
              <a:blipFill>
                <a:blip r:embed="rId4"/>
                <a:stretch>
                  <a:fillRect l="-5063" r="-63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69">
            <a:extLst>
              <a:ext uri="{FF2B5EF4-FFF2-40B4-BE49-F238E27FC236}">
                <a16:creationId xmlns:a16="http://schemas.microsoft.com/office/drawing/2014/main" id="{BAC88EF1-D2B7-431F-8CC5-E21E30D9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131" y="19949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5B7FB7-DAFB-40C7-8CC3-218AE3FC2248}"/>
                  </a:ext>
                </a:extLst>
              </p:cNvPr>
              <p:cNvSpPr/>
              <p:nvPr/>
            </p:nvSpPr>
            <p:spPr>
              <a:xfrm>
                <a:off x="2898990" y="820868"/>
                <a:ext cx="16717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5B7FB7-DAFB-40C7-8CC3-218AE3FC2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990" y="820868"/>
                <a:ext cx="1671740" cy="78617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CBC310-82C5-463F-8C93-2CFF6B1325EA}"/>
                  </a:ext>
                </a:extLst>
              </p:cNvPr>
              <p:cNvSpPr/>
              <p:nvPr/>
            </p:nvSpPr>
            <p:spPr>
              <a:xfrm>
                <a:off x="4397251" y="838502"/>
                <a:ext cx="9369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CBC310-82C5-463F-8C93-2CFF6B132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51" y="838502"/>
                <a:ext cx="936987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B056576-4097-430C-9245-80B1F399D4C6}"/>
              </a:ext>
            </a:extLst>
          </p:cNvPr>
          <p:cNvSpPr/>
          <p:nvPr/>
        </p:nvSpPr>
        <p:spPr>
          <a:xfrm>
            <a:off x="399492" y="233727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1E96BA2-4C94-4CAD-9F77-A0734529C189}"/>
                  </a:ext>
                </a:extLst>
              </p:cNvPr>
              <p:cNvSpPr/>
              <p:nvPr/>
            </p:nvSpPr>
            <p:spPr>
              <a:xfrm>
                <a:off x="5137439" y="832298"/>
                <a:ext cx="936987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1E96BA2-4C94-4CAD-9F77-A0734529C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439" y="832298"/>
                <a:ext cx="936987" cy="784830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7D8D4D-441B-4733-80E6-25F33ED92B43}"/>
                  </a:ext>
                </a:extLst>
              </p:cNvPr>
              <p:cNvSpPr/>
              <p:nvPr/>
            </p:nvSpPr>
            <p:spPr>
              <a:xfrm>
                <a:off x="2898990" y="1869102"/>
                <a:ext cx="16717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7D8D4D-441B-4733-80E6-25F33ED92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990" y="1869102"/>
                <a:ext cx="1671740" cy="783804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896D09C-392C-4E36-9CCC-56D741A5E35D}"/>
                  </a:ext>
                </a:extLst>
              </p:cNvPr>
              <p:cNvSpPr/>
              <p:nvPr/>
            </p:nvSpPr>
            <p:spPr>
              <a:xfrm>
                <a:off x="4397251" y="1886736"/>
                <a:ext cx="93698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896D09C-392C-4E36-9CCC-56D741A5E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51" y="1886736"/>
                <a:ext cx="936987" cy="783804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DFF60B-ADBC-3C4F-BB59-96625172882C}"/>
                  </a:ext>
                </a:extLst>
              </p:cNvPr>
              <p:cNvSpPr txBox="1"/>
              <p:nvPr/>
            </p:nvSpPr>
            <p:spPr>
              <a:xfrm>
                <a:off x="1980931" y="3066164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DFF60B-ADBC-3C4F-BB59-966251728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931" y="3066164"/>
                <a:ext cx="988027" cy="693844"/>
              </a:xfrm>
              <a:prstGeom prst="rect">
                <a:avLst/>
              </a:prstGeom>
              <a:blipFill>
                <a:blip r:embed="rId10"/>
                <a:stretch>
                  <a:fillRect l="-7692" r="-641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9">
            <a:extLst>
              <a:ext uri="{FF2B5EF4-FFF2-40B4-BE49-F238E27FC236}">
                <a16:creationId xmlns:a16="http://schemas.microsoft.com/office/drawing/2014/main" id="{E9F0055C-C295-9342-9A58-80C0A1F38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081" y="314013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69A52C-0C9B-4A43-B8CC-9ACE1B46058E}"/>
                  </a:ext>
                </a:extLst>
              </p:cNvPr>
              <p:cNvSpPr/>
              <p:nvPr/>
            </p:nvSpPr>
            <p:spPr>
              <a:xfrm>
                <a:off x="2879940" y="3014240"/>
                <a:ext cx="16717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E69A52C-0C9B-4A43-B8CC-9ACE1B460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40" y="3014240"/>
                <a:ext cx="1671740" cy="786177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A65096-CC0E-6C4D-A7F6-86D8235EC03E}"/>
                  </a:ext>
                </a:extLst>
              </p:cNvPr>
              <p:cNvSpPr/>
              <p:nvPr/>
            </p:nvSpPr>
            <p:spPr>
              <a:xfrm>
                <a:off x="4378201" y="3031874"/>
                <a:ext cx="93698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A65096-CC0E-6C4D-A7F6-86D8235EC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201" y="3031874"/>
                <a:ext cx="936988" cy="783804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AD1A19-E54D-9A49-8A3A-8E08BD48EA41}"/>
                  </a:ext>
                </a:extLst>
              </p:cNvPr>
              <p:cNvSpPr/>
              <p:nvPr/>
            </p:nvSpPr>
            <p:spPr>
              <a:xfrm>
                <a:off x="5137439" y="3019230"/>
                <a:ext cx="93698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AD1A19-E54D-9A49-8A3A-8E08BD48E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439" y="3019230"/>
                <a:ext cx="936988" cy="786177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0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B8A3A-BEB9-45BF-97CB-AB4AECD742BC}"/>
              </a:ext>
            </a:extLst>
          </p:cNvPr>
          <p:cNvSpPr/>
          <p:nvPr/>
        </p:nvSpPr>
        <p:spPr>
          <a:xfrm>
            <a:off x="152400" y="361950"/>
            <a:ext cx="8839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0FBD5B-6C80-4680-94CE-5C48F894DC9A}"/>
                  </a:ext>
                </a:extLst>
              </p:cNvPr>
              <p:cNvSpPr/>
              <p:nvPr/>
            </p:nvSpPr>
            <p:spPr>
              <a:xfrm>
                <a:off x="4114800" y="254121"/>
                <a:ext cx="396262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0FBD5B-6C80-4680-94CE-5C48F894D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54121"/>
                <a:ext cx="396262" cy="668901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3E59D3-66EC-4EE4-BF9E-1E852105CCD1}"/>
                  </a:ext>
                </a:extLst>
              </p:cNvPr>
              <p:cNvSpPr/>
              <p:nvPr/>
            </p:nvSpPr>
            <p:spPr>
              <a:xfrm>
                <a:off x="1371600" y="669317"/>
                <a:ext cx="39626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3E59D3-66EC-4EE4-BF9E-1E852105C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69317"/>
                <a:ext cx="396262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8BB0316-D2A4-447C-A991-2209FA6B8C79}"/>
              </a:ext>
            </a:extLst>
          </p:cNvPr>
          <p:cNvGrpSpPr>
            <a:grpSpLocks/>
          </p:cNvGrpSpPr>
          <p:nvPr/>
        </p:nvGrpSpPr>
        <p:grpSpPr bwMode="auto">
          <a:xfrm>
            <a:off x="3350418" y="3700462"/>
            <a:ext cx="335599" cy="547418"/>
            <a:chOff x="3347864" y="3933056"/>
            <a:chExt cx="458925" cy="10801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CAFD4C-9BB7-41FF-9DB0-448A2E9D3548}"/>
                </a:ext>
              </a:extLst>
            </p:cNvPr>
            <p:cNvCxnSpPr/>
            <p:nvPr/>
          </p:nvCxnSpPr>
          <p:spPr>
            <a:xfrm flipH="1">
              <a:off x="3347864" y="5013176"/>
              <a:ext cx="45892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646FE3-FCCD-4E69-8026-F9AE14D114F2}"/>
                </a:ext>
              </a:extLst>
            </p:cNvPr>
            <p:cNvCxnSpPr/>
            <p:nvPr/>
          </p:nvCxnSpPr>
          <p:spPr>
            <a:xfrm flipH="1">
              <a:off x="3779794" y="3933056"/>
              <a:ext cx="0" cy="1080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6986F5-C96A-460C-B8AB-2C0599D5B500}"/>
              </a:ext>
            </a:extLst>
          </p:cNvPr>
          <p:cNvCxnSpPr>
            <a:cxnSpLocks/>
          </p:cNvCxnSpPr>
          <p:nvPr/>
        </p:nvCxnSpPr>
        <p:spPr>
          <a:xfrm>
            <a:off x="5630545" y="3700462"/>
            <a:ext cx="0" cy="7000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B67BDC3A-76B8-4E95-BE13-67EB0AD6D315}"/>
              </a:ext>
            </a:extLst>
          </p:cNvPr>
          <p:cNvSpPr/>
          <p:nvPr/>
        </p:nvSpPr>
        <p:spPr>
          <a:xfrm rot="5400000">
            <a:off x="4683039" y="798333"/>
            <a:ext cx="454204" cy="38163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6DD117-221E-411F-AC69-C335114D0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51361"/>
              </p:ext>
            </p:extLst>
          </p:nvPr>
        </p:nvGraphicFramePr>
        <p:xfrm>
          <a:off x="2989262" y="2876549"/>
          <a:ext cx="3910339" cy="7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65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HOA</a:t>
                      </a:r>
                    </a:p>
                  </a:txBody>
                  <a:tcPr marL="91431" marR="91431" marT="45721" marB="4572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CÂY</a:t>
                      </a:r>
                      <a:r>
                        <a:rPr lang="vi-VN" sz="3200" baseline="0" dirty="0">
                          <a:latin typeface="+mj-lt"/>
                        </a:rPr>
                        <a:t> XANH</a:t>
                      </a:r>
                      <a:endParaRPr lang="vi-VN" sz="3200" dirty="0">
                        <a:latin typeface="+mj-lt"/>
                      </a:endParaRPr>
                    </a:p>
                  </a:txBody>
                  <a:tcPr marL="91431" marR="91431" marT="45721" marB="4572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3C9D23-2984-4F0D-9EB5-C0B52A342E9D}"/>
                  </a:ext>
                </a:extLst>
              </p:cNvPr>
              <p:cNvSpPr/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03C9D23-2984-4F0D-9EB5-C0B52A342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62B6D1-CFC1-41EC-856F-2C6F647C89C3}"/>
                  </a:ext>
                </a:extLst>
              </p:cNvPr>
              <p:cNvSpPr/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762B6D1-CFC1-41EC-856F-2C6F647C8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69">
            <a:extLst>
              <a:ext uri="{FF2B5EF4-FFF2-40B4-BE49-F238E27FC236}">
                <a16:creationId xmlns:a16="http://schemas.microsoft.com/office/drawing/2014/main" id="{8D8FB33D-7011-4CEE-BAC6-6ACB58A1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917" y="438692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6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 animBg="1"/>
      <p:bldP spid="25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3">
            <a:extLst>
              <a:ext uri="{FF2B5EF4-FFF2-40B4-BE49-F238E27FC236}">
                <a16:creationId xmlns:a16="http://schemas.microsoft.com/office/drawing/2014/main" id="{14618A4D-87F6-4E08-9417-4BFBEAAA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38130"/>
            <a:ext cx="8153400" cy="5799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…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7CF79AE8-545A-4A1C-A039-CA0358BF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5292"/>
            <a:ext cx="8153400" cy="5799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 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35563B8E-0DEE-4518-B049-8729A23A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58692"/>
            <a:ext cx="8153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trồng hoa: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AA56DB0-D0BB-4509-9926-9942FD58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8376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277352-7451-470D-A1E8-566988440F9C}"/>
                  </a:ext>
                </a:extLst>
              </p:cNvPr>
              <p:cNvSpPr/>
              <p:nvPr/>
            </p:nvSpPr>
            <p:spPr>
              <a:xfrm>
                <a:off x="4962630" y="593958"/>
                <a:ext cx="437940" cy="784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277352-7451-470D-A1E8-566988440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30" y="593958"/>
                <a:ext cx="437940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22B88A7-E9C3-46AA-BD36-B2F50851EEAA}"/>
                  </a:ext>
                </a:extLst>
              </p:cNvPr>
              <p:cNvSpPr/>
              <p:nvPr/>
            </p:nvSpPr>
            <p:spPr>
              <a:xfrm>
                <a:off x="3429000" y="1148512"/>
                <a:ext cx="437940" cy="7861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22B88A7-E9C3-46AA-BD36-B2F50851E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148512"/>
                <a:ext cx="43794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378EFE8-AA77-4C5C-BCEC-5896DA70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392588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363B8-FD96-4541-88E2-7BA5FA110B4E}"/>
              </a:ext>
            </a:extLst>
          </p:cNvPr>
          <p:cNvSpPr/>
          <p:nvPr/>
        </p:nvSpPr>
        <p:spPr>
          <a:xfrm>
            <a:off x="304800" y="2859094"/>
            <a:ext cx="8839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F09492-85F5-439C-8216-8DB518AA0995}"/>
                  </a:ext>
                </a:extLst>
              </p:cNvPr>
              <p:cNvSpPr txBox="1"/>
              <p:nvPr/>
            </p:nvSpPr>
            <p:spPr>
              <a:xfrm>
                <a:off x="2371363" y="3501048"/>
                <a:ext cx="1572546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F09492-85F5-439C-8216-8DB518AA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363" y="3501048"/>
                <a:ext cx="1572546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5371929-4477-4A52-B835-324D820C654F}"/>
              </a:ext>
            </a:extLst>
          </p:cNvPr>
          <p:cNvSpPr/>
          <p:nvPr/>
        </p:nvSpPr>
        <p:spPr>
          <a:xfrm>
            <a:off x="3933463" y="3607073"/>
            <a:ext cx="18211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D6ABAB-25AA-4A30-87AF-2D4FC67C1C7E}"/>
              </a:ext>
            </a:extLst>
          </p:cNvPr>
          <p:cNvSpPr/>
          <p:nvPr/>
        </p:nvSpPr>
        <p:spPr>
          <a:xfrm>
            <a:off x="2819400" y="4409526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80414B-4304-4571-88D1-F919F820BA85}"/>
                  </a:ext>
                </a:extLst>
              </p:cNvPr>
              <p:cNvSpPr txBox="1"/>
              <p:nvPr/>
            </p:nvSpPr>
            <p:spPr>
              <a:xfrm>
                <a:off x="3962400" y="4324350"/>
                <a:ext cx="437619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80414B-4304-4571-88D1-F919F820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324350"/>
                <a:ext cx="437619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9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8" grpId="0" animBg="1"/>
      <p:bldP spid="29" grpId="0" animBg="1"/>
      <p:bldP spid="30" grpId="0"/>
      <p:bldP spid="3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9EA4AD2-2DB1-8D4A-959C-9EB75DF3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5247327" y="1781818"/>
            <a:ext cx="4094990" cy="3370106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844C32E0-7863-3349-8EEA-64F24586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78" y="200787"/>
            <a:ext cx="786498" cy="493550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9346F613-BF12-024A-9E76-1D25EFB4C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870" y="742981"/>
            <a:ext cx="472665" cy="296611"/>
          </a:xfrm>
          <a:prstGeom prst="rect">
            <a:avLst/>
          </a:prstGeom>
        </p:spPr>
      </p:pic>
      <p:grpSp>
        <p:nvGrpSpPr>
          <p:cNvPr id="8" name="组合 31">
            <a:extLst>
              <a:ext uri="{FF2B5EF4-FFF2-40B4-BE49-F238E27FC236}">
                <a16:creationId xmlns:a16="http://schemas.microsoft.com/office/drawing/2014/main" id="{7CA263AD-C3D2-2C4B-A981-1E5CE7CEF39D}"/>
              </a:ext>
            </a:extLst>
          </p:cNvPr>
          <p:cNvGrpSpPr/>
          <p:nvPr/>
        </p:nvGrpSpPr>
        <p:grpSpPr>
          <a:xfrm>
            <a:off x="8296736" y="327902"/>
            <a:ext cx="723579" cy="680839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17F3645-CA01-0E4F-9446-EEB64365F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7630D86-F611-DB48-BA2E-F837B323E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103742C-959A-E74F-93E7-C38333961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7404E84F-31D6-B74B-8E59-2C8F0BFD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204AD7E5-4529-D644-9ACE-7AFB362D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45A1D065-0D1C-F24C-B095-BC33D922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36">
            <a:extLst>
              <a:ext uri="{FF2B5EF4-FFF2-40B4-BE49-F238E27FC236}">
                <a16:creationId xmlns:a16="http://schemas.microsoft.com/office/drawing/2014/main" id="{7F58F25F-EE55-4E49-B9C7-63B83C3D500C}"/>
              </a:ext>
            </a:extLst>
          </p:cNvPr>
          <p:cNvGrpSpPr/>
          <p:nvPr/>
        </p:nvGrpSpPr>
        <p:grpSpPr>
          <a:xfrm rot="1327020">
            <a:off x="8037279" y="2695903"/>
            <a:ext cx="202519" cy="545170"/>
            <a:chOff x="392752" y="3324665"/>
            <a:chExt cx="637039" cy="2780557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61EBE9B2-FF1E-034B-929B-A65531616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2E13D308-BB62-6949-A31B-A038ECD1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" name="Freeform 91">
              <a:extLst>
                <a:ext uri="{FF2B5EF4-FFF2-40B4-BE49-F238E27FC236}">
                  <a16:creationId xmlns:a16="http://schemas.microsoft.com/office/drawing/2014/main" id="{66452CAB-F34E-5949-B7AA-8B5AE7304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9" name="图片 32">
            <a:extLst>
              <a:ext uri="{FF2B5EF4-FFF2-40B4-BE49-F238E27FC236}">
                <a16:creationId xmlns:a16="http://schemas.microsoft.com/office/drawing/2014/main" id="{30AF18AB-4DC1-314E-BCDC-F5C1F489A7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3" y="638793"/>
            <a:ext cx="5229788" cy="32777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884C429-1C7B-E347-BC7A-524FC3D945DA}"/>
              </a:ext>
            </a:extLst>
          </p:cNvPr>
          <p:cNvSpPr txBox="1">
            <a:spLocks/>
          </p:cNvSpPr>
          <p:nvPr/>
        </p:nvSpPr>
        <p:spPr>
          <a:xfrm>
            <a:off x="1147304" y="2031065"/>
            <a:ext cx="4482191" cy="29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77"/>
              </a:rPr>
              <a:t>Hoạt động vận dụng –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0271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005629"/>
            <a:ext cx="1950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6039" y="1047750"/>
            <a:ext cx="5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571750"/>
            <a:ext cx="334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1657350" y="3093244"/>
            <a:ext cx="6343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100" b="1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2343150" y="1371600"/>
            <a:ext cx="4572000" cy="10287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457450" y="1485900"/>
            <a:ext cx="4343400" cy="80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Muốn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trừ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hai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phân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số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cùng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mẫu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số</a:t>
            </a:r>
            <a:endParaRPr lang="en-US" altLang="ja-JP" sz="2100" dirty="0">
              <a:solidFill>
                <a:srgbClr val="0000CC"/>
              </a:solidFill>
              <a:ea typeface="MS PGothic" pitchFamily="34" charset="-128"/>
            </a:endParaRPr>
          </a:p>
          <a:p>
            <a:pPr algn="ctr"/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ta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làm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thế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 </a:t>
            </a:r>
            <a:r>
              <a:rPr lang="en-US" altLang="ja-JP" sz="2100" dirty="0" err="1">
                <a:solidFill>
                  <a:srgbClr val="0000CC"/>
                </a:solidFill>
                <a:ea typeface="MS PGothic" pitchFamily="34" charset="-128"/>
              </a:rPr>
              <a:t>nào</a:t>
            </a:r>
            <a:r>
              <a:rPr lang="en-US" altLang="ja-JP" sz="2100" dirty="0">
                <a:solidFill>
                  <a:srgbClr val="0000CC"/>
                </a:solidFill>
                <a:ea typeface="MS PGothic" pitchFamily="34" charset="-128"/>
              </a:rPr>
              <a:t>?</a:t>
            </a:r>
            <a:endParaRPr lang="en-US" sz="2100" dirty="0">
              <a:solidFill>
                <a:srgbClr val="0000CC"/>
              </a:solidFill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885950" y="2057400"/>
            <a:ext cx="5486400" cy="1200150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057400" y="2171700"/>
            <a:ext cx="5257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100">
                <a:solidFill>
                  <a:srgbClr val="0000CC"/>
                </a:solidFill>
                <a:ea typeface="MS PGothic" pitchFamily="34" charset="-128"/>
              </a:rPr>
              <a:t>Muốn trừ hai phân số </a:t>
            </a:r>
            <a:r>
              <a:rPr lang="en-US" altLang="ja-JP" sz="2100">
                <a:solidFill>
                  <a:srgbClr val="FF0000"/>
                </a:solidFill>
                <a:ea typeface="MS PGothic" pitchFamily="34" charset="-128"/>
              </a:rPr>
              <a:t>cùng mẫu số</a:t>
            </a:r>
            <a:r>
              <a:rPr lang="en-US" altLang="ja-JP" sz="2100">
                <a:solidFill>
                  <a:srgbClr val="0000CC"/>
                </a:solidFill>
                <a:ea typeface="MS PGothic" pitchFamily="34" charset="-128"/>
              </a:rPr>
              <a:t>, ta </a:t>
            </a:r>
            <a:r>
              <a:rPr lang="en-US" altLang="ja-JP" sz="2100">
                <a:solidFill>
                  <a:srgbClr val="FF0000"/>
                </a:solidFill>
                <a:ea typeface="MS PGothic" pitchFamily="34" charset="-128"/>
              </a:rPr>
              <a:t>trừ tử số của phân số thứ nhất</a:t>
            </a:r>
            <a:r>
              <a:rPr lang="en-US" altLang="ja-JP" sz="2100">
                <a:solidFill>
                  <a:srgbClr val="0000CC"/>
                </a:solidFill>
                <a:ea typeface="MS PGothic" pitchFamily="34" charset="-128"/>
              </a:rPr>
              <a:t> cho </a:t>
            </a:r>
            <a:r>
              <a:rPr lang="en-US" altLang="ja-JP" sz="2100">
                <a:solidFill>
                  <a:srgbClr val="FF0000"/>
                </a:solidFill>
                <a:ea typeface="MS PGothic" pitchFamily="34" charset="-128"/>
              </a:rPr>
              <a:t>tử số của phân số thứ hai</a:t>
            </a:r>
            <a:r>
              <a:rPr lang="en-US" altLang="ja-JP" sz="2100">
                <a:solidFill>
                  <a:srgbClr val="0000CC"/>
                </a:solidFill>
                <a:ea typeface="MS PGothic" pitchFamily="34" charset="-128"/>
              </a:rPr>
              <a:t> và </a:t>
            </a:r>
            <a:r>
              <a:rPr lang="en-US" altLang="ja-JP" sz="2100">
                <a:solidFill>
                  <a:srgbClr val="FF0000"/>
                </a:solidFill>
                <a:ea typeface="MS PGothic" pitchFamily="34" charset="-128"/>
              </a:rPr>
              <a:t>giữ nguyên mẫu số.</a:t>
            </a:r>
            <a:endParaRPr lang="en-US" sz="2100">
              <a:solidFill>
                <a:srgbClr val="FF0000"/>
              </a:solidFill>
            </a:endParaRPr>
          </a:p>
        </p:txBody>
      </p:sp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3733800" y="657225"/>
            <a:ext cx="1528763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774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8" grpId="1" animBg="1"/>
      <p:bldP spid="19469" grpId="0" animBg="1"/>
      <p:bldP spid="19469" grpId="1" animBg="1"/>
      <p:bldP spid="19470" grpId="0" animBg="1"/>
      <p:bldP spid="19471" grpId="0"/>
      <p:bldP spid="194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A0567-A196-4A32-817A-85458BCBDA57}"/>
                  </a:ext>
                </a:extLst>
              </p:cNvPr>
              <p:cNvSpPr txBox="1"/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86A0567-A196-4A32-817A-85458BCB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961520"/>
            <a:ext cx="523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10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930BC-3AEE-49D8-AAFA-B1A90C057C46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8E930BC-3AEE-49D8-AAFA-B1A90C05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5BE7FB-1606-4A24-B0D7-DA76BAFA1A17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35BE7FB-1606-4A24-B0D7-DA76BAFA1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529681-21F0-42B1-928E-B11F002FCFA1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4529681-21F0-42B1-928E-B11F002FC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8BB4AE-832F-4323-B674-5A6C7E1610CC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A8BB4AE-832F-4323-B674-5A6C7E161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3305" y="939195"/>
            <a:ext cx="6157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970" y="2774527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4576D-8C18-4CF0-99D7-A16066B0E215}"/>
              </a:ext>
            </a:extLst>
          </p:cNvPr>
          <p:cNvSpPr txBox="1"/>
          <p:nvPr/>
        </p:nvSpPr>
        <p:spPr>
          <a:xfrm>
            <a:off x="3476189" y="1538615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3B038D-7C22-4922-80A8-CF81627593AC}"/>
                  </a:ext>
                </a:extLst>
              </p:cNvPr>
              <p:cNvSpPr txBox="1"/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E3B038D-7C22-4922-80A8-CF816275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83657A-CE37-489B-B286-F298C562000E}"/>
                  </a:ext>
                </a:extLst>
              </p:cNvPr>
              <p:cNvSpPr txBox="1"/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A83657A-CE37-489B-B286-F298C562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2">
            <a:extLst>
              <a:ext uri="{FF2B5EF4-FFF2-40B4-BE49-F238E27FC236}">
                <a16:creationId xmlns:a16="http://schemas.microsoft.com/office/drawing/2014/main" id="{55A68DF5-491A-0D46-ABA1-798D12630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11" y="432951"/>
            <a:ext cx="5229788" cy="3277753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8A3781C2-B034-5A4F-B912-439195346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89443" y="1647279"/>
            <a:ext cx="4094990" cy="3370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991B82-646E-6D4A-AC2C-D5E7FD13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32" y="1825223"/>
            <a:ext cx="4482191" cy="293359"/>
          </a:xfrm>
        </p:spPr>
        <p:txBody>
          <a:bodyPr>
            <a:noAutofit/>
          </a:bodyPr>
          <a:lstStyle/>
          <a:p>
            <a:r>
              <a:rPr lang="en-US" sz="3200" b="1">
                <a:latin typeface="HP001 4 hàng" panose="020B0603050302020204" pitchFamily="34" charset="77"/>
              </a:rPr>
              <a:t>Toán</a:t>
            </a:r>
            <a:br>
              <a:rPr lang="en-US" sz="3200" b="1">
                <a:latin typeface="HP001 4 hàng" panose="020B0603050302020204" pitchFamily="34" charset="77"/>
              </a:rPr>
            </a:br>
            <a:r>
              <a:rPr lang="en-US" sz="3200" b="1">
                <a:latin typeface="HP001 4 hàng" panose="020B0603050302020204" pitchFamily="34" charset="77"/>
              </a:rPr>
              <a:t>Phép trừ phân số </a:t>
            </a:r>
            <a:br>
              <a:rPr lang="en-US" sz="3200" b="1">
                <a:latin typeface="HP001 4 hàng" panose="020B0603050302020204" pitchFamily="34" charset="77"/>
              </a:rPr>
            </a:br>
            <a:r>
              <a:rPr lang="en-US" sz="3200" b="1">
                <a:latin typeface="HP001 4 hàng" panose="020B0603050302020204" pitchFamily="34" charset="77"/>
              </a:rPr>
              <a:t>(tiếp theo)</a:t>
            </a:r>
          </a:p>
        </p:txBody>
      </p:sp>
      <p:pic>
        <p:nvPicPr>
          <p:cNvPr id="5" name="图片 17">
            <a:extLst>
              <a:ext uri="{FF2B5EF4-FFF2-40B4-BE49-F238E27FC236}">
                <a16:creationId xmlns:a16="http://schemas.microsoft.com/office/drawing/2014/main" id="{051C628C-8847-DE4B-9B9E-DE9CC607B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78" y="200787"/>
            <a:ext cx="786498" cy="49355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0BCF8893-D339-7D41-9059-021749420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81" y="1201795"/>
            <a:ext cx="472665" cy="296611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32D90D41-C22A-8840-872E-F515EAC9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70" y="742981"/>
            <a:ext cx="472665" cy="296611"/>
          </a:xfrm>
          <a:prstGeom prst="rect">
            <a:avLst/>
          </a:prstGeom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F219D210-8C00-7A42-B14F-226CC6FD3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6" y="2176394"/>
            <a:ext cx="472665" cy="296611"/>
          </a:xfrm>
          <a:prstGeom prst="rect">
            <a:avLst/>
          </a:prstGeom>
        </p:spPr>
      </p:pic>
      <p:grpSp>
        <p:nvGrpSpPr>
          <p:cNvPr id="9" name="组合 31">
            <a:extLst>
              <a:ext uri="{FF2B5EF4-FFF2-40B4-BE49-F238E27FC236}">
                <a16:creationId xmlns:a16="http://schemas.microsoft.com/office/drawing/2014/main" id="{A00D7597-F04E-9F41-92EF-0440D9E9577D}"/>
              </a:ext>
            </a:extLst>
          </p:cNvPr>
          <p:cNvGrpSpPr/>
          <p:nvPr/>
        </p:nvGrpSpPr>
        <p:grpSpPr>
          <a:xfrm>
            <a:off x="8296736" y="327902"/>
            <a:ext cx="723579" cy="680839"/>
            <a:chOff x="8683894" y="705760"/>
            <a:chExt cx="1389852" cy="2120445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260B9B25-9A08-EB4A-9E6B-67E0E93C4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9EDA2B4C-6C70-174C-8AB1-24ABB9DCC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7DD7AE9B-1597-E44B-ADE0-8AAD2B0A2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05559595-320B-1744-9147-99504396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4">
              <a:extLst>
                <a:ext uri="{FF2B5EF4-FFF2-40B4-BE49-F238E27FC236}">
                  <a16:creationId xmlns:a16="http://schemas.microsoft.com/office/drawing/2014/main" id="{B2BE925F-B5F2-6E4E-B8A4-14249F93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5">
              <a:extLst>
                <a:ext uri="{FF2B5EF4-FFF2-40B4-BE49-F238E27FC236}">
                  <a16:creationId xmlns:a16="http://schemas.microsoft.com/office/drawing/2014/main" id="{5CFE2880-1B6D-A844-AB01-B9677856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36">
            <a:extLst>
              <a:ext uri="{FF2B5EF4-FFF2-40B4-BE49-F238E27FC236}">
                <a16:creationId xmlns:a16="http://schemas.microsoft.com/office/drawing/2014/main" id="{93857C41-5EE4-D142-AAD8-3D8CF9AD4FF8}"/>
              </a:ext>
            </a:extLst>
          </p:cNvPr>
          <p:cNvGrpSpPr/>
          <p:nvPr/>
        </p:nvGrpSpPr>
        <p:grpSpPr>
          <a:xfrm rot="1327020">
            <a:off x="2658801" y="1665674"/>
            <a:ext cx="202519" cy="545170"/>
            <a:chOff x="392752" y="3324665"/>
            <a:chExt cx="637039" cy="2780557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049E5CBC-AAE1-C446-834F-31A27E044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0A2D3219-368C-7141-B396-078930FF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Freeform 91">
              <a:extLst>
                <a:ext uri="{FF2B5EF4-FFF2-40B4-BE49-F238E27FC236}">
                  <a16:creationId xmlns:a16="http://schemas.microsoft.com/office/drawing/2014/main" id="{1839A11B-A88F-DA4C-AE9D-52BA327E5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20" name="图片 40">
            <a:extLst>
              <a:ext uri="{FF2B5EF4-FFF2-40B4-BE49-F238E27FC236}">
                <a16:creationId xmlns:a16="http://schemas.microsoft.com/office/drawing/2014/main" id="{13DE3421-F060-1944-823E-36F6879DB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606" y="1730826"/>
            <a:ext cx="472665" cy="296611"/>
          </a:xfrm>
          <a:prstGeom prst="rect">
            <a:avLst/>
          </a:prstGeom>
        </p:spPr>
      </p:pic>
      <p:pic>
        <p:nvPicPr>
          <p:cNvPr id="21" name="图片 41">
            <a:extLst>
              <a:ext uri="{FF2B5EF4-FFF2-40B4-BE49-F238E27FC236}">
                <a16:creationId xmlns:a16="http://schemas.microsoft.com/office/drawing/2014/main" id="{D46088F9-1528-B349-A99F-47E061992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370" y="523152"/>
            <a:ext cx="397220" cy="249267"/>
          </a:xfrm>
          <a:prstGeom prst="rect">
            <a:avLst/>
          </a:prstGeom>
        </p:spPr>
      </p:pic>
      <p:grpSp>
        <p:nvGrpSpPr>
          <p:cNvPr id="22" name="组合 42">
            <a:extLst>
              <a:ext uri="{FF2B5EF4-FFF2-40B4-BE49-F238E27FC236}">
                <a16:creationId xmlns:a16="http://schemas.microsoft.com/office/drawing/2014/main" id="{202C4DD5-20F7-924E-AF74-C8911AB4BE26}"/>
              </a:ext>
            </a:extLst>
          </p:cNvPr>
          <p:cNvGrpSpPr/>
          <p:nvPr/>
        </p:nvGrpSpPr>
        <p:grpSpPr>
          <a:xfrm>
            <a:off x="6997225" y="1142141"/>
            <a:ext cx="1063874" cy="264676"/>
            <a:chOff x="4322882" y="5260680"/>
            <a:chExt cx="2448550" cy="987720"/>
          </a:xfrm>
        </p:grpSpPr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61A93BC5-1EBB-5D41-9971-B3A98203F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F486821A-77B1-6E4B-9448-5D50E81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65AE621B-D44A-BB4B-8F8E-EB71D176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D984F03-9C26-7C41-932C-A659BFECF103}"/>
              </a:ext>
            </a:extLst>
          </p:cNvPr>
          <p:cNvSpPr/>
          <p:nvPr/>
        </p:nvSpPr>
        <p:spPr>
          <a:xfrm>
            <a:off x="6468665" y="3077837"/>
            <a:ext cx="3851980" cy="247419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 defTabSz="914309">
              <a:defRPr/>
            </a:pPr>
            <a:endParaRPr lang="en-US" altLang="zh-CN" sz="54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6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CD88-9031-604E-966C-A7FEE55C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3" y="18918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5A5E-8B78-584D-AC57-61E4A6682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56A60836-8491-134A-9F53-2EC6FE56E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763788"/>
            <a:ext cx="8023408" cy="42832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09AEC2-3E10-3A4B-A91D-F089E60F7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89443" y="2379679"/>
            <a:ext cx="3205055" cy="2637705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7CC472E6-5D8C-DB46-9D96-40B1B951F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78" y="200787"/>
            <a:ext cx="786498" cy="493550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id="{86484CAE-5E76-ED41-ADFF-18EA9D005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81" y="1201795"/>
            <a:ext cx="472665" cy="296611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68E31F95-3BB5-2C4E-8876-AB7123A40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70" y="742981"/>
            <a:ext cx="472665" cy="296611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47B13785-57AA-B945-AC1F-EB5A7285D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6" y="2176394"/>
            <a:ext cx="472665" cy="296611"/>
          </a:xfrm>
          <a:prstGeom prst="rect">
            <a:avLst/>
          </a:prstGeom>
        </p:spPr>
      </p:pic>
      <p:grpSp>
        <p:nvGrpSpPr>
          <p:cNvPr id="10" name="组合 31">
            <a:extLst>
              <a:ext uri="{FF2B5EF4-FFF2-40B4-BE49-F238E27FC236}">
                <a16:creationId xmlns:a16="http://schemas.microsoft.com/office/drawing/2014/main" id="{EBC14422-6745-314D-B137-33FEB2BF58F1}"/>
              </a:ext>
            </a:extLst>
          </p:cNvPr>
          <p:cNvGrpSpPr/>
          <p:nvPr/>
        </p:nvGrpSpPr>
        <p:grpSpPr>
          <a:xfrm>
            <a:off x="8296736" y="327902"/>
            <a:ext cx="723579" cy="680839"/>
            <a:chOff x="8683894" y="705760"/>
            <a:chExt cx="1389852" cy="2120445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80425F03-7427-964F-9BC6-C1E687F97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9695B2E1-DACF-A249-A2D4-A44618175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0C750005-09BA-7747-B025-DBCFF3E05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F217A409-07F5-424E-BD4E-F231C661F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98243C91-4B26-E742-9D97-DAA5E16D6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C54CAF68-478F-B34A-B005-9C62C30B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36">
            <a:extLst>
              <a:ext uri="{FF2B5EF4-FFF2-40B4-BE49-F238E27FC236}">
                <a16:creationId xmlns:a16="http://schemas.microsoft.com/office/drawing/2014/main" id="{0A04C6EA-370F-9942-B13B-BD77192BB7FF}"/>
              </a:ext>
            </a:extLst>
          </p:cNvPr>
          <p:cNvGrpSpPr/>
          <p:nvPr/>
        </p:nvGrpSpPr>
        <p:grpSpPr>
          <a:xfrm rot="1327020">
            <a:off x="1228556" y="1816443"/>
            <a:ext cx="202519" cy="545170"/>
            <a:chOff x="392752" y="3324665"/>
            <a:chExt cx="637039" cy="2780557"/>
          </a:xfrm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E714D8D2-27DE-7D41-BC5C-811290B34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06068BF-C5E8-9B4F-835D-067C2538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Freeform 91">
              <a:extLst>
                <a:ext uri="{FF2B5EF4-FFF2-40B4-BE49-F238E27FC236}">
                  <a16:creationId xmlns:a16="http://schemas.microsoft.com/office/drawing/2014/main" id="{580BBC31-2794-3B46-84F5-6D462DB83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23" name="组合 42">
            <a:extLst>
              <a:ext uri="{FF2B5EF4-FFF2-40B4-BE49-F238E27FC236}">
                <a16:creationId xmlns:a16="http://schemas.microsoft.com/office/drawing/2014/main" id="{2ED7F799-FDA0-C942-A2F3-BB913075AEB8}"/>
              </a:ext>
            </a:extLst>
          </p:cNvPr>
          <p:cNvGrpSpPr/>
          <p:nvPr/>
        </p:nvGrpSpPr>
        <p:grpSpPr>
          <a:xfrm>
            <a:off x="6997225" y="1142141"/>
            <a:ext cx="1063874" cy="264676"/>
            <a:chOff x="4322882" y="5260680"/>
            <a:chExt cx="2448550" cy="987720"/>
          </a:xfrm>
        </p:grpSpPr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1BFAE180-E014-B74E-A9DC-95A12F5AF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48D45D7D-B65D-0F44-8E85-D2031202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537D4575-8F93-B94C-88B7-58C412FB8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2EAA18B-3B77-3D43-A58F-0CE30C1C0B50}"/>
              </a:ext>
            </a:extLst>
          </p:cNvPr>
          <p:cNvSpPr/>
          <p:nvPr/>
        </p:nvSpPr>
        <p:spPr>
          <a:xfrm>
            <a:off x="6468665" y="3077837"/>
            <a:ext cx="3851980" cy="247419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 defTabSz="914309">
              <a:defRPr/>
            </a:pPr>
            <a:endParaRPr lang="en-US" altLang="zh-CN" sz="54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5681B5-648A-2F49-809F-CE0D2E387DFD}"/>
              </a:ext>
            </a:extLst>
          </p:cNvPr>
          <p:cNvSpPr txBox="1"/>
          <p:nvPr/>
        </p:nvSpPr>
        <p:spPr>
          <a:xfrm>
            <a:off x="1868610" y="1712301"/>
            <a:ext cx="6323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HP001 4 hàng" panose="020B0603050302020204" pitchFamily="34" charset="77"/>
              </a:rPr>
              <a:t>Nhận biết phép trừ hai phân số khác mẫu số.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HP001 4 hàng" panose="020B0603050302020204" pitchFamily="34" charset="77"/>
              </a:rPr>
              <a:t>Biết cách thực hiện phép trừ hai phân số khác mẫu số.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  <a:latin typeface="HP001 4 hàng" panose="020B0603050302020204" pitchFamily="34" charset="77"/>
              </a:rPr>
              <a:t>Củng cố về phép trừ hai phân số cùng mẫu số.</a:t>
            </a:r>
          </a:p>
          <a:p>
            <a:pPr algn="ctr"/>
            <a:endParaRPr lang="en-US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2">
            <a:extLst>
              <a:ext uri="{FF2B5EF4-FFF2-40B4-BE49-F238E27FC236}">
                <a16:creationId xmlns:a16="http://schemas.microsoft.com/office/drawing/2014/main" id="{726D4512-D99F-454F-81D9-4959ECE4C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11" y="432951"/>
            <a:ext cx="5229788" cy="32777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99ED1F-D9F0-2F4A-A6E0-E1E4ED2F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89443" y="1647279"/>
            <a:ext cx="4094990" cy="33701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B4E993-A5C2-B646-9009-FE3094DDA9A5}"/>
              </a:ext>
            </a:extLst>
          </p:cNvPr>
          <p:cNvSpPr txBox="1">
            <a:spLocks/>
          </p:cNvSpPr>
          <p:nvPr/>
        </p:nvSpPr>
        <p:spPr>
          <a:xfrm>
            <a:off x="3941332" y="1825223"/>
            <a:ext cx="4482191" cy="29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77"/>
              </a:rPr>
              <a:t>Hoạt động hình thành kiến thức mới</a:t>
            </a: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DAAFD7F5-00C1-7E45-9CC0-4CCECA167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78" y="200787"/>
            <a:ext cx="786498" cy="49355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8FFB96A-7512-3C4A-9C42-7D067D8C4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81" y="1201795"/>
            <a:ext cx="472665" cy="29661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97E2AEE-FFB8-664F-9794-9814C27EF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70" y="742981"/>
            <a:ext cx="472665" cy="296611"/>
          </a:xfrm>
          <a:prstGeom prst="rect">
            <a:avLst/>
          </a:prstGeom>
        </p:spPr>
      </p:pic>
      <p:pic>
        <p:nvPicPr>
          <p:cNvPr id="10" name="图片 21">
            <a:extLst>
              <a:ext uri="{FF2B5EF4-FFF2-40B4-BE49-F238E27FC236}">
                <a16:creationId xmlns:a16="http://schemas.microsoft.com/office/drawing/2014/main" id="{EBD90AF8-64CC-F240-ADD6-ECAB7C611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6" y="2176394"/>
            <a:ext cx="472665" cy="296611"/>
          </a:xfrm>
          <a:prstGeom prst="rect">
            <a:avLst/>
          </a:prstGeom>
        </p:spPr>
      </p:pic>
      <p:grpSp>
        <p:nvGrpSpPr>
          <p:cNvPr id="11" name="组合 31">
            <a:extLst>
              <a:ext uri="{FF2B5EF4-FFF2-40B4-BE49-F238E27FC236}">
                <a16:creationId xmlns:a16="http://schemas.microsoft.com/office/drawing/2014/main" id="{62DA9DF6-38DA-B34A-8773-BBE5DFEADE94}"/>
              </a:ext>
            </a:extLst>
          </p:cNvPr>
          <p:cNvGrpSpPr/>
          <p:nvPr/>
        </p:nvGrpSpPr>
        <p:grpSpPr>
          <a:xfrm>
            <a:off x="8296736" y="327902"/>
            <a:ext cx="723579" cy="680839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58384BB9-2336-2B4C-B118-6E41CF618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5ECC6494-34CB-E842-82E0-4116D214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623CBF06-AF64-C741-ACE3-C822F027A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8E617EC5-CBC1-294C-BEBF-F0C08B1D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01388FE9-7917-3849-AE20-D1469269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5BBB8D5C-C47C-484C-B364-79AB7CB05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36">
            <a:extLst>
              <a:ext uri="{FF2B5EF4-FFF2-40B4-BE49-F238E27FC236}">
                <a16:creationId xmlns:a16="http://schemas.microsoft.com/office/drawing/2014/main" id="{3F6DB90F-8245-7741-B338-A7823E1D8281}"/>
              </a:ext>
            </a:extLst>
          </p:cNvPr>
          <p:cNvGrpSpPr/>
          <p:nvPr/>
        </p:nvGrpSpPr>
        <p:grpSpPr>
          <a:xfrm rot="1327020">
            <a:off x="2658801" y="1665674"/>
            <a:ext cx="202519" cy="545170"/>
            <a:chOff x="392752" y="3324665"/>
            <a:chExt cx="637039" cy="2780557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C765E9EA-5B9E-E841-A590-97007876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EFEB3CD6-1C2D-3349-B9C5-644A3646B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Freeform 91">
              <a:extLst>
                <a:ext uri="{FF2B5EF4-FFF2-40B4-BE49-F238E27FC236}">
                  <a16:creationId xmlns:a16="http://schemas.microsoft.com/office/drawing/2014/main" id="{94B25563-3A94-094B-810A-1BD851D4E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22" name="图片 40">
            <a:extLst>
              <a:ext uri="{FF2B5EF4-FFF2-40B4-BE49-F238E27FC236}">
                <a16:creationId xmlns:a16="http://schemas.microsoft.com/office/drawing/2014/main" id="{B4E1F591-2A8E-C34A-8FFF-005D458C5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606" y="1730826"/>
            <a:ext cx="472665" cy="296611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:a16="http://schemas.microsoft.com/office/drawing/2014/main" id="{674377B6-8D7A-EE4A-8300-ECB4917A6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370" y="523152"/>
            <a:ext cx="397220" cy="249267"/>
          </a:xfrm>
          <a:prstGeom prst="rect">
            <a:avLst/>
          </a:prstGeom>
        </p:spPr>
      </p:pic>
      <p:grpSp>
        <p:nvGrpSpPr>
          <p:cNvPr id="24" name="组合 42">
            <a:extLst>
              <a:ext uri="{FF2B5EF4-FFF2-40B4-BE49-F238E27FC236}">
                <a16:creationId xmlns:a16="http://schemas.microsoft.com/office/drawing/2014/main" id="{DCF24105-2CFE-AB4C-BA61-8448009DBB39}"/>
              </a:ext>
            </a:extLst>
          </p:cNvPr>
          <p:cNvGrpSpPr/>
          <p:nvPr/>
        </p:nvGrpSpPr>
        <p:grpSpPr>
          <a:xfrm>
            <a:off x="6997225" y="1142141"/>
            <a:ext cx="1063874" cy="264676"/>
            <a:chOff x="4322882" y="5260680"/>
            <a:chExt cx="2448550" cy="987720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26D77928-6B86-0441-8916-6D959F1E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83E82278-BFB5-E14E-8730-A78380B45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B2F25D13-2749-994E-A321-C48FF4270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FD4B72E-C5F7-794D-9F8C-EF96EBF1BF87}"/>
              </a:ext>
            </a:extLst>
          </p:cNvPr>
          <p:cNvSpPr/>
          <p:nvPr/>
        </p:nvSpPr>
        <p:spPr>
          <a:xfrm>
            <a:off x="6468665" y="3077837"/>
            <a:ext cx="3851980" cy="247419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 defTabSz="914309">
              <a:defRPr/>
            </a:pPr>
            <a:endParaRPr lang="en-US" altLang="zh-CN" sz="54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0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F54A08-9A28-494E-8EA0-22AD89908E43}"/>
              </a:ext>
            </a:extLst>
          </p:cNvPr>
          <p:cNvSpPr txBox="1"/>
          <p:nvPr/>
        </p:nvSpPr>
        <p:spPr>
          <a:xfrm>
            <a:off x="76200" y="1473782"/>
            <a:ext cx="9067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1.Ví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1109-4A1A-481F-9C67-ED32E2ADA92A}"/>
                  </a:ext>
                </a:extLst>
              </p:cNvPr>
              <p:cNvSpPr txBox="1"/>
              <p:nvPr/>
            </p:nvSpPr>
            <p:spPr>
              <a:xfrm>
                <a:off x="3352800" y="1420998"/>
                <a:ext cx="238847" cy="692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1109-4A1A-481F-9C67-ED32E2ADA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420998"/>
                <a:ext cx="23884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C43ADD-139B-49B5-A454-B6600AC80A47}"/>
                  </a:ext>
                </a:extLst>
              </p:cNvPr>
              <p:cNvSpPr txBox="1"/>
              <p:nvPr/>
            </p:nvSpPr>
            <p:spPr>
              <a:xfrm>
                <a:off x="7696200" y="1372943"/>
                <a:ext cx="238847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C43ADD-139B-49B5-A454-B6600AC8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2943"/>
                <a:ext cx="23884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15772C8-1063-4A37-B8FA-D9C97BB64DBB}"/>
              </a:ext>
            </a:extLst>
          </p:cNvPr>
          <p:cNvSpPr/>
          <p:nvPr/>
        </p:nvSpPr>
        <p:spPr>
          <a:xfrm>
            <a:off x="304800" y="3075571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5D80E-6770-4695-A84C-CA21582BE94F}"/>
                  </a:ext>
                </a:extLst>
              </p:cNvPr>
              <p:cNvSpPr txBox="1"/>
              <p:nvPr/>
            </p:nvSpPr>
            <p:spPr>
              <a:xfrm>
                <a:off x="4159135" y="2985956"/>
                <a:ext cx="914400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5D80E-6770-4695-A84C-CA21582B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135" y="2985956"/>
                <a:ext cx="91440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4A1F227-25BE-448E-9966-8D5857787605}"/>
              </a:ext>
            </a:extLst>
          </p:cNvPr>
          <p:cNvSpPr/>
          <p:nvPr/>
        </p:nvSpPr>
        <p:spPr>
          <a:xfrm>
            <a:off x="227907" y="4090816"/>
            <a:ext cx="88849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3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3DFEF9-AD7F-42AC-8F11-2E3D271E3499}"/>
                  </a:ext>
                </a:extLst>
              </p:cNvPr>
              <p:cNvSpPr txBox="1"/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C3DFEF9-AD7F-42AC-8F11-2E3D271E3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24BE7A5-572D-4909-8285-DCC6EE4D4643}"/>
              </a:ext>
            </a:extLst>
          </p:cNvPr>
          <p:cNvSpPr/>
          <p:nvPr/>
        </p:nvSpPr>
        <p:spPr>
          <a:xfrm>
            <a:off x="1230630" y="44375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650E1-B200-40CE-B201-9F1D1EEEB217}"/>
              </a:ext>
            </a:extLst>
          </p:cNvPr>
          <p:cNvSpPr/>
          <p:nvPr/>
        </p:nvSpPr>
        <p:spPr>
          <a:xfrm>
            <a:off x="228600" y="12763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4D664-22E8-4031-A884-120E40A33AC2}"/>
                  </a:ext>
                </a:extLst>
              </p:cNvPr>
              <p:cNvSpPr txBox="1"/>
              <p:nvPr/>
            </p:nvSpPr>
            <p:spPr>
              <a:xfrm>
                <a:off x="838200" y="1916661"/>
                <a:ext cx="220980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4D664-22E8-4031-A884-120E40A3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6661"/>
                <a:ext cx="2209800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50B303-CBDB-4C9D-8835-46F587793562}"/>
                  </a:ext>
                </a:extLst>
              </p:cNvPr>
              <p:cNvSpPr txBox="1"/>
              <p:nvPr/>
            </p:nvSpPr>
            <p:spPr>
              <a:xfrm>
                <a:off x="4191000" y="1916661"/>
                <a:ext cx="2286000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50B303-CBDB-4C9D-8835-46F587793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16661"/>
                <a:ext cx="2286000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701AD09-0896-41E9-B2F7-E64790054F9C}"/>
              </a:ext>
            </a:extLst>
          </p:cNvPr>
          <p:cNvSpPr txBox="1"/>
          <p:nvPr/>
        </p:nvSpPr>
        <p:spPr>
          <a:xfrm>
            <a:off x="3265170" y="20327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44C9C-4E4F-4ED0-890F-725540A9108F}"/>
              </a:ext>
            </a:extLst>
          </p:cNvPr>
          <p:cNvSpPr/>
          <p:nvPr/>
        </p:nvSpPr>
        <p:spPr>
          <a:xfrm>
            <a:off x="228600" y="2734192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A5E5F7-9A8E-4787-BD77-E8AFF4E61A51}"/>
                  </a:ext>
                </a:extLst>
              </p:cNvPr>
              <p:cNvSpPr txBox="1"/>
              <p:nvPr/>
            </p:nvSpPr>
            <p:spPr>
              <a:xfrm>
                <a:off x="1035011" y="3259792"/>
                <a:ext cx="80368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A5E5F7-9A8E-4787-BD77-E8AFF4E6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1" y="3259792"/>
                <a:ext cx="803682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024894-479F-4677-900B-2576CEDCB278}"/>
                  </a:ext>
                </a:extLst>
              </p:cNvPr>
              <p:cNvSpPr/>
              <p:nvPr/>
            </p:nvSpPr>
            <p:spPr>
              <a:xfrm>
                <a:off x="1797075" y="3213625"/>
                <a:ext cx="16717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024894-479F-4677-900B-2576CEDCB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75" y="3213625"/>
                <a:ext cx="1671740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13F3C5-CC31-47BF-A2A6-AAB69738FE1B}"/>
                  </a:ext>
                </a:extLst>
              </p:cNvPr>
              <p:cNvSpPr/>
              <p:nvPr/>
            </p:nvSpPr>
            <p:spPr>
              <a:xfrm>
                <a:off x="3282866" y="3207287"/>
                <a:ext cx="9369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13F3C5-CC31-47BF-A2A6-AAB69738F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66" y="3207287"/>
                <a:ext cx="936987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7EBACF3-63E3-4F60-85A5-41BA3F703DFD}"/>
              </a:ext>
            </a:extLst>
          </p:cNvPr>
          <p:cNvSpPr/>
          <p:nvPr/>
        </p:nvSpPr>
        <p:spPr>
          <a:xfrm>
            <a:off x="1190625" y="4192034"/>
            <a:ext cx="613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7D8B10-58AD-4EB9-BB19-CA075F2D5CFA}"/>
              </a:ext>
            </a:extLst>
          </p:cNvPr>
          <p:cNvSpPr/>
          <p:nvPr/>
        </p:nvSpPr>
        <p:spPr>
          <a:xfrm>
            <a:off x="974705" y="4145868"/>
            <a:ext cx="64325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26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7" grpId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1238C-75CA-4B80-BAC5-84F303397AC1}"/>
              </a:ext>
            </a:extLst>
          </p:cNvPr>
          <p:cNvSpPr/>
          <p:nvPr/>
        </p:nvSpPr>
        <p:spPr>
          <a:xfrm>
            <a:off x="1249352" y="1504950"/>
            <a:ext cx="66452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CFF33-479B-4EA4-B4F8-2B87777AC5E2}"/>
              </a:ext>
            </a:extLst>
          </p:cNvPr>
          <p:cNvSpPr/>
          <p:nvPr/>
        </p:nvSpPr>
        <p:spPr>
          <a:xfrm>
            <a:off x="3428999" y="74295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8751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B2CE-9757-F846-B20E-D3DC21BB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079F-F3E4-3B40-AAA8-6EECFFF24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FE91C3FD-AC2F-9745-8CFD-7308E7E5C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11" y="432951"/>
            <a:ext cx="5229788" cy="32777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219205-1362-A746-AF82-867F3101C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89443" y="1647279"/>
            <a:ext cx="4094990" cy="33701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C5FA5F-F7B9-864F-AA5C-E5DAFFF129A9}"/>
              </a:ext>
            </a:extLst>
          </p:cNvPr>
          <p:cNvSpPr txBox="1">
            <a:spLocks/>
          </p:cNvSpPr>
          <p:nvPr/>
        </p:nvSpPr>
        <p:spPr>
          <a:xfrm>
            <a:off x="3941332" y="1825223"/>
            <a:ext cx="4482191" cy="29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77"/>
              </a:rPr>
              <a:t>Hoạt động thực hành, </a:t>
            </a:r>
          </a:p>
          <a:p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77"/>
              </a:rPr>
              <a:t>Luyện tập</a:t>
            </a: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DD9A7817-114A-1D44-908B-16EA1AC21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78" y="200787"/>
            <a:ext cx="786498" cy="49355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25377DD8-802E-3640-B800-CA692D8F0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81" y="1201795"/>
            <a:ext cx="472665" cy="29661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DB48E282-3942-4B44-A1C8-D40372E3F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70" y="742981"/>
            <a:ext cx="472665" cy="296611"/>
          </a:xfrm>
          <a:prstGeom prst="rect">
            <a:avLst/>
          </a:prstGeom>
        </p:spPr>
      </p:pic>
      <p:pic>
        <p:nvPicPr>
          <p:cNvPr id="10" name="图片 21">
            <a:extLst>
              <a:ext uri="{FF2B5EF4-FFF2-40B4-BE49-F238E27FC236}">
                <a16:creationId xmlns:a16="http://schemas.microsoft.com/office/drawing/2014/main" id="{462A5604-2AB8-F549-BD99-E6E7CBD3D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6" y="2176394"/>
            <a:ext cx="472665" cy="296611"/>
          </a:xfrm>
          <a:prstGeom prst="rect">
            <a:avLst/>
          </a:prstGeom>
        </p:spPr>
      </p:pic>
      <p:grpSp>
        <p:nvGrpSpPr>
          <p:cNvPr id="11" name="组合 31">
            <a:extLst>
              <a:ext uri="{FF2B5EF4-FFF2-40B4-BE49-F238E27FC236}">
                <a16:creationId xmlns:a16="http://schemas.microsoft.com/office/drawing/2014/main" id="{3AF114D6-6674-1747-90ED-A6F2BC06E64A}"/>
              </a:ext>
            </a:extLst>
          </p:cNvPr>
          <p:cNvGrpSpPr/>
          <p:nvPr/>
        </p:nvGrpSpPr>
        <p:grpSpPr>
          <a:xfrm>
            <a:off x="8296736" y="327902"/>
            <a:ext cx="723579" cy="680839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455602E-D191-6D4E-A638-10276A1B6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5ABDFCE5-C118-DD43-B013-457E39BEC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6A7C3E00-FF7F-384A-892A-E4574F5ED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A7AD9780-6B8A-3F42-A236-9C7C016B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793DC98-3FE5-EC47-889C-53D330133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24763DF5-A372-6142-A088-3AA2B4DBB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36">
            <a:extLst>
              <a:ext uri="{FF2B5EF4-FFF2-40B4-BE49-F238E27FC236}">
                <a16:creationId xmlns:a16="http://schemas.microsoft.com/office/drawing/2014/main" id="{FA9D365C-40CC-B248-9AF5-A57886C598EE}"/>
              </a:ext>
            </a:extLst>
          </p:cNvPr>
          <p:cNvGrpSpPr/>
          <p:nvPr/>
        </p:nvGrpSpPr>
        <p:grpSpPr>
          <a:xfrm rot="1327020">
            <a:off x="2658801" y="1665674"/>
            <a:ext cx="202519" cy="545170"/>
            <a:chOff x="392752" y="3324665"/>
            <a:chExt cx="637039" cy="2780557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07B9126-E2CF-104F-8B8C-60D52DC25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397875D1-0937-CC41-A7F0-893D15206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Freeform 91">
              <a:extLst>
                <a:ext uri="{FF2B5EF4-FFF2-40B4-BE49-F238E27FC236}">
                  <a16:creationId xmlns:a16="http://schemas.microsoft.com/office/drawing/2014/main" id="{BA605B46-7140-F34D-ACD2-4C8F65E64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22" name="图片 40">
            <a:extLst>
              <a:ext uri="{FF2B5EF4-FFF2-40B4-BE49-F238E27FC236}">
                <a16:creationId xmlns:a16="http://schemas.microsoft.com/office/drawing/2014/main" id="{EDD753D3-340C-474F-9B53-E0432434E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606" y="1730826"/>
            <a:ext cx="472665" cy="296611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:a16="http://schemas.microsoft.com/office/drawing/2014/main" id="{4E6C8C86-2C12-9C4E-A415-23041611D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370" y="523152"/>
            <a:ext cx="397220" cy="249267"/>
          </a:xfrm>
          <a:prstGeom prst="rect">
            <a:avLst/>
          </a:prstGeom>
        </p:spPr>
      </p:pic>
      <p:grpSp>
        <p:nvGrpSpPr>
          <p:cNvPr id="24" name="组合 42">
            <a:extLst>
              <a:ext uri="{FF2B5EF4-FFF2-40B4-BE49-F238E27FC236}">
                <a16:creationId xmlns:a16="http://schemas.microsoft.com/office/drawing/2014/main" id="{0CC03865-D8DC-AB49-ACE6-D1F41A4ADD42}"/>
              </a:ext>
            </a:extLst>
          </p:cNvPr>
          <p:cNvGrpSpPr/>
          <p:nvPr/>
        </p:nvGrpSpPr>
        <p:grpSpPr>
          <a:xfrm>
            <a:off x="6997225" y="1142141"/>
            <a:ext cx="1063874" cy="264676"/>
            <a:chOff x="4322882" y="5260680"/>
            <a:chExt cx="2448550" cy="987720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977D0F2F-A6A1-FD45-A513-5D5DB8E8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8445681-86EA-614E-889D-C12E2D47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981BF06-356A-2A47-AED7-D654C500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B1C5C-711B-8846-9A51-67F827F970AF}"/>
              </a:ext>
            </a:extLst>
          </p:cNvPr>
          <p:cNvSpPr/>
          <p:nvPr/>
        </p:nvSpPr>
        <p:spPr>
          <a:xfrm>
            <a:off x="6468665" y="3077837"/>
            <a:ext cx="3851980" cy="247419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algn="ctr" defTabSz="914309">
              <a:defRPr/>
            </a:pPr>
            <a:endParaRPr lang="en-US" altLang="zh-CN" sz="54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6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689</Words>
  <Application>Microsoft Macintosh PowerPoint</Application>
  <PresentationFormat>On-screen Show (16:9)</PresentationFormat>
  <Paragraphs>134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Arial</vt:lpstr>
      <vt:lpstr>Calibri</vt:lpstr>
      <vt:lpstr>Cambria Math</vt:lpstr>
      <vt:lpstr>HP001 4 hàng</vt:lpstr>
      <vt:lpstr>Times New Roman</vt:lpstr>
      <vt:lpstr>UVF Geotica</vt:lpstr>
      <vt:lpstr>Office Theme</vt:lpstr>
      <vt:lpstr>PowerPoint Presentation</vt:lpstr>
      <vt:lpstr>PowerPoint Presentation</vt:lpstr>
      <vt:lpstr>Toán Phép trừ phân số  (tiếp theo)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37</cp:revision>
  <dcterms:created xsi:type="dcterms:W3CDTF">2018-03-09T07:14:39Z</dcterms:created>
  <dcterms:modified xsi:type="dcterms:W3CDTF">2022-02-27T07:25:26Z</dcterms:modified>
</cp:coreProperties>
</file>