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94" r:id="rId3"/>
    <p:sldId id="295" r:id="rId4"/>
    <p:sldId id="296" r:id="rId5"/>
    <p:sldId id="297" r:id="rId6"/>
    <p:sldId id="262" r:id="rId7"/>
    <p:sldId id="271" r:id="rId8"/>
    <p:sldId id="264" r:id="rId9"/>
    <p:sldId id="291" r:id="rId10"/>
    <p:sldId id="266" r:id="rId11"/>
    <p:sldId id="267" r:id="rId12"/>
    <p:sldId id="292" r:id="rId13"/>
    <p:sldId id="275" r:id="rId14"/>
    <p:sldId id="276" r:id="rId15"/>
    <p:sldId id="273"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31"/>
    <p:restoredTop sz="93779"/>
  </p:normalViewPr>
  <p:slideViewPr>
    <p:cSldViewPr snapToGrid="0" snapToObjects="1">
      <p:cViewPr varScale="1">
        <p:scale>
          <a:sx n="94" d="100"/>
          <a:sy n="94" d="100"/>
        </p:scale>
        <p:origin x="23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5234-FFB0-4749-BF42-7DE443A597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8686C4-548D-764E-9ED3-0CBD6251F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F3E60F-6C04-A743-8A78-F83CDC7D9FB6}"/>
              </a:ext>
            </a:extLst>
          </p:cNvPr>
          <p:cNvSpPr>
            <a:spLocks noGrp="1"/>
          </p:cNvSpPr>
          <p:nvPr>
            <p:ph type="dt" sz="half" idx="10"/>
          </p:nvPr>
        </p:nvSpPr>
        <p:spPr/>
        <p:txBody>
          <a:bodyPr/>
          <a:lstStyle/>
          <a:p>
            <a:fld id="{4DBEA95A-1C3C-424C-B61D-843917509534}" type="datetimeFigureOut">
              <a:t>2/27/22</a:t>
            </a:fld>
            <a:endParaRPr lang="en-US"/>
          </a:p>
        </p:txBody>
      </p:sp>
      <p:sp>
        <p:nvSpPr>
          <p:cNvPr id="5" name="Footer Placeholder 4">
            <a:extLst>
              <a:ext uri="{FF2B5EF4-FFF2-40B4-BE49-F238E27FC236}">
                <a16:creationId xmlns:a16="http://schemas.microsoft.com/office/drawing/2014/main" id="{F330FAD7-FC27-CA46-87E4-60401D110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EF6DD-3D92-3A4C-AFF8-6BC7D8BF7CDE}"/>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47528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1612-719A-9C4C-9EA6-BD7FC779E5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869D06-1A2C-5647-8BF9-266ACF397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D5279-6D4C-1B4D-910D-981E3BD9D6D0}"/>
              </a:ext>
            </a:extLst>
          </p:cNvPr>
          <p:cNvSpPr>
            <a:spLocks noGrp="1"/>
          </p:cNvSpPr>
          <p:nvPr>
            <p:ph type="dt" sz="half" idx="10"/>
          </p:nvPr>
        </p:nvSpPr>
        <p:spPr/>
        <p:txBody>
          <a:bodyPr/>
          <a:lstStyle/>
          <a:p>
            <a:fld id="{4DBEA95A-1C3C-424C-B61D-843917509534}" type="datetimeFigureOut">
              <a:t>2/27/22</a:t>
            </a:fld>
            <a:endParaRPr lang="en-US"/>
          </a:p>
        </p:txBody>
      </p:sp>
      <p:sp>
        <p:nvSpPr>
          <p:cNvPr id="5" name="Footer Placeholder 4">
            <a:extLst>
              <a:ext uri="{FF2B5EF4-FFF2-40B4-BE49-F238E27FC236}">
                <a16:creationId xmlns:a16="http://schemas.microsoft.com/office/drawing/2014/main" id="{17F88494-521B-8C46-90AE-8DB090BD4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D069C-625E-C944-9631-69E65C4B5D89}"/>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41806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99959-D9F7-9940-BFD9-9D2560EE1C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3A590-9E3F-3F4D-960F-E51C30EDC6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5D84E-219B-D344-BDF1-1D69F748A76F}"/>
              </a:ext>
            </a:extLst>
          </p:cNvPr>
          <p:cNvSpPr>
            <a:spLocks noGrp="1"/>
          </p:cNvSpPr>
          <p:nvPr>
            <p:ph type="dt" sz="half" idx="10"/>
          </p:nvPr>
        </p:nvSpPr>
        <p:spPr/>
        <p:txBody>
          <a:bodyPr/>
          <a:lstStyle/>
          <a:p>
            <a:fld id="{4DBEA95A-1C3C-424C-B61D-843917509534}" type="datetimeFigureOut">
              <a:t>2/27/22</a:t>
            </a:fld>
            <a:endParaRPr lang="en-US"/>
          </a:p>
        </p:txBody>
      </p:sp>
      <p:sp>
        <p:nvSpPr>
          <p:cNvPr id="5" name="Footer Placeholder 4">
            <a:extLst>
              <a:ext uri="{FF2B5EF4-FFF2-40B4-BE49-F238E27FC236}">
                <a16:creationId xmlns:a16="http://schemas.microsoft.com/office/drawing/2014/main" id="{675C16B9-C06E-884A-AE48-EEFD4BB2E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3D668-B59C-9D46-AA2D-0C08E011ABCD}"/>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54781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EA2E-FF04-7E46-B86E-02100946D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CBB0-3F43-954A-B428-658A0E39D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DA0EB-6401-6A4E-8571-AD89F2197010}"/>
              </a:ext>
            </a:extLst>
          </p:cNvPr>
          <p:cNvSpPr>
            <a:spLocks noGrp="1"/>
          </p:cNvSpPr>
          <p:nvPr>
            <p:ph type="dt" sz="half" idx="10"/>
          </p:nvPr>
        </p:nvSpPr>
        <p:spPr/>
        <p:txBody>
          <a:bodyPr/>
          <a:lstStyle/>
          <a:p>
            <a:fld id="{4DBEA95A-1C3C-424C-B61D-843917509534}" type="datetimeFigureOut">
              <a:t>2/27/22</a:t>
            </a:fld>
            <a:endParaRPr lang="en-US"/>
          </a:p>
        </p:txBody>
      </p:sp>
      <p:sp>
        <p:nvSpPr>
          <p:cNvPr id="5" name="Footer Placeholder 4">
            <a:extLst>
              <a:ext uri="{FF2B5EF4-FFF2-40B4-BE49-F238E27FC236}">
                <a16:creationId xmlns:a16="http://schemas.microsoft.com/office/drawing/2014/main" id="{38B8A757-09EF-314B-98B4-4013E2AEA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1D0F3-36C1-924C-B529-749B57A75BF9}"/>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235085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0A09-ADA4-7440-8B6B-1F1AE3A96A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06F858-4281-4647-AB6A-725AB7250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BDF48-1D0D-B445-A9F0-21F4FDF3E648}"/>
              </a:ext>
            </a:extLst>
          </p:cNvPr>
          <p:cNvSpPr>
            <a:spLocks noGrp="1"/>
          </p:cNvSpPr>
          <p:nvPr>
            <p:ph type="dt" sz="half" idx="10"/>
          </p:nvPr>
        </p:nvSpPr>
        <p:spPr/>
        <p:txBody>
          <a:bodyPr/>
          <a:lstStyle/>
          <a:p>
            <a:fld id="{4DBEA95A-1C3C-424C-B61D-843917509534}" type="datetimeFigureOut">
              <a:t>2/27/22</a:t>
            </a:fld>
            <a:endParaRPr lang="en-US"/>
          </a:p>
        </p:txBody>
      </p:sp>
      <p:sp>
        <p:nvSpPr>
          <p:cNvPr id="5" name="Footer Placeholder 4">
            <a:extLst>
              <a:ext uri="{FF2B5EF4-FFF2-40B4-BE49-F238E27FC236}">
                <a16:creationId xmlns:a16="http://schemas.microsoft.com/office/drawing/2014/main" id="{6E774394-F34C-D440-8E67-BB4989686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1506-D9CA-B74F-BAE3-B35666F3AAB8}"/>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197971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493E-F34C-F94B-8FC7-B3F67A673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5BCBC-109A-D748-8E8F-1A00A03EB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FDB22-EC24-6744-8766-95699E54E0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666500-4585-3941-9BDE-A49074619276}"/>
              </a:ext>
            </a:extLst>
          </p:cNvPr>
          <p:cNvSpPr>
            <a:spLocks noGrp="1"/>
          </p:cNvSpPr>
          <p:nvPr>
            <p:ph type="dt" sz="half" idx="10"/>
          </p:nvPr>
        </p:nvSpPr>
        <p:spPr/>
        <p:txBody>
          <a:bodyPr/>
          <a:lstStyle/>
          <a:p>
            <a:fld id="{4DBEA95A-1C3C-424C-B61D-843917509534}" type="datetimeFigureOut">
              <a:t>2/27/22</a:t>
            </a:fld>
            <a:endParaRPr lang="en-US"/>
          </a:p>
        </p:txBody>
      </p:sp>
      <p:sp>
        <p:nvSpPr>
          <p:cNvPr id="6" name="Footer Placeholder 5">
            <a:extLst>
              <a:ext uri="{FF2B5EF4-FFF2-40B4-BE49-F238E27FC236}">
                <a16:creationId xmlns:a16="http://schemas.microsoft.com/office/drawing/2014/main" id="{F2520014-FD67-4E48-9602-3D530A9F5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E9D55-F534-434F-90E6-984BB6164E35}"/>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189912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E63D-EF8F-444B-AFC9-EEEC1B60D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FF63C5-F1B7-4740-A0C3-5FF69A0569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7B6-2224-7943-85BA-6349F9F33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447658-F71C-FB4F-B4D4-1C9AAEF02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CA3139-49E4-294F-94AB-7A68D12F5D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F187B-31E6-AC48-9DEC-EED986C42562}"/>
              </a:ext>
            </a:extLst>
          </p:cNvPr>
          <p:cNvSpPr>
            <a:spLocks noGrp="1"/>
          </p:cNvSpPr>
          <p:nvPr>
            <p:ph type="dt" sz="half" idx="10"/>
          </p:nvPr>
        </p:nvSpPr>
        <p:spPr/>
        <p:txBody>
          <a:bodyPr/>
          <a:lstStyle/>
          <a:p>
            <a:fld id="{4DBEA95A-1C3C-424C-B61D-843917509534}" type="datetimeFigureOut">
              <a:t>2/27/22</a:t>
            </a:fld>
            <a:endParaRPr lang="en-US"/>
          </a:p>
        </p:txBody>
      </p:sp>
      <p:sp>
        <p:nvSpPr>
          <p:cNvPr id="8" name="Footer Placeholder 7">
            <a:extLst>
              <a:ext uri="{FF2B5EF4-FFF2-40B4-BE49-F238E27FC236}">
                <a16:creationId xmlns:a16="http://schemas.microsoft.com/office/drawing/2014/main" id="{8D8A2B7C-26CB-2E49-8445-65E7D8646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66D14-76D7-7C4D-8356-72796D3EB921}"/>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181789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66C2-8BE9-EB47-A646-397A53FED8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68D2F6-9B3C-E949-8796-067573AAE3CB}"/>
              </a:ext>
            </a:extLst>
          </p:cNvPr>
          <p:cNvSpPr>
            <a:spLocks noGrp="1"/>
          </p:cNvSpPr>
          <p:nvPr>
            <p:ph type="dt" sz="half" idx="10"/>
          </p:nvPr>
        </p:nvSpPr>
        <p:spPr/>
        <p:txBody>
          <a:bodyPr/>
          <a:lstStyle/>
          <a:p>
            <a:fld id="{4DBEA95A-1C3C-424C-B61D-843917509534}" type="datetimeFigureOut">
              <a:t>2/27/22</a:t>
            </a:fld>
            <a:endParaRPr lang="en-US"/>
          </a:p>
        </p:txBody>
      </p:sp>
      <p:sp>
        <p:nvSpPr>
          <p:cNvPr id="4" name="Footer Placeholder 3">
            <a:extLst>
              <a:ext uri="{FF2B5EF4-FFF2-40B4-BE49-F238E27FC236}">
                <a16:creationId xmlns:a16="http://schemas.microsoft.com/office/drawing/2014/main" id="{FA9A4486-BBA8-5842-BC52-DCD4967EE7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5D7FBB-21AC-BA4D-B992-FF3B568D2DFA}"/>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197236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8F8FB-ED20-6546-A151-04158C6B8B79}"/>
              </a:ext>
            </a:extLst>
          </p:cNvPr>
          <p:cNvSpPr>
            <a:spLocks noGrp="1"/>
          </p:cNvSpPr>
          <p:nvPr>
            <p:ph type="dt" sz="half" idx="10"/>
          </p:nvPr>
        </p:nvSpPr>
        <p:spPr/>
        <p:txBody>
          <a:bodyPr/>
          <a:lstStyle/>
          <a:p>
            <a:fld id="{4DBEA95A-1C3C-424C-B61D-843917509534}" type="datetimeFigureOut">
              <a:t>2/27/22</a:t>
            </a:fld>
            <a:endParaRPr lang="en-US"/>
          </a:p>
        </p:txBody>
      </p:sp>
      <p:sp>
        <p:nvSpPr>
          <p:cNvPr id="3" name="Footer Placeholder 2">
            <a:extLst>
              <a:ext uri="{FF2B5EF4-FFF2-40B4-BE49-F238E27FC236}">
                <a16:creationId xmlns:a16="http://schemas.microsoft.com/office/drawing/2014/main" id="{0083CCD5-51CF-D74C-9417-FF33E602A4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94E08C-F904-3646-8FD5-88E3F0C2D3B8}"/>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23026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13E6-67F0-6F4B-B5B7-FCBD1C5B7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8F469-1DCC-104F-BF37-B2C2861E1C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1C31F2-19FD-3D43-8273-87A5A35E8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42C45-FAE3-4548-AB8D-F5E32E2D8D23}"/>
              </a:ext>
            </a:extLst>
          </p:cNvPr>
          <p:cNvSpPr>
            <a:spLocks noGrp="1"/>
          </p:cNvSpPr>
          <p:nvPr>
            <p:ph type="dt" sz="half" idx="10"/>
          </p:nvPr>
        </p:nvSpPr>
        <p:spPr/>
        <p:txBody>
          <a:bodyPr/>
          <a:lstStyle/>
          <a:p>
            <a:fld id="{4DBEA95A-1C3C-424C-B61D-843917509534}" type="datetimeFigureOut">
              <a:t>2/27/22</a:t>
            </a:fld>
            <a:endParaRPr lang="en-US"/>
          </a:p>
        </p:txBody>
      </p:sp>
      <p:sp>
        <p:nvSpPr>
          <p:cNvPr id="6" name="Footer Placeholder 5">
            <a:extLst>
              <a:ext uri="{FF2B5EF4-FFF2-40B4-BE49-F238E27FC236}">
                <a16:creationId xmlns:a16="http://schemas.microsoft.com/office/drawing/2014/main" id="{3FA9D486-74E4-8148-AF20-7A55E1375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0DC10-6B88-2F49-8E18-4C3531660316}"/>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60344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1453-D2C1-914E-B5B5-9626E7B28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BAC7D5-E944-AE46-B926-CDA969FE1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83DE95-4512-FC44-BEA4-C905D0646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2D76B-BD0B-AC4F-A84D-B0CA0EB2A753}"/>
              </a:ext>
            </a:extLst>
          </p:cNvPr>
          <p:cNvSpPr>
            <a:spLocks noGrp="1"/>
          </p:cNvSpPr>
          <p:nvPr>
            <p:ph type="dt" sz="half" idx="10"/>
          </p:nvPr>
        </p:nvSpPr>
        <p:spPr/>
        <p:txBody>
          <a:bodyPr/>
          <a:lstStyle/>
          <a:p>
            <a:fld id="{4DBEA95A-1C3C-424C-B61D-843917509534}" type="datetimeFigureOut">
              <a:t>2/27/22</a:t>
            </a:fld>
            <a:endParaRPr lang="en-US"/>
          </a:p>
        </p:txBody>
      </p:sp>
      <p:sp>
        <p:nvSpPr>
          <p:cNvPr id="6" name="Footer Placeholder 5">
            <a:extLst>
              <a:ext uri="{FF2B5EF4-FFF2-40B4-BE49-F238E27FC236}">
                <a16:creationId xmlns:a16="http://schemas.microsoft.com/office/drawing/2014/main" id="{F69672FE-EB46-5D41-A373-426A6D7A3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1F7E8-FA31-3F46-85A0-EF66BD0890C9}"/>
              </a:ext>
            </a:extLst>
          </p:cNvPr>
          <p:cNvSpPr>
            <a:spLocks noGrp="1"/>
          </p:cNvSpPr>
          <p:nvPr>
            <p:ph type="sldNum" sz="quarter" idx="12"/>
          </p:nvPr>
        </p:nvSpPr>
        <p:spPr/>
        <p:txBody>
          <a:bodyPr/>
          <a:lstStyle/>
          <a:p>
            <a:fld id="{BE231308-94A0-1A48-8CF4-13CBFD2E98A2}" type="slidenum">
              <a:t>‹#›</a:t>
            </a:fld>
            <a:endParaRPr lang="en-US"/>
          </a:p>
        </p:txBody>
      </p:sp>
    </p:spTree>
    <p:extLst>
      <p:ext uri="{BB962C8B-B14F-4D97-AF65-F5344CB8AC3E}">
        <p14:creationId xmlns:p14="http://schemas.microsoft.com/office/powerpoint/2010/main" val="342321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6864-DD38-904E-A4C3-21BBB303C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10B6F-AEB7-B04F-91A1-28A837A6C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11D95-9C41-0F4F-A325-12083A84A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EA95A-1C3C-424C-B61D-843917509534}" type="datetimeFigureOut">
              <a:t>2/27/22</a:t>
            </a:fld>
            <a:endParaRPr lang="en-US"/>
          </a:p>
        </p:txBody>
      </p:sp>
      <p:sp>
        <p:nvSpPr>
          <p:cNvPr id="5" name="Footer Placeholder 4">
            <a:extLst>
              <a:ext uri="{FF2B5EF4-FFF2-40B4-BE49-F238E27FC236}">
                <a16:creationId xmlns:a16="http://schemas.microsoft.com/office/drawing/2014/main" id="{1D4360F9-7150-A548-94F0-4B035AB07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E759C7-6760-924A-8065-9562664B0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31308-94A0-1A48-8CF4-13CBFD2E98A2}" type="slidenum">
              <a:t>‹#›</a:t>
            </a:fld>
            <a:endParaRPr lang="en-US"/>
          </a:p>
        </p:txBody>
      </p:sp>
    </p:spTree>
    <p:extLst>
      <p:ext uri="{BB962C8B-B14F-4D97-AF65-F5344CB8AC3E}">
        <p14:creationId xmlns:p14="http://schemas.microsoft.com/office/powerpoint/2010/main" val="292009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2.png"/><Relationship Id="rId3" Type="http://schemas.openxmlformats.org/officeDocument/2006/relationships/image" Target="../media/image28.png"/><Relationship Id="rId21" Type="http://schemas.openxmlformats.org/officeDocument/2006/relationships/image" Target="../media/image45.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21.png"/><Relationship Id="rId25" Type="http://schemas.openxmlformats.org/officeDocument/2006/relationships/image" Target="../media/image3.emf"/><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24" Type="http://schemas.microsoft.com/office/2007/relationships/hdphoto" Target="../media/hdphoto1.wdp"/><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2.pn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3.emf"/><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2">
            <a:extLst>
              <a:ext uri="{FF2B5EF4-FFF2-40B4-BE49-F238E27FC236}">
                <a16:creationId xmlns:a16="http://schemas.microsoft.com/office/drawing/2014/main" id="{7750A9F2-CB14-B34D-8093-FA1D98D51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838200"/>
            <a:ext cx="7729847" cy="4844658"/>
          </a:xfrm>
          <a:prstGeom prst="rect">
            <a:avLst/>
          </a:prstGeom>
        </p:spPr>
      </p:pic>
      <p:pic>
        <p:nvPicPr>
          <p:cNvPr id="5" name="图片 4">
            <a:extLst>
              <a:ext uri="{FF2B5EF4-FFF2-40B4-BE49-F238E27FC236}">
                <a16:creationId xmlns:a16="http://schemas.microsoft.com/office/drawing/2014/main" id="{C1192663-B6C9-B44B-824C-DA011F32968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0" y="1731978"/>
            <a:ext cx="6228590" cy="5126022"/>
          </a:xfrm>
          <a:prstGeom prst="rect">
            <a:avLst/>
          </a:prstGeom>
        </p:spPr>
      </p:pic>
      <p:pic>
        <p:nvPicPr>
          <p:cNvPr id="6" name="图片 17">
            <a:extLst>
              <a:ext uri="{FF2B5EF4-FFF2-40B4-BE49-F238E27FC236}">
                <a16:creationId xmlns:a16="http://schemas.microsoft.com/office/drawing/2014/main" id="{B2FFA095-0603-5540-BE0E-CB0552578400}"/>
              </a:ext>
            </a:extLst>
          </p:cNvPr>
          <p:cNvPicPr>
            <a:picLocks noChangeAspect="1"/>
          </p:cNvPicPr>
          <p:nvPr/>
        </p:nvPicPr>
        <p:blipFill>
          <a:blip r:embed="rId5"/>
          <a:stretch>
            <a:fillRect/>
          </a:stretch>
        </p:blipFill>
        <p:spPr>
          <a:xfrm>
            <a:off x="500753" y="491073"/>
            <a:ext cx="1196284" cy="750702"/>
          </a:xfrm>
          <a:prstGeom prst="rect">
            <a:avLst/>
          </a:prstGeom>
        </p:spPr>
      </p:pic>
      <p:pic>
        <p:nvPicPr>
          <p:cNvPr id="7" name="图片 19">
            <a:extLst>
              <a:ext uri="{FF2B5EF4-FFF2-40B4-BE49-F238E27FC236}">
                <a16:creationId xmlns:a16="http://schemas.microsoft.com/office/drawing/2014/main" id="{FEAE8817-5B1F-D443-B81F-A9665BF4C894}"/>
              </a:ext>
            </a:extLst>
          </p:cNvPr>
          <p:cNvPicPr>
            <a:picLocks noChangeAspect="1"/>
          </p:cNvPicPr>
          <p:nvPr/>
        </p:nvPicPr>
        <p:blipFill>
          <a:blip r:embed="rId5"/>
          <a:stretch>
            <a:fillRect/>
          </a:stretch>
        </p:blipFill>
        <p:spPr>
          <a:xfrm>
            <a:off x="1179904" y="1670221"/>
            <a:ext cx="718936" cy="451153"/>
          </a:xfrm>
          <a:prstGeom prst="rect">
            <a:avLst/>
          </a:prstGeom>
        </p:spPr>
      </p:pic>
      <p:pic>
        <p:nvPicPr>
          <p:cNvPr id="8" name="图片 20">
            <a:extLst>
              <a:ext uri="{FF2B5EF4-FFF2-40B4-BE49-F238E27FC236}">
                <a16:creationId xmlns:a16="http://schemas.microsoft.com/office/drawing/2014/main" id="{44982FCD-2866-BB45-8720-4CCB11681559}"/>
              </a:ext>
            </a:extLst>
          </p:cNvPr>
          <p:cNvPicPr>
            <a:picLocks noChangeAspect="1"/>
          </p:cNvPicPr>
          <p:nvPr/>
        </p:nvPicPr>
        <p:blipFill>
          <a:blip r:embed="rId5"/>
          <a:stretch>
            <a:fillRect/>
          </a:stretch>
        </p:blipFill>
        <p:spPr>
          <a:xfrm>
            <a:off x="1956772" y="657847"/>
            <a:ext cx="718936" cy="451153"/>
          </a:xfrm>
          <a:prstGeom prst="rect">
            <a:avLst/>
          </a:prstGeom>
        </p:spPr>
      </p:pic>
      <p:pic>
        <p:nvPicPr>
          <p:cNvPr id="9" name="图片 21">
            <a:extLst>
              <a:ext uri="{FF2B5EF4-FFF2-40B4-BE49-F238E27FC236}">
                <a16:creationId xmlns:a16="http://schemas.microsoft.com/office/drawing/2014/main" id="{363A227B-7E38-304A-9BDF-D2C5D9C662AB}"/>
              </a:ext>
            </a:extLst>
          </p:cNvPr>
          <p:cNvPicPr>
            <a:picLocks noChangeAspect="1"/>
          </p:cNvPicPr>
          <p:nvPr/>
        </p:nvPicPr>
        <p:blipFill>
          <a:blip r:embed="rId5"/>
          <a:stretch>
            <a:fillRect/>
          </a:stretch>
        </p:blipFill>
        <p:spPr>
          <a:xfrm>
            <a:off x="5312" y="2551116"/>
            <a:ext cx="718936" cy="451153"/>
          </a:xfrm>
          <a:prstGeom prst="rect">
            <a:avLst/>
          </a:prstGeom>
        </p:spPr>
      </p:pic>
      <p:grpSp>
        <p:nvGrpSpPr>
          <p:cNvPr id="10" name="组合 31">
            <a:extLst>
              <a:ext uri="{FF2B5EF4-FFF2-40B4-BE49-F238E27FC236}">
                <a16:creationId xmlns:a16="http://schemas.microsoft.com/office/drawing/2014/main" id="{976839AC-573D-AE4E-A9BB-7E8D6B5A4346}"/>
              </a:ext>
            </a:extLst>
          </p:cNvPr>
          <p:cNvGrpSpPr/>
          <p:nvPr/>
        </p:nvGrpSpPr>
        <p:grpSpPr>
          <a:xfrm>
            <a:off x="11012096" y="31203"/>
            <a:ext cx="1100583" cy="1989539"/>
            <a:chOff x="8683894" y="705760"/>
            <a:chExt cx="1389852" cy="2120445"/>
          </a:xfrm>
        </p:grpSpPr>
        <p:sp>
          <p:nvSpPr>
            <p:cNvPr id="11" name="Freeform 20">
              <a:extLst>
                <a:ext uri="{FF2B5EF4-FFF2-40B4-BE49-F238E27FC236}">
                  <a16:creationId xmlns:a16="http://schemas.microsoft.com/office/drawing/2014/main" id="{0412E02E-E471-384C-87A6-9F89DB299D26}"/>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
              <a:extLst>
                <a:ext uri="{FF2B5EF4-FFF2-40B4-BE49-F238E27FC236}">
                  <a16:creationId xmlns:a16="http://schemas.microsoft.com/office/drawing/2014/main" id="{1A0E4B41-BB53-E548-ABDB-F317480E0FB1}"/>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2">
              <a:extLst>
                <a:ext uri="{FF2B5EF4-FFF2-40B4-BE49-F238E27FC236}">
                  <a16:creationId xmlns:a16="http://schemas.microsoft.com/office/drawing/2014/main" id="{BC6B2771-3AE8-E047-B8DB-134BC4B11135}"/>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3">
              <a:extLst>
                <a:ext uri="{FF2B5EF4-FFF2-40B4-BE49-F238E27FC236}">
                  <a16:creationId xmlns:a16="http://schemas.microsoft.com/office/drawing/2014/main" id="{4538D187-8A01-B045-8A3A-890A9ECDDD07}"/>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4">
              <a:extLst>
                <a:ext uri="{FF2B5EF4-FFF2-40B4-BE49-F238E27FC236}">
                  <a16:creationId xmlns:a16="http://schemas.microsoft.com/office/drawing/2014/main" id="{3C2F856F-D9AE-7241-879B-16C58B0B199D}"/>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5">
              <a:extLst>
                <a:ext uri="{FF2B5EF4-FFF2-40B4-BE49-F238E27FC236}">
                  <a16:creationId xmlns:a16="http://schemas.microsoft.com/office/drawing/2014/main" id="{FDE32AE3-7213-6B40-AE3C-8B356FC050DA}"/>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 name="文本框 34">
            <a:extLst>
              <a:ext uri="{FF2B5EF4-FFF2-40B4-BE49-F238E27FC236}">
                <a16:creationId xmlns:a16="http://schemas.microsoft.com/office/drawing/2014/main" id="{D2E7B0FD-4F37-B340-88D9-CC9259F611E1}"/>
              </a:ext>
            </a:extLst>
          </p:cNvPr>
          <p:cNvSpPr txBox="1"/>
          <p:nvPr/>
        </p:nvSpPr>
        <p:spPr>
          <a:xfrm>
            <a:off x="4395156" y="2057886"/>
            <a:ext cx="6474542" cy="2585323"/>
          </a:xfrm>
          <a:prstGeom prst="rect">
            <a:avLst/>
          </a:prstGeom>
          <a:noFill/>
        </p:spPr>
        <p:txBody>
          <a:bodyPr wrap="square" rtlCol="0">
            <a:spAutoFit/>
          </a:bodyPr>
          <a:lstStyle/>
          <a:p>
            <a:pPr algn="ctr" fontAlgn="auto">
              <a:spcBef>
                <a:spcPts val="0"/>
              </a:spcBef>
              <a:spcAft>
                <a:spcPts val="0"/>
              </a:spcAft>
              <a:defRPr/>
            </a:pPr>
            <a:r>
              <a:rPr lang="en-US" altLang="zh-CN" sz="5400" b="1" dirty="0">
                <a:ln w="22225">
                  <a:solidFill>
                    <a:schemeClr val="tx1">
                      <a:lumMod val="95000"/>
                      <a:lumOff val="5000"/>
                    </a:schemeClr>
                  </a:solidFill>
                </a:ln>
                <a:solidFill>
                  <a:srgbClr val="5FB9CB"/>
                </a:solidFill>
                <a:latin typeface="Times New Roman" panose="02020603050405020304" pitchFamily="18" charset="0"/>
                <a:ea typeface="方正喵呜体" panose="02010600010101010101" pitchFamily="2" charset="-122"/>
                <a:cs typeface="Times New Roman" panose="02020603050405020304" pitchFamily="18" charset="0"/>
              </a:rPr>
              <a:t>Chào mừng các em</a:t>
            </a:r>
          </a:p>
          <a:p>
            <a:pPr algn="ctr" fontAlgn="auto">
              <a:spcBef>
                <a:spcPts val="0"/>
              </a:spcBef>
              <a:spcAft>
                <a:spcPts val="0"/>
              </a:spcAft>
              <a:defRPr/>
            </a:pPr>
            <a:r>
              <a:rPr lang="en-US" altLang="zh-CN" sz="5400" b="1" dirty="0">
                <a:ln w="22225">
                  <a:solidFill>
                    <a:schemeClr val="tx1">
                      <a:lumMod val="95000"/>
                      <a:lumOff val="5000"/>
                    </a:schemeClr>
                  </a:solidFill>
                </a:ln>
                <a:solidFill>
                  <a:srgbClr val="5FB9CB"/>
                </a:solidFill>
                <a:latin typeface="Times New Roman" panose="02020603050405020304" pitchFamily="18" charset="0"/>
                <a:ea typeface="方正喵呜体" panose="02010600010101010101" pitchFamily="2" charset="-122"/>
                <a:cs typeface="Times New Roman" panose="02020603050405020304" pitchFamily="18" charset="0"/>
              </a:rPr>
              <a:t>đến với tiết Toán</a:t>
            </a:r>
          </a:p>
          <a:p>
            <a:pPr algn="ctr" fontAlgn="auto">
              <a:spcBef>
                <a:spcPts val="0"/>
              </a:spcBef>
              <a:spcAft>
                <a:spcPts val="0"/>
              </a:spcAft>
              <a:defRPr/>
            </a:pPr>
            <a:r>
              <a:rPr lang="en-US" altLang="zh-CN" sz="5400" b="1" dirty="0">
                <a:ln w="22225">
                  <a:solidFill>
                    <a:schemeClr val="tx1">
                      <a:lumMod val="95000"/>
                      <a:lumOff val="5000"/>
                    </a:schemeClr>
                  </a:solidFill>
                </a:ln>
                <a:solidFill>
                  <a:srgbClr val="5FB9CB"/>
                </a:solidFill>
                <a:latin typeface="Times New Roman" panose="02020603050405020304" pitchFamily="18" charset="0"/>
                <a:ea typeface="方正喵呜体" panose="02010600010101010101" pitchFamily="2" charset="-122"/>
                <a:cs typeface="Times New Roman" panose="02020603050405020304" pitchFamily="18" charset="0"/>
              </a:rPr>
              <a:t>hôm nay </a:t>
            </a:r>
            <a:endParaRPr lang="zh-CN" altLang="en-US" sz="5400" b="1" dirty="0">
              <a:ln w="22225">
                <a:solidFill>
                  <a:schemeClr val="tx1">
                    <a:lumMod val="95000"/>
                    <a:lumOff val="5000"/>
                  </a:schemeClr>
                </a:solidFill>
              </a:ln>
              <a:solidFill>
                <a:srgbClr val="5FB9CB"/>
              </a:solidFill>
              <a:latin typeface="Times New Roman" panose="02020603050405020304" pitchFamily="18" charset="0"/>
              <a:ea typeface="方正喵呜体" panose="02010600010101010101" pitchFamily="2" charset="-122"/>
              <a:cs typeface="Times New Roman" panose="02020603050405020304" pitchFamily="18" charset="0"/>
            </a:endParaRPr>
          </a:p>
        </p:txBody>
      </p:sp>
      <p:grpSp>
        <p:nvGrpSpPr>
          <p:cNvPr id="18" name="组合 36">
            <a:extLst>
              <a:ext uri="{FF2B5EF4-FFF2-40B4-BE49-F238E27FC236}">
                <a16:creationId xmlns:a16="http://schemas.microsoft.com/office/drawing/2014/main" id="{D7E881D4-4CD8-414D-82A5-1B9C9C696E3B}"/>
              </a:ext>
            </a:extLst>
          </p:cNvPr>
          <p:cNvGrpSpPr/>
          <p:nvPr/>
        </p:nvGrpSpPr>
        <p:grpSpPr>
          <a:xfrm rot="1327020">
            <a:off x="3350495" y="1758083"/>
            <a:ext cx="308037" cy="1593089"/>
            <a:chOff x="392752" y="3324665"/>
            <a:chExt cx="637039" cy="2780557"/>
          </a:xfrm>
        </p:grpSpPr>
        <p:sp>
          <p:nvSpPr>
            <p:cNvPr id="19" name="Freeform 22">
              <a:extLst>
                <a:ext uri="{FF2B5EF4-FFF2-40B4-BE49-F238E27FC236}">
                  <a16:creationId xmlns:a16="http://schemas.microsoft.com/office/drawing/2014/main" id="{B62CA1E0-7286-7248-9CA6-8F6679551A7D}"/>
                </a:ext>
              </a:extLst>
            </p:cNvPr>
            <p:cNvSpPr>
              <a:spLocks/>
            </p:cNvSpPr>
            <p:nvPr/>
          </p:nvSpPr>
          <p:spPr bwMode="auto">
            <a:xfrm>
              <a:off x="415578" y="4287484"/>
              <a:ext cx="394258" cy="1745111"/>
            </a:xfrm>
            <a:custGeom>
              <a:avLst/>
              <a:gdLst>
                <a:gd name="T0" fmla="*/ 78 w 80"/>
                <a:gd name="T1" fmla="*/ 29 h 355"/>
                <a:gd name="T2" fmla="*/ 71 w 80"/>
                <a:gd name="T3" fmla="*/ 19 h 355"/>
                <a:gd name="T4" fmla="*/ 71 w 80"/>
                <a:gd name="T5" fmla="*/ 19 h 355"/>
                <a:gd name="T6" fmla="*/ 61 w 80"/>
                <a:gd name="T7" fmla="*/ 12 h 355"/>
                <a:gd name="T8" fmla="*/ 60 w 80"/>
                <a:gd name="T9" fmla="*/ 12 h 355"/>
                <a:gd name="T10" fmla="*/ 56 w 80"/>
                <a:gd name="T11" fmla="*/ 13 h 355"/>
                <a:gd name="T12" fmla="*/ 55 w 80"/>
                <a:gd name="T13" fmla="*/ 13 h 355"/>
                <a:gd name="T14" fmla="*/ 53 w 80"/>
                <a:gd name="T15" fmla="*/ 13 h 355"/>
                <a:gd name="T16" fmla="*/ 44 w 80"/>
                <a:gd name="T17" fmla="*/ 5 h 355"/>
                <a:gd name="T18" fmla="*/ 35 w 80"/>
                <a:gd name="T19" fmla="*/ 12 h 355"/>
                <a:gd name="T20" fmla="*/ 16 w 80"/>
                <a:gd name="T21" fmla="*/ 18 h 355"/>
                <a:gd name="T22" fmla="*/ 21 w 80"/>
                <a:gd name="T23" fmla="*/ 28 h 355"/>
                <a:gd name="T24" fmla="*/ 31 w 80"/>
                <a:gd name="T25" fmla="*/ 26 h 355"/>
                <a:gd name="T26" fmla="*/ 22 w 80"/>
                <a:gd name="T27" fmla="*/ 63 h 355"/>
                <a:gd name="T28" fmla="*/ 18 w 80"/>
                <a:gd name="T29" fmla="*/ 77 h 355"/>
                <a:gd name="T30" fmla="*/ 20 w 80"/>
                <a:gd name="T31" fmla="*/ 84 h 355"/>
                <a:gd name="T32" fmla="*/ 23 w 80"/>
                <a:gd name="T33" fmla="*/ 89 h 355"/>
                <a:gd name="T34" fmla="*/ 13 w 80"/>
                <a:gd name="T35" fmla="*/ 97 h 355"/>
                <a:gd name="T36" fmla="*/ 16 w 80"/>
                <a:gd name="T37" fmla="*/ 173 h 355"/>
                <a:gd name="T38" fmla="*/ 16 w 80"/>
                <a:gd name="T39" fmla="*/ 185 h 355"/>
                <a:gd name="T40" fmla="*/ 18 w 80"/>
                <a:gd name="T41" fmla="*/ 201 h 355"/>
                <a:gd name="T42" fmla="*/ 6 w 80"/>
                <a:gd name="T43" fmla="*/ 257 h 355"/>
                <a:gd name="T44" fmla="*/ 6 w 80"/>
                <a:gd name="T45" fmla="*/ 259 h 355"/>
                <a:gd name="T46" fmla="*/ 0 w 80"/>
                <a:gd name="T47" fmla="*/ 287 h 355"/>
                <a:gd name="T48" fmla="*/ 3 w 80"/>
                <a:gd name="T49" fmla="*/ 292 h 355"/>
                <a:gd name="T50" fmla="*/ 3 w 80"/>
                <a:gd name="T51" fmla="*/ 315 h 355"/>
                <a:gd name="T52" fmla="*/ 6 w 80"/>
                <a:gd name="T53" fmla="*/ 320 h 355"/>
                <a:gd name="T54" fmla="*/ 5 w 80"/>
                <a:gd name="T55" fmla="*/ 327 h 355"/>
                <a:gd name="T56" fmla="*/ 10 w 80"/>
                <a:gd name="T57" fmla="*/ 334 h 355"/>
                <a:gd name="T58" fmla="*/ 8 w 80"/>
                <a:gd name="T59" fmla="*/ 340 h 355"/>
                <a:gd name="T60" fmla="*/ 24 w 80"/>
                <a:gd name="T61" fmla="*/ 345 h 355"/>
                <a:gd name="T62" fmla="*/ 26 w 80"/>
                <a:gd name="T63" fmla="*/ 340 h 355"/>
                <a:gd name="T64" fmla="*/ 32 w 80"/>
                <a:gd name="T65" fmla="*/ 334 h 355"/>
                <a:gd name="T66" fmla="*/ 35 w 80"/>
                <a:gd name="T67" fmla="*/ 321 h 355"/>
                <a:gd name="T68" fmla="*/ 35 w 80"/>
                <a:gd name="T69" fmla="*/ 318 h 355"/>
                <a:gd name="T70" fmla="*/ 37 w 80"/>
                <a:gd name="T71" fmla="*/ 301 h 355"/>
                <a:gd name="T72" fmla="*/ 46 w 80"/>
                <a:gd name="T73" fmla="*/ 276 h 355"/>
                <a:gd name="T74" fmla="*/ 44 w 80"/>
                <a:gd name="T75" fmla="*/ 268 h 355"/>
                <a:gd name="T76" fmla="*/ 46 w 80"/>
                <a:gd name="T77" fmla="*/ 265 h 355"/>
                <a:gd name="T78" fmla="*/ 48 w 80"/>
                <a:gd name="T79" fmla="*/ 253 h 355"/>
                <a:gd name="T80" fmla="*/ 48 w 80"/>
                <a:gd name="T81" fmla="*/ 251 h 355"/>
                <a:gd name="T82" fmla="*/ 49 w 80"/>
                <a:gd name="T83" fmla="*/ 248 h 355"/>
                <a:gd name="T84" fmla="*/ 53 w 80"/>
                <a:gd name="T85" fmla="*/ 213 h 355"/>
                <a:gd name="T86" fmla="*/ 57 w 80"/>
                <a:gd name="T87" fmla="*/ 169 h 355"/>
                <a:gd name="T88" fmla="*/ 55 w 80"/>
                <a:gd name="T89" fmla="*/ 164 h 355"/>
                <a:gd name="T90" fmla="*/ 61 w 80"/>
                <a:gd name="T91" fmla="*/ 147 h 355"/>
                <a:gd name="T92" fmla="*/ 58 w 80"/>
                <a:gd name="T93" fmla="*/ 139 h 355"/>
                <a:gd name="T94" fmla="*/ 59 w 80"/>
                <a:gd name="T95" fmla="*/ 113 h 355"/>
                <a:gd name="T96" fmla="*/ 54 w 80"/>
                <a:gd name="T97" fmla="*/ 107 h 355"/>
                <a:gd name="T98" fmla="*/ 54 w 80"/>
                <a:gd name="T99" fmla="*/ 106 h 355"/>
                <a:gd name="T100" fmla="*/ 69 w 80"/>
                <a:gd name="T101" fmla="*/ 70 h 355"/>
                <a:gd name="T102" fmla="*/ 63 w 80"/>
                <a:gd name="T103" fmla="*/ 61 h 355"/>
                <a:gd name="T104" fmla="*/ 63 w 80"/>
                <a:gd name="T105" fmla="*/ 58 h 355"/>
                <a:gd name="T106" fmla="*/ 65 w 80"/>
                <a:gd name="T107" fmla="*/ 53 h 355"/>
                <a:gd name="T108" fmla="*/ 78 w 80"/>
                <a:gd name="T109" fmla="*/ 2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20" name="Freeform 23">
              <a:extLst>
                <a:ext uri="{FF2B5EF4-FFF2-40B4-BE49-F238E27FC236}">
                  <a16:creationId xmlns:a16="http://schemas.microsoft.com/office/drawing/2014/main" id="{5CDF8CEE-CF76-E740-BEA4-4DCBD8180079}"/>
                </a:ext>
              </a:extLst>
            </p:cNvPr>
            <p:cNvSpPr>
              <a:spLocks/>
            </p:cNvSpPr>
            <p:nvPr/>
          </p:nvSpPr>
          <p:spPr bwMode="auto">
            <a:xfrm>
              <a:off x="430103" y="4140157"/>
              <a:ext cx="417084" cy="211654"/>
            </a:xfrm>
            <a:custGeom>
              <a:avLst/>
              <a:gdLst>
                <a:gd name="T0" fmla="*/ 77 w 85"/>
                <a:gd name="T1" fmla="*/ 10 h 43"/>
                <a:gd name="T2" fmla="*/ 59 w 85"/>
                <a:gd name="T3" fmla="*/ 5 h 43"/>
                <a:gd name="T4" fmla="*/ 58 w 85"/>
                <a:gd name="T5" fmla="*/ 4 h 43"/>
                <a:gd name="T6" fmla="*/ 47 w 85"/>
                <a:gd name="T7" fmla="*/ 3 h 43"/>
                <a:gd name="T8" fmla="*/ 11 w 85"/>
                <a:gd name="T9" fmla="*/ 2 h 43"/>
                <a:gd name="T10" fmla="*/ 5 w 85"/>
                <a:gd name="T11" fmla="*/ 16 h 43"/>
                <a:gd name="T12" fmla="*/ 9 w 85"/>
                <a:gd name="T13" fmla="*/ 23 h 43"/>
                <a:gd name="T14" fmla="*/ 9 w 85"/>
                <a:gd name="T15" fmla="*/ 24 h 43"/>
                <a:gd name="T16" fmla="*/ 12 w 85"/>
                <a:gd name="T17" fmla="*/ 32 h 43"/>
                <a:gd name="T18" fmla="*/ 64 w 85"/>
                <a:gd name="T19" fmla="*/ 31 h 43"/>
                <a:gd name="T20" fmla="*/ 79 w 85"/>
                <a:gd name="T21" fmla="*/ 25 h 43"/>
                <a:gd name="T22" fmla="*/ 77 w 85"/>
                <a:gd name="T2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21" name="Freeform 91">
              <a:extLst>
                <a:ext uri="{FF2B5EF4-FFF2-40B4-BE49-F238E27FC236}">
                  <a16:creationId xmlns:a16="http://schemas.microsoft.com/office/drawing/2014/main" id="{2AEE7F40-7548-B240-9E3A-7821E8858FE7}"/>
                </a:ext>
              </a:extLst>
            </p:cNvPr>
            <p:cNvSpPr>
              <a:spLocks noEditPoints="1"/>
            </p:cNvSpPr>
            <p:nvPr/>
          </p:nvSpPr>
          <p:spPr bwMode="auto">
            <a:xfrm>
              <a:off x="392752" y="3324665"/>
              <a:ext cx="637039" cy="2780557"/>
            </a:xfrm>
            <a:custGeom>
              <a:avLst/>
              <a:gdLst>
                <a:gd name="T0" fmla="*/ 81 w 130"/>
                <a:gd name="T1" fmla="*/ 6 h 566"/>
                <a:gd name="T2" fmla="*/ 77 w 130"/>
                <a:gd name="T3" fmla="*/ 2 h 566"/>
                <a:gd name="T4" fmla="*/ 43 w 130"/>
                <a:gd name="T5" fmla="*/ 64 h 566"/>
                <a:gd name="T6" fmla="*/ 26 w 130"/>
                <a:gd name="T7" fmla="*/ 158 h 566"/>
                <a:gd name="T8" fmla="*/ 80 w 130"/>
                <a:gd name="T9" fmla="*/ 21 h 566"/>
                <a:gd name="T10" fmla="*/ 69 w 130"/>
                <a:gd name="T11" fmla="*/ 165 h 566"/>
                <a:gd name="T12" fmla="*/ 80 w 130"/>
                <a:gd name="T13" fmla="*/ 115 h 566"/>
                <a:gd name="T14" fmla="*/ 58 w 130"/>
                <a:gd name="T15" fmla="*/ 163 h 566"/>
                <a:gd name="T16" fmla="*/ 55 w 130"/>
                <a:gd name="T17" fmla="*/ 163 h 566"/>
                <a:gd name="T18" fmla="*/ 45 w 130"/>
                <a:gd name="T19" fmla="*/ 156 h 566"/>
                <a:gd name="T20" fmla="*/ 42 w 130"/>
                <a:gd name="T21" fmla="*/ 100 h 566"/>
                <a:gd name="T22" fmla="*/ 43 w 130"/>
                <a:gd name="T23" fmla="*/ 162 h 566"/>
                <a:gd name="T24" fmla="*/ 21 w 130"/>
                <a:gd name="T25" fmla="*/ 199 h 566"/>
                <a:gd name="T26" fmla="*/ 20 w 130"/>
                <a:gd name="T27" fmla="*/ 563 h 566"/>
                <a:gd name="T28" fmla="*/ 74 w 130"/>
                <a:gd name="T29" fmla="*/ 317 h 566"/>
                <a:gd name="T30" fmla="*/ 97 w 130"/>
                <a:gd name="T31" fmla="*/ 194 h 566"/>
                <a:gd name="T32" fmla="*/ 63 w 130"/>
                <a:gd name="T33" fmla="*/ 172 h 566"/>
                <a:gd name="T34" fmla="*/ 53 w 130"/>
                <a:gd name="T35" fmla="*/ 195 h 566"/>
                <a:gd name="T36" fmla="*/ 63 w 130"/>
                <a:gd name="T37" fmla="*/ 172 h 566"/>
                <a:gd name="T38" fmla="*/ 47 w 130"/>
                <a:gd name="T39" fmla="*/ 171 h 566"/>
                <a:gd name="T40" fmla="*/ 31 w 130"/>
                <a:gd name="T41" fmla="*/ 194 h 566"/>
                <a:gd name="T42" fmla="*/ 29 w 130"/>
                <a:gd name="T43" fmla="*/ 172 h 566"/>
                <a:gd name="T44" fmla="*/ 28 w 130"/>
                <a:gd name="T45" fmla="*/ 193 h 566"/>
                <a:gd name="T46" fmla="*/ 52 w 130"/>
                <a:gd name="T47" fmla="*/ 231 h 566"/>
                <a:gd name="T48" fmla="*/ 74 w 130"/>
                <a:gd name="T49" fmla="*/ 231 h 566"/>
                <a:gd name="T50" fmla="*/ 54 w 130"/>
                <a:gd name="T51" fmla="*/ 252 h 566"/>
                <a:gd name="T52" fmla="*/ 68 w 130"/>
                <a:gd name="T53" fmla="*/ 278 h 566"/>
                <a:gd name="T54" fmla="*/ 54 w 130"/>
                <a:gd name="T55" fmla="*/ 284 h 566"/>
                <a:gd name="T56" fmla="*/ 65 w 130"/>
                <a:gd name="T57" fmla="*/ 308 h 566"/>
                <a:gd name="T58" fmla="*/ 49 w 130"/>
                <a:gd name="T59" fmla="*/ 311 h 566"/>
                <a:gd name="T60" fmla="*/ 61 w 130"/>
                <a:gd name="T61" fmla="*/ 336 h 566"/>
                <a:gd name="T62" fmla="*/ 49 w 130"/>
                <a:gd name="T63" fmla="*/ 342 h 566"/>
                <a:gd name="T64" fmla="*/ 56 w 130"/>
                <a:gd name="T65" fmla="*/ 375 h 566"/>
                <a:gd name="T66" fmla="*/ 58 w 130"/>
                <a:gd name="T67" fmla="*/ 380 h 566"/>
                <a:gd name="T68" fmla="*/ 49 w 130"/>
                <a:gd name="T69" fmla="*/ 408 h 566"/>
                <a:gd name="T70" fmla="*/ 53 w 130"/>
                <a:gd name="T71" fmla="*/ 441 h 566"/>
                <a:gd name="T72" fmla="*/ 53 w 130"/>
                <a:gd name="T73" fmla="*/ 446 h 566"/>
                <a:gd name="T74" fmla="*/ 37 w 130"/>
                <a:gd name="T75" fmla="*/ 469 h 566"/>
                <a:gd name="T76" fmla="*/ 46 w 130"/>
                <a:gd name="T77" fmla="*/ 495 h 566"/>
                <a:gd name="T78" fmla="*/ 45 w 130"/>
                <a:gd name="T79" fmla="*/ 499 h 566"/>
                <a:gd name="T80" fmla="*/ 31 w 130"/>
                <a:gd name="T81" fmla="*/ 527 h 566"/>
                <a:gd name="T82" fmla="*/ 17 w 130"/>
                <a:gd name="T83" fmla="*/ 489 h 566"/>
                <a:gd name="T84" fmla="*/ 81 w 130"/>
                <a:gd name="T85" fmla="*/ 200 h 566"/>
                <a:gd name="T86" fmla="*/ 83 w 130"/>
                <a:gd name="T87" fmla="*/ 192 h 566"/>
                <a:gd name="T88" fmla="*/ 68 w 130"/>
                <a:gd name="T89" fmla="*/ 184 h 566"/>
                <a:gd name="T90" fmla="*/ 84 w 130"/>
                <a:gd name="T91" fmla="*/ 174 h 566"/>
                <a:gd name="T92" fmla="*/ 86 w 130"/>
                <a:gd name="T93" fmla="*/ 18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grpSp>
      <p:pic>
        <p:nvPicPr>
          <p:cNvPr id="22" name="图片 40">
            <a:extLst>
              <a:ext uri="{FF2B5EF4-FFF2-40B4-BE49-F238E27FC236}">
                <a16:creationId xmlns:a16="http://schemas.microsoft.com/office/drawing/2014/main" id="{875A5FB4-D7E4-7A4B-91FC-398F58B6D49F}"/>
              </a:ext>
            </a:extLst>
          </p:cNvPr>
          <p:cNvPicPr>
            <a:picLocks noChangeAspect="1"/>
          </p:cNvPicPr>
          <p:nvPr/>
        </p:nvPicPr>
        <p:blipFill>
          <a:blip r:embed="rId5"/>
          <a:stretch>
            <a:fillRect/>
          </a:stretch>
        </p:blipFill>
        <p:spPr>
          <a:xfrm>
            <a:off x="2644936" y="1881654"/>
            <a:ext cx="718936" cy="451153"/>
          </a:xfrm>
          <a:prstGeom prst="rect">
            <a:avLst/>
          </a:prstGeom>
        </p:spPr>
      </p:pic>
      <p:pic>
        <p:nvPicPr>
          <p:cNvPr id="23" name="图片 41">
            <a:extLst>
              <a:ext uri="{FF2B5EF4-FFF2-40B4-BE49-F238E27FC236}">
                <a16:creationId xmlns:a16="http://schemas.microsoft.com/office/drawing/2014/main" id="{079F194F-76C6-AC4E-9792-C98F8FB4F1E4}"/>
              </a:ext>
            </a:extLst>
          </p:cNvPr>
          <p:cNvPicPr>
            <a:picLocks noChangeAspect="1"/>
          </p:cNvPicPr>
          <p:nvPr/>
        </p:nvPicPr>
        <p:blipFill>
          <a:blip r:embed="rId5"/>
          <a:stretch>
            <a:fillRect/>
          </a:stretch>
        </p:blipFill>
        <p:spPr>
          <a:xfrm>
            <a:off x="3828587" y="749810"/>
            <a:ext cx="604182" cy="379141"/>
          </a:xfrm>
          <a:prstGeom prst="rect">
            <a:avLst/>
          </a:prstGeom>
        </p:spPr>
      </p:pic>
      <p:grpSp>
        <p:nvGrpSpPr>
          <p:cNvPr id="24" name="组合 42">
            <a:extLst>
              <a:ext uri="{FF2B5EF4-FFF2-40B4-BE49-F238E27FC236}">
                <a16:creationId xmlns:a16="http://schemas.microsoft.com/office/drawing/2014/main" id="{90610079-0524-2B49-8474-80BA2F3D9B55}"/>
              </a:ext>
            </a:extLst>
          </p:cNvPr>
          <p:cNvGrpSpPr/>
          <p:nvPr/>
        </p:nvGrpSpPr>
        <p:grpSpPr>
          <a:xfrm>
            <a:off x="7433518" y="1292968"/>
            <a:ext cx="1618181" cy="773433"/>
            <a:chOff x="4322882" y="5260680"/>
            <a:chExt cx="2448550" cy="987720"/>
          </a:xfrm>
        </p:grpSpPr>
        <p:sp>
          <p:nvSpPr>
            <p:cNvPr id="25" name="Freeform 32">
              <a:extLst>
                <a:ext uri="{FF2B5EF4-FFF2-40B4-BE49-F238E27FC236}">
                  <a16:creationId xmlns:a16="http://schemas.microsoft.com/office/drawing/2014/main" id="{BE922EC1-2B12-2747-AE24-9893C5B2286C}"/>
                </a:ext>
              </a:extLst>
            </p:cNvPr>
            <p:cNvSpPr>
              <a:spLocks/>
            </p:cNvSpPr>
            <p:nvPr/>
          </p:nvSpPr>
          <p:spPr bwMode="auto">
            <a:xfrm>
              <a:off x="4356083" y="5260680"/>
              <a:ext cx="2415349" cy="973196"/>
            </a:xfrm>
            <a:custGeom>
              <a:avLst/>
              <a:gdLst>
                <a:gd name="T0" fmla="*/ 471 w 492"/>
                <a:gd name="T1" fmla="*/ 63 h 198"/>
                <a:gd name="T2" fmla="*/ 461 w 492"/>
                <a:gd name="T3" fmla="*/ 30 h 198"/>
                <a:gd name="T4" fmla="*/ 440 w 492"/>
                <a:gd name="T5" fmla="*/ 3 h 198"/>
                <a:gd name="T6" fmla="*/ 4 w 492"/>
                <a:gd name="T7" fmla="*/ 125 h 198"/>
                <a:gd name="T8" fmla="*/ 452 w 492"/>
                <a:gd name="T9" fmla="*/ 32 h 198"/>
                <a:gd name="T10" fmla="*/ 468 w 492"/>
                <a:gd name="T11" fmla="*/ 64 h 198"/>
                <a:gd name="T12" fmla="*/ 451 w 492"/>
                <a:gd name="T13" fmla="*/ 69 h 198"/>
                <a:gd name="T14" fmla="*/ 441 w 492"/>
                <a:gd name="T15" fmla="*/ 53 h 198"/>
                <a:gd name="T16" fmla="*/ 441 w 492"/>
                <a:gd name="T17" fmla="*/ 63 h 198"/>
                <a:gd name="T18" fmla="*/ 425 w 492"/>
                <a:gd name="T19" fmla="*/ 76 h 198"/>
                <a:gd name="T20" fmla="*/ 416 w 492"/>
                <a:gd name="T21" fmla="*/ 66 h 198"/>
                <a:gd name="T22" fmla="*/ 398 w 492"/>
                <a:gd name="T23" fmla="*/ 83 h 198"/>
                <a:gd name="T24" fmla="*/ 388 w 492"/>
                <a:gd name="T25" fmla="*/ 75 h 198"/>
                <a:gd name="T26" fmla="*/ 376 w 492"/>
                <a:gd name="T27" fmla="*/ 89 h 198"/>
                <a:gd name="T28" fmla="*/ 372 w 492"/>
                <a:gd name="T29" fmla="*/ 78 h 198"/>
                <a:gd name="T30" fmla="*/ 371 w 492"/>
                <a:gd name="T31" fmla="*/ 91 h 198"/>
                <a:gd name="T32" fmla="*/ 346 w 492"/>
                <a:gd name="T33" fmla="*/ 86 h 198"/>
                <a:gd name="T34" fmla="*/ 334 w 492"/>
                <a:gd name="T35" fmla="*/ 71 h 198"/>
                <a:gd name="T36" fmla="*/ 345 w 492"/>
                <a:gd name="T37" fmla="*/ 98 h 198"/>
                <a:gd name="T38" fmla="*/ 325 w 492"/>
                <a:gd name="T39" fmla="*/ 99 h 198"/>
                <a:gd name="T40" fmla="*/ 315 w 492"/>
                <a:gd name="T41" fmla="*/ 92 h 198"/>
                <a:gd name="T42" fmla="*/ 321 w 492"/>
                <a:gd name="T43" fmla="*/ 104 h 198"/>
                <a:gd name="T44" fmla="*/ 301 w 492"/>
                <a:gd name="T45" fmla="*/ 93 h 198"/>
                <a:gd name="T46" fmla="*/ 302 w 492"/>
                <a:gd name="T47" fmla="*/ 110 h 198"/>
                <a:gd name="T48" fmla="*/ 280 w 492"/>
                <a:gd name="T49" fmla="*/ 116 h 198"/>
                <a:gd name="T50" fmla="*/ 271 w 492"/>
                <a:gd name="T51" fmla="*/ 102 h 198"/>
                <a:gd name="T52" fmla="*/ 256 w 492"/>
                <a:gd name="T53" fmla="*/ 123 h 198"/>
                <a:gd name="T54" fmla="*/ 252 w 492"/>
                <a:gd name="T55" fmla="*/ 109 h 198"/>
                <a:gd name="T56" fmla="*/ 250 w 492"/>
                <a:gd name="T57" fmla="*/ 120 h 198"/>
                <a:gd name="T58" fmla="*/ 232 w 492"/>
                <a:gd name="T59" fmla="*/ 129 h 198"/>
                <a:gd name="T60" fmla="*/ 224 w 492"/>
                <a:gd name="T61" fmla="*/ 105 h 198"/>
                <a:gd name="T62" fmla="*/ 224 w 492"/>
                <a:gd name="T63" fmla="*/ 123 h 198"/>
                <a:gd name="T64" fmla="*/ 210 w 492"/>
                <a:gd name="T65" fmla="*/ 136 h 198"/>
                <a:gd name="T66" fmla="*/ 205 w 492"/>
                <a:gd name="T67" fmla="*/ 124 h 198"/>
                <a:gd name="T68" fmla="*/ 203 w 492"/>
                <a:gd name="T69" fmla="*/ 136 h 198"/>
                <a:gd name="T70" fmla="*/ 186 w 492"/>
                <a:gd name="T71" fmla="*/ 143 h 198"/>
                <a:gd name="T72" fmla="*/ 177 w 492"/>
                <a:gd name="T73" fmla="*/ 133 h 198"/>
                <a:gd name="T74" fmla="*/ 182 w 492"/>
                <a:gd name="T75" fmla="*/ 144 h 198"/>
                <a:gd name="T76" fmla="*/ 165 w 492"/>
                <a:gd name="T77" fmla="*/ 148 h 198"/>
                <a:gd name="T78" fmla="*/ 155 w 492"/>
                <a:gd name="T79" fmla="*/ 138 h 198"/>
                <a:gd name="T80" fmla="*/ 146 w 492"/>
                <a:gd name="T81" fmla="*/ 154 h 198"/>
                <a:gd name="T82" fmla="*/ 138 w 492"/>
                <a:gd name="T83" fmla="*/ 140 h 198"/>
                <a:gd name="T84" fmla="*/ 137 w 492"/>
                <a:gd name="T85" fmla="*/ 150 h 198"/>
                <a:gd name="T86" fmla="*/ 121 w 492"/>
                <a:gd name="T87" fmla="*/ 161 h 198"/>
                <a:gd name="T88" fmla="*/ 114 w 492"/>
                <a:gd name="T89" fmla="*/ 136 h 198"/>
                <a:gd name="T90" fmla="*/ 118 w 492"/>
                <a:gd name="T91" fmla="*/ 162 h 198"/>
                <a:gd name="T92" fmla="*/ 94 w 492"/>
                <a:gd name="T93" fmla="*/ 158 h 198"/>
                <a:gd name="T94" fmla="*/ 96 w 492"/>
                <a:gd name="T95" fmla="*/ 166 h 198"/>
                <a:gd name="T96" fmla="*/ 88 w 492"/>
                <a:gd name="T97" fmla="*/ 171 h 198"/>
                <a:gd name="T98" fmla="*/ 83 w 492"/>
                <a:gd name="T99" fmla="*/ 161 h 198"/>
                <a:gd name="T100" fmla="*/ 82 w 492"/>
                <a:gd name="T101" fmla="*/ 169 h 198"/>
                <a:gd name="T102" fmla="*/ 76 w 492"/>
                <a:gd name="T103" fmla="*/ 175 h 198"/>
                <a:gd name="T104" fmla="*/ 71 w 492"/>
                <a:gd name="T105" fmla="*/ 165 h 198"/>
                <a:gd name="T106" fmla="*/ 69 w 492"/>
                <a:gd name="T107" fmla="*/ 173 h 198"/>
                <a:gd name="T108" fmla="*/ 60 w 492"/>
                <a:gd name="T109" fmla="*/ 180 h 198"/>
                <a:gd name="T110" fmla="*/ 58 w 492"/>
                <a:gd name="T111" fmla="*/ 176 h 198"/>
                <a:gd name="T112" fmla="*/ 49 w 492"/>
                <a:gd name="T113" fmla="*/ 168 h 198"/>
                <a:gd name="T114" fmla="*/ 57 w 492"/>
                <a:gd name="T115" fmla="*/ 181 h 198"/>
                <a:gd name="T116" fmla="*/ 25 w 492"/>
                <a:gd name="T117" fmla="*/ 197 h 198"/>
                <a:gd name="T118" fmla="*/ 209 w 492"/>
                <a:gd name="T119" fmla="*/ 145 h 198"/>
                <a:gd name="T120" fmla="*/ 486 w 492"/>
                <a:gd name="T121" fmla="*/ 7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26" name="Freeform 33">
              <a:extLst>
                <a:ext uri="{FF2B5EF4-FFF2-40B4-BE49-F238E27FC236}">
                  <a16:creationId xmlns:a16="http://schemas.microsoft.com/office/drawing/2014/main" id="{BA4DFF01-6527-6B48-9432-C9263D1E0B2F}"/>
                </a:ext>
              </a:extLst>
            </p:cNvPr>
            <p:cNvSpPr>
              <a:spLocks/>
            </p:cNvSpPr>
            <p:nvPr/>
          </p:nvSpPr>
          <p:spPr bwMode="auto">
            <a:xfrm>
              <a:off x="4322882" y="5835466"/>
              <a:ext cx="130728" cy="412934"/>
            </a:xfrm>
            <a:custGeom>
              <a:avLst/>
              <a:gdLst>
                <a:gd name="T0" fmla="*/ 26 w 27"/>
                <a:gd name="T1" fmla="*/ 77 h 84"/>
                <a:gd name="T2" fmla="*/ 16 w 27"/>
                <a:gd name="T3" fmla="*/ 40 h 84"/>
                <a:gd name="T4" fmla="*/ 6 w 27"/>
                <a:gd name="T5" fmla="*/ 3 h 84"/>
                <a:gd name="T6" fmla="*/ 0 w 27"/>
                <a:gd name="T7" fmla="*/ 6 h 84"/>
                <a:gd name="T8" fmla="*/ 7 w 27"/>
                <a:gd name="T9" fmla="*/ 46 h 84"/>
                <a:gd name="T10" fmla="*/ 19 w 27"/>
                <a:gd name="T11" fmla="*/ 81 h 84"/>
                <a:gd name="T12" fmla="*/ 26 w 27"/>
                <a:gd name="T13" fmla="*/ 77 h 84"/>
              </a:gdLst>
              <a:ahLst/>
              <a:cxnLst>
                <a:cxn ang="0">
                  <a:pos x="T0" y="T1"/>
                </a:cxn>
                <a:cxn ang="0">
                  <a:pos x="T2" y="T3"/>
                </a:cxn>
                <a:cxn ang="0">
                  <a:pos x="T4" y="T5"/>
                </a:cxn>
                <a:cxn ang="0">
                  <a:pos x="T6" y="T7"/>
                </a:cxn>
                <a:cxn ang="0">
                  <a:pos x="T8" y="T9"/>
                </a:cxn>
                <a:cxn ang="0">
                  <a:pos x="T10" y="T11"/>
                </a:cxn>
                <a:cxn ang="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27" name="Freeform 34">
              <a:extLst>
                <a:ext uri="{FF2B5EF4-FFF2-40B4-BE49-F238E27FC236}">
                  <a16:creationId xmlns:a16="http://schemas.microsoft.com/office/drawing/2014/main" id="{03C54493-3D90-AD46-8EB7-590B75B93114}"/>
                </a:ext>
              </a:extLst>
            </p:cNvPr>
            <p:cNvSpPr>
              <a:spLocks/>
            </p:cNvSpPr>
            <p:nvPr/>
          </p:nvSpPr>
          <p:spPr bwMode="auto">
            <a:xfrm>
              <a:off x="4517936" y="6036746"/>
              <a:ext cx="68477" cy="128653"/>
            </a:xfrm>
            <a:custGeom>
              <a:avLst/>
              <a:gdLst>
                <a:gd name="T0" fmla="*/ 13 w 14"/>
                <a:gd name="T1" fmla="*/ 25 h 26"/>
                <a:gd name="T2" fmla="*/ 7 w 14"/>
                <a:gd name="T3" fmla="*/ 15 h 26"/>
                <a:gd name="T4" fmla="*/ 2 w 14"/>
                <a:gd name="T5" fmla="*/ 1 h 26"/>
                <a:gd name="T6" fmla="*/ 0 w 14"/>
                <a:gd name="T7" fmla="*/ 2 h 26"/>
                <a:gd name="T8" fmla="*/ 4 w 14"/>
                <a:gd name="T9" fmla="*/ 15 h 26"/>
                <a:gd name="T10" fmla="*/ 12 w 14"/>
                <a:gd name="T11" fmla="*/ 26 h 26"/>
                <a:gd name="T12" fmla="*/ 13 w 14"/>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grpSp>
      <p:sp>
        <p:nvSpPr>
          <p:cNvPr id="28" name="Rectangle 27">
            <a:extLst>
              <a:ext uri="{FF2B5EF4-FFF2-40B4-BE49-F238E27FC236}">
                <a16:creationId xmlns:a16="http://schemas.microsoft.com/office/drawing/2014/main" id="{D5100D86-F107-8A47-A6F7-E2EDDBA25B8F}"/>
              </a:ext>
            </a:extLst>
          </p:cNvPr>
          <p:cNvSpPr/>
          <p:nvPr/>
        </p:nvSpPr>
        <p:spPr>
          <a:xfrm>
            <a:off x="5452279" y="3228665"/>
            <a:ext cx="5858966" cy="723005"/>
          </a:xfrm>
          <a:prstGeom prst="rect">
            <a:avLst/>
          </a:prstGeom>
          <a:noFill/>
        </p:spPr>
        <p:txBody>
          <a:bodyPr wrap="square" lIns="91431" tIns="45715" rIns="91431" bIns="45715">
            <a:spAutoFit/>
          </a:bodyPr>
          <a:lstStyle/>
          <a:p>
            <a:pPr algn="ctr" defTabSz="914309">
              <a:defRPr/>
            </a:pPr>
            <a:endParaRPr lang="en-US" altLang="zh-CN" sz="5400" b="1" i="1" kern="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24929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par>
                                <p:cTn id="36" presetID="14" presetClass="entr" presetSubtype="1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par>
                                <p:cTn id="45" presetID="21" presetClass="entr" presetSubtype="1" fill="hold" grpId="0" nodeType="withEffect" nodePh="1">
                                  <p:stCondLst>
                                    <p:cond delay="0"/>
                                  </p:stCondLst>
                                  <p:endCondLst>
                                    <p:cond evt="begin" delay="0">
                                      <p:tn val="45"/>
                                    </p:cond>
                                  </p:endCondLst>
                                  <p:childTnLst>
                                    <p:set>
                                      <p:cBhvr>
                                        <p:cTn id="46" dur="1" fill="hold">
                                          <p:stCondLst>
                                            <p:cond delay="0"/>
                                          </p:stCondLst>
                                        </p:cTn>
                                        <p:tgtEl>
                                          <p:spTgt spid="28"/>
                                        </p:tgtEl>
                                        <p:attrNameLst>
                                          <p:attrName>style.visibility</p:attrName>
                                        </p:attrNameLst>
                                      </p:cBhvr>
                                      <p:to>
                                        <p:strVal val="visible"/>
                                      </p:to>
                                    </p:set>
                                    <p:animEffect transition="in" filter="wheel(1)">
                                      <p:cBhvr>
                                        <p:cTn id="4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5"/>
          <p:cNvSpPr txBox="1">
            <a:spLocks noChangeArrowheads="1"/>
          </p:cNvSpPr>
          <p:nvPr/>
        </p:nvSpPr>
        <p:spPr bwMode="auto">
          <a:xfrm>
            <a:off x="6743700" y="2133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7</a:t>
            </a:r>
            <a:endParaRPr lang="en-US">
              <a:solidFill>
                <a:srgbClr val="FF0000"/>
              </a:solidFill>
            </a:endParaRPr>
          </a:p>
        </p:txBody>
      </p:sp>
      <p:sp>
        <p:nvSpPr>
          <p:cNvPr id="9219" name="Text Box 16"/>
          <p:cNvSpPr txBox="1">
            <a:spLocks noChangeArrowheads="1"/>
          </p:cNvSpPr>
          <p:nvPr/>
        </p:nvSpPr>
        <p:spPr bwMode="auto">
          <a:xfrm>
            <a:off x="6743700" y="24003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a:t>
            </a:r>
            <a:endParaRPr lang="en-US">
              <a:solidFill>
                <a:srgbClr val="FF0000"/>
              </a:solidFill>
            </a:endParaRPr>
          </a:p>
        </p:txBody>
      </p:sp>
      <p:sp>
        <p:nvSpPr>
          <p:cNvPr id="9220" name="Line 17"/>
          <p:cNvSpPr>
            <a:spLocks noChangeShapeType="1"/>
          </p:cNvSpPr>
          <p:nvPr/>
        </p:nvSpPr>
        <p:spPr bwMode="auto">
          <a:xfrm>
            <a:off x="6756400" y="2463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Text Box 18"/>
          <p:cNvSpPr txBox="1">
            <a:spLocks noChangeArrowheads="1"/>
          </p:cNvSpPr>
          <p:nvPr/>
        </p:nvSpPr>
        <p:spPr bwMode="auto">
          <a:xfrm>
            <a:off x="7239000" y="2133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15</a:t>
            </a:r>
            <a:endParaRPr lang="en-US">
              <a:solidFill>
                <a:srgbClr val="FF0000"/>
              </a:solidFill>
            </a:endParaRPr>
          </a:p>
        </p:txBody>
      </p:sp>
      <p:sp>
        <p:nvSpPr>
          <p:cNvPr id="9222" name="Text Box 19"/>
          <p:cNvSpPr txBox="1">
            <a:spLocks noChangeArrowheads="1"/>
          </p:cNvSpPr>
          <p:nvPr/>
        </p:nvSpPr>
        <p:spPr bwMode="auto">
          <a:xfrm>
            <a:off x="7251700" y="2400301"/>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25</a:t>
            </a:r>
            <a:endParaRPr lang="en-US">
              <a:solidFill>
                <a:srgbClr val="FF0000"/>
              </a:solidFill>
            </a:endParaRPr>
          </a:p>
        </p:txBody>
      </p:sp>
      <p:sp>
        <p:nvSpPr>
          <p:cNvPr id="9223" name="Line 20"/>
          <p:cNvSpPr>
            <a:spLocks noChangeShapeType="1"/>
          </p:cNvSpPr>
          <p:nvPr/>
        </p:nvSpPr>
        <p:spPr bwMode="auto">
          <a:xfrm>
            <a:off x="7340600" y="2463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Text Box 21"/>
          <p:cNvSpPr txBox="1">
            <a:spLocks noChangeArrowheads="1"/>
          </p:cNvSpPr>
          <p:nvPr/>
        </p:nvSpPr>
        <p:spPr bwMode="auto">
          <a:xfrm>
            <a:off x="7099300" y="22748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9225" name="Text Box 22"/>
          <p:cNvSpPr txBox="1">
            <a:spLocks noChangeArrowheads="1"/>
          </p:cNvSpPr>
          <p:nvPr/>
        </p:nvSpPr>
        <p:spPr bwMode="auto">
          <a:xfrm>
            <a:off x="6350000" y="22479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b)</a:t>
            </a:r>
            <a:endParaRPr lang="en-US"/>
          </a:p>
        </p:txBody>
      </p:sp>
      <p:sp>
        <p:nvSpPr>
          <p:cNvPr id="9226" name="Text Box 23"/>
          <p:cNvSpPr txBox="1">
            <a:spLocks noChangeArrowheads="1"/>
          </p:cNvSpPr>
          <p:nvPr/>
        </p:nvSpPr>
        <p:spPr bwMode="auto">
          <a:xfrm>
            <a:off x="3454400" y="4038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9227" name="Line 25"/>
          <p:cNvSpPr>
            <a:spLocks noChangeShapeType="1"/>
          </p:cNvSpPr>
          <p:nvPr/>
        </p:nvSpPr>
        <p:spPr bwMode="auto">
          <a:xfrm>
            <a:off x="3467100" y="4368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Text Box 26"/>
          <p:cNvSpPr txBox="1">
            <a:spLocks noChangeArrowheads="1"/>
          </p:cNvSpPr>
          <p:nvPr/>
        </p:nvSpPr>
        <p:spPr bwMode="auto">
          <a:xfrm>
            <a:off x="4125913" y="401796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4</a:t>
            </a:r>
            <a:endParaRPr lang="en-US">
              <a:solidFill>
                <a:srgbClr val="FF0000"/>
              </a:solidFill>
            </a:endParaRPr>
          </a:p>
        </p:txBody>
      </p:sp>
      <p:sp>
        <p:nvSpPr>
          <p:cNvPr id="9229" name="Text Box 27"/>
          <p:cNvSpPr txBox="1">
            <a:spLocks noChangeArrowheads="1"/>
          </p:cNvSpPr>
          <p:nvPr/>
        </p:nvSpPr>
        <p:spPr bwMode="auto">
          <a:xfrm>
            <a:off x="4127500" y="44196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8</a:t>
            </a:r>
            <a:endParaRPr lang="en-US">
              <a:solidFill>
                <a:srgbClr val="FF0000"/>
              </a:solidFill>
            </a:endParaRPr>
          </a:p>
        </p:txBody>
      </p:sp>
      <p:sp>
        <p:nvSpPr>
          <p:cNvPr id="9230" name="Line 28"/>
          <p:cNvSpPr>
            <a:spLocks noChangeShapeType="1"/>
          </p:cNvSpPr>
          <p:nvPr/>
        </p:nvSpPr>
        <p:spPr bwMode="auto">
          <a:xfrm>
            <a:off x="4076700" y="438943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Text Box 29"/>
          <p:cNvSpPr txBox="1">
            <a:spLocks noChangeArrowheads="1"/>
          </p:cNvSpPr>
          <p:nvPr/>
        </p:nvSpPr>
        <p:spPr bwMode="auto">
          <a:xfrm>
            <a:off x="3810000" y="41798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9232" name="Text Box 30"/>
          <p:cNvSpPr txBox="1">
            <a:spLocks noChangeArrowheads="1"/>
          </p:cNvSpPr>
          <p:nvPr/>
        </p:nvSpPr>
        <p:spPr bwMode="auto">
          <a:xfrm>
            <a:off x="3048000" y="4165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c)</a:t>
            </a:r>
            <a:endParaRPr lang="en-US"/>
          </a:p>
        </p:txBody>
      </p:sp>
      <p:sp>
        <p:nvSpPr>
          <p:cNvPr id="9233" name="Text Box 31"/>
          <p:cNvSpPr txBox="1">
            <a:spLocks noChangeArrowheads="1"/>
          </p:cNvSpPr>
          <p:nvPr/>
        </p:nvSpPr>
        <p:spPr bwMode="auto">
          <a:xfrm>
            <a:off x="6619875" y="4029076"/>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11</a:t>
            </a:r>
            <a:endParaRPr lang="en-US">
              <a:solidFill>
                <a:srgbClr val="FF0000"/>
              </a:solidFill>
            </a:endParaRPr>
          </a:p>
        </p:txBody>
      </p:sp>
      <p:sp>
        <p:nvSpPr>
          <p:cNvPr id="9234" name="Text Box 32"/>
          <p:cNvSpPr txBox="1">
            <a:spLocks noChangeArrowheads="1"/>
          </p:cNvSpPr>
          <p:nvPr/>
        </p:nvSpPr>
        <p:spPr bwMode="auto">
          <a:xfrm>
            <a:off x="6696075" y="4295776"/>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4</a:t>
            </a:r>
            <a:endParaRPr lang="en-US">
              <a:solidFill>
                <a:srgbClr val="FF0000"/>
              </a:solidFill>
            </a:endParaRPr>
          </a:p>
        </p:txBody>
      </p:sp>
      <p:sp>
        <p:nvSpPr>
          <p:cNvPr id="9235" name="Line 33"/>
          <p:cNvSpPr>
            <a:spLocks noChangeShapeType="1"/>
          </p:cNvSpPr>
          <p:nvPr/>
        </p:nvSpPr>
        <p:spPr bwMode="auto">
          <a:xfrm>
            <a:off x="6632575" y="4359275"/>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Text Box 34"/>
          <p:cNvSpPr txBox="1">
            <a:spLocks noChangeArrowheads="1"/>
          </p:cNvSpPr>
          <p:nvPr/>
        </p:nvSpPr>
        <p:spPr bwMode="auto">
          <a:xfrm>
            <a:off x="7229475" y="4029076"/>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9237" name="Text Box 35"/>
          <p:cNvSpPr txBox="1">
            <a:spLocks noChangeArrowheads="1"/>
          </p:cNvSpPr>
          <p:nvPr/>
        </p:nvSpPr>
        <p:spPr bwMode="auto">
          <a:xfrm>
            <a:off x="7229475" y="4295776"/>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8</a:t>
            </a:r>
            <a:endParaRPr lang="en-US">
              <a:solidFill>
                <a:srgbClr val="FF0000"/>
              </a:solidFill>
            </a:endParaRPr>
          </a:p>
        </p:txBody>
      </p:sp>
      <p:sp>
        <p:nvSpPr>
          <p:cNvPr id="9238" name="Line 36"/>
          <p:cNvSpPr>
            <a:spLocks noChangeShapeType="1"/>
          </p:cNvSpPr>
          <p:nvPr/>
        </p:nvSpPr>
        <p:spPr bwMode="auto">
          <a:xfrm>
            <a:off x="7242175" y="4359275"/>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Text Box 37"/>
          <p:cNvSpPr txBox="1">
            <a:spLocks noChangeArrowheads="1"/>
          </p:cNvSpPr>
          <p:nvPr/>
        </p:nvSpPr>
        <p:spPr bwMode="auto">
          <a:xfrm>
            <a:off x="6975475" y="417036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9240" name="Text Box 38"/>
          <p:cNvSpPr txBox="1">
            <a:spLocks noChangeArrowheads="1"/>
          </p:cNvSpPr>
          <p:nvPr/>
        </p:nvSpPr>
        <p:spPr bwMode="auto">
          <a:xfrm>
            <a:off x="6213475" y="4156076"/>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d)</a:t>
            </a:r>
            <a:endParaRPr lang="en-US"/>
          </a:p>
        </p:txBody>
      </p:sp>
      <p:sp>
        <p:nvSpPr>
          <p:cNvPr id="9241" name="Rectangle 75"/>
          <p:cNvSpPr>
            <a:spLocks noChangeArrowheads="1"/>
          </p:cNvSpPr>
          <p:nvPr/>
        </p:nvSpPr>
        <p:spPr bwMode="auto">
          <a:xfrm>
            <a:off x="2743200" y="1143000"/>
            <a:ext cx="3352800" cy="685800"/>
          </a:xfrm>
          <a:prstGeom prst="rect">
            <a:avLst/>
          </a:prstGeom>
          <a:solidFill>
            <a:srgbClr val="FFFF00"/>
          </a:solidFill>
          <a:ln w="9525">
            <a:solidFill>
              <a:schemeClr val="tx1"/>
            </a:solidFill>
            <a:miter lim="800000"/>
            <a:headEnd/>
            <a:tailEnd/>
          </a:ln>
        </p:spPr>
        <p:txBody>
          <a:bodyPr wrap="none" anchor="ctr"/>
          <a:lstStyle/>
          <a:p>
            <a:pPr algn="ctr"/>
            <a:r>
              <a:rPr lang="en-US" altLang="ja-JP" b="1">
                <a:ea typeface="MS PGothic" pitchFamily="34" charset="-128"/>
              </a:rPr>
              <a:t>Bài tập 2/ Rút gọn rồi tính:</a:t>
            </a:r>
            <a:endParaRPr lang="en-US" b="1"/>
          </a:p>
        </p:txBody>
      </p:sp>
      <p:sp>
        <p:nvSpPr>
          <p:cNvPr id="9242" name="Text Box 76"/>
          <p:cNvSpPr txBox="1">
            <a:spLocks noChangeArrowheads="1"/>
          </p:cNvSpPr>
          <p:nvPr/>
        </p:nvSpPr>
        <p:spPr bwMode="auto">
          <a:xfrm>
            <a:off x="3403600" y="21574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2</a:t>
            </a:r>
            <a:endParaRPr lang="en-US">
              <a:solidFill>
                <a:srgbClr val="FF0000"/>
              </a:solidFill>
            </a:endParaRPr>
          </a:p>
        </p:txBody>
      </p:sp>
      <p:sp>
        <p:nvSpPr>
          <p:cNvPr id="9243" name="Text Box 77"/>
          <p:cNvSpPr txBox="1">
            <a:spLocks noChangeArrowheads="1"/>
          </p:cNvSpPr>
          <p:nvPr/>
        </p:nvSpPr>
        <p:spPr bwMode="auto">
          <a:xfrm>
            <a:off x="3403600" y="24241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9244" name="Line 78"/>
          <p:cNvSpPr>
            <a:spLocks noChangeShapeType="1"/>
          </p:cNvSpPr>
          <p:nvPr/>
        </p:nvSpPr>
        <p:spPr bwMode="auto">
          <a:xfrm>
            <a:off x="3416300" y="24876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5" name="Text Box 79"/>
          <p:cNvSpPr txBox="1">
            <a:spLocks noChangeArrowheads="1"/>
          </p:cNvSpPr>
          <p:nvPr/>
        </p:nvSpPr>
        <p:spPr bwMode="auto">
          <a:xfrm>
            <a:off x="4013200" y="21574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9246" name="Text Box 80"/>
          <p:cNvSpPr txBox="1">
            <a:spLocks noChangeArrowheads="1"/>
          </p:cNvSpPr>
          <p:nvPr/>
        </p:nvSpPr>
        <p:spPr bwMode="auto">
          <a:xfrm>
            <a:off x="4013200" y="24241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9</a:t>
            </a:r>
            <a:endParaRPr lang="en-US">
              <a:solidFill>
                <a:srgbClr val="FF0000"/>
              </a:solidFill>
            </a:endParaRPr>
          </a:p>
        </p:txBody>
      </p:sp>
      <p:sp>
        <p:nvSpPr>
          <p:cNvPr id="9247" name="Line 81"/>
          <p:cNvSpPr>
            <a:spLocks noChangeShapeType="1"/>
          </p:cNvSpPr>
          <p:nvPr/>
        </p:nvSpPr>
        <p:spPr bwMode="auto">
          <a:xfrm>
            <a:off x="4025900" y="24876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8" name="Text Box 82"/>
          <p:cNvSpPr txBox="1">
            <a:spLocks noChangeArrowheads="1"/>
          </p:cNvSpPr>
          <p:nvPr/>
        </p:nvSpPr>
        <p:spPr bwMode="auto">
          <a:xfrm>
            <a:off x="3759200" y="2298701"/>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9249" name="Text Box 83"/>
          <p:cNvSpPr txBox="1">
            <a:spLocks noChangeArrowheads="1"/>
          </p:cNvSpPr>
          <p:nvPr/>
        </p:nvSpPr>
        <p:spPr bwMode="auto">
          <a:xfrm>
            <a:off x="3035300" y="2282826"/>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a:t>
            </a:r>
            <a:endParaRPr lang="en-US"/>
          </a:p>
        </p:txBody>
      </p:sp>
      <p:sp>
        <p:nvSpPr>
          <p:cNvPr id="9250" name="Text Box 84"/>
          <p:cNvSpPr txBox="1">
            <a:spLocks noChangeArrowheads="1"/>
          </p:cNvSpPr>
          <p:nvPr/>
        </p:nvSpPr>
        <p:spPr bwMode="auto">
          <a:xfrm>
            <a:off x="4419600" y="23225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a:t>
            </a:r>
            <a:endParaRPr lang="en-US">
              <a:solidFill>
                <a:srgbClr val="FF0000"/>
              </a:solidFill>
            </a:endParaRPr>
          </a:p>
        </p:txBody>
      </p:sp>
      <p:sp>
        <p:nvSpPr>
          <p:cNvPr id="9251" name="Text Box 100"/>
          <p:cNvSpPr txBox="1">
            <a:spLocks noChangeArrowheads="1"/>
          </p:cNvSpPr>
          <p:nvPr/>
        </p:nvSpPr>
        <p:spPr bwMode="auto">
          <a:xfrm>
            <a:off x="3454400" y="44338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2</a:t>
            </a:r>
            <a:endParaRPr lang="en-US">
              <a:solidFill>
                <a:srgbClr val="FF0000"/>
              </a:solidFill>
            </a:endParaRPr>
          </a:p>
        </p:txBody>
      </p:sp>
      <p:sp>
        <p:nvSpPr>
          <p:cNvPr id="9252" name="Rectangle 101"/>
          <p:cNvSpPr>
            <a:spLocks noChangeArrowheads="1"/>
          </p:cNvSpPr>
          <p:nvPr/>
        </p:nvSpPr>
        <p:spPr bwMode="auto">
          <a:xfrm>
            <a:off x="2743200" y="1143000"/>
            <a:ext cx="3352800" cy="685800"/>
          </a:xfrm>
          <a:prstGeom prst="rect">
            <a:avLst/>
          </a:prstGeom>
          <a:solidFill>
            <a:srgbClr val="FFFF00"/>
          </a:solidFill>
          <a:ln w="9525">
            <a:solidFill>
              <a:schemeClr val="tx1"/>
            </a:solidFill>
            <a:miter lim="800000"/>
            <a:headEnd/>
            <a:tailEnd/>
          </a:ln>
        </p:spPr>
        <p:txBody>
          <a:bodyPr wrap="none" anchor="ctr"/>
          <a:lstStyle/>
          <a:p>
            <a:pPr algn="ctr"/>
            <a:r>
              <a:rPr lang="en-US" altLang="ja-JP" b="1">
                <a:ea typeface="MS PGothic" pitchFamily="34" charset="-128"/>
              </a:rPr>
              <a:t>Bài tập 2/ Rút gọn rồi tính:</a:t>
            </a:r>
            <a:endParaRPr lang="en-US" b="1"/>
          </a:p>
        </p:txBody>
      </p:sp>
      <p:pic>
        <p:nvPicPr>
          <p:cNvPr id="38" name="图片 4">
            <a:extLst>
              <a:ext uri="{FF2B5EF4-FFF2-40B4-BE49-F238E27FC236}">
                <a16:creationId xmlns:a16="http://schemas.microsoft.com/office/drawing/2014/main" id="{D8C70993-EA24-BC4B-B051-423F793273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0" y="3103564"/>
            <a:ext cx="4561985" cy="3754435"/>
          </a:xfrm>
          <a:prstGeom prst="rect">
            <a:avLst/>
          </a:prstGeom>
        </p:spPr>
      </p:pic>
      <p:pic>
        <p:nvPicPr>
          <p:cNvPr id="39" name="图片 17">
            <a:extLst>
              <a:ext uri="{FF2B5EF4-FFF2-40B4-BE49-F238E27FC236}">
                <a16:creationId xmlns:a16="http://schemas.microsoft.com/office/drawing/2014/main" id="{5D3DEAE8-4717-CB4F-BD3D-72BFEB9610CD}"/>
              </a:ext>
            </a:extLst>
          </p:cNvPr>
          <p:cNvPicPr>
            <a:picLocks noChangeAspect="1"/>
          </p:cNvPicPr>
          <p:nvPr/>
        </p:nvPicPr>
        <p:blipFill>
          <a:blip r:embed="rId4"/>
          <a:stretch>
            <a:fillRect/>
          </a:stretch>
        </p:blipFill>
        <p:spPr>
          <a:xfrm>
            <a:off x="500753" y="691941"/>
            <a:ext cx="876190" cy="549834"/>
          </a:xfrm>
          <a:prstGeom prst="rect">
            <a:avLst/>
          </a:prstGeom>
        </p:spPr>
      </p:pic>
      <p:grpSp>
        <p:nvGrpSpPr>
          <p:cNvPr id="40" name="组合 31">
            <a:extLst>
              <a:ext uri="{FF2B5EF4-FFF2-40B4-BE49-F238E27FC236}">
                <a16:creationId xmlns:a16="http://schemas.microsoft.com/office/drawing/2014/main" id="{F12933C1-D2FA-1645-96E2-98CE39957574}"/>
              </a:ext>
            </a:extLst>
          </p:cNvPr>
          <p:cNvGrpSpPr/>
          <p:nvPr/>
        </p:nvGrpSpPr>
        <p:grpSpPr>
          <a:xfrm>
            <a:off x="11012096" y="563551"/>
            <a:ext cx="729043" cy="1457191"/>
            <a:chOff x="8683894" y="705760"/>
            <a:chExt cx="1389852" cy="2120445"/>
          </a:xfrm>
        </p:grpSpPr>
        <p:sp>
          <p:nvSpPr>
            <p:cNvPr id="41" name="Freeform 20">
              <a:extLst>
                <a:ext uri="{FF2B5EF4-FFF2-40B4-BE49-F238E27FC236}">
                  <a16:creationId xmlns:a16="http://schemas.microsoft.com/office/drawing/2014/main" id="{CA537339-17FD-014C-B15D-BD7E6E932CF3}"/>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
              <a:extLst>
                <a:ext uri="{FF2B5EF4-FFF2-40B4-BE49-F238E27FC236}">
                  <a16:creationId xmlns:a16="http://schemas.microsoft.com/office/drawing/2014/main" id="{81FA15DE-5B22-D042-B2A6-AD84AE24002D}"/>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2">
              <a:extLst>
                <a:ext uri="{FF2B5EF4-FFF2-40B4-BE49-F238E27FC236}">
                  <a16:creationId xmlns:a16="http://schemas.microsoft.com/office/drawing/2014/main" id="{297E0EE5-5F17-4D43-A8BA-83DF1BB54CB4}"/>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3">
              <a:extLst>
                <a:ext uri="{FF2B5EF4-FFF2-40B4-BE49-F238E27FC236}">
                  <a16:creationId xmlns:a16="http://schemas.microsoft.com/office/drawing/2014/main" id="{7732AEE4-BDFF-7243-A542-F2B8C74FEB79}"/>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4">
              <a:extLst>
                <a:ext uri="{FF2B5EF4-FFF2-40B4-BE49-F238E27FC236}">
                  <a16:creationId xmlns:a16="http://schemas.microsoft.com/office/drawing/2014/main" id="{88795214-07C3-8846-91AA-2BC4639DEC8A}"/>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5">
              <a:extLst>
                <a:ext uri="{FF2B5EF4-FFF2-40B4-BE49-F238E27FC236}">
                  <a16:creationId xmlns:a16="http://schemas.microsoft.com/office/drawing/2014/main" id="{D8EABA88-4953-A948-ACF6-97BA560C2218}"/>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5203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2641600" y="34671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2</a:t>
            </a:r>
            <a:endParaRPr lang="en-US">
              <a:solidFill>
                <a:srgbClr val="FF0000"/>
              </a:solidFill>
            </a:endParaRPr>
          </a:p>
        </p:txBody>
      </p:sp>
      <p:sp>
        <p:nvSpPr>
          <p:cNvPr id="10243" name="Text Box 7"/>
          <p:cNvSpPr txBox="1">
            <a:spLocks noChangeArrowheads="1"/>
          </p:cNvSpPr>
          <p:nvPr/>
        </p:nvSpPr>
        <p:spPr bwMode="auto">
          <a:xfrm>
            <a:off x="2641600" y="3733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0244" name="Line 8"/>
          <p:cNvSpPr>
            <a:spLocks noChangeShapeType="1"/>
          </p:cNvSpPr>
          <p:nvPr/>
        </p:nvSpPr>
        <p:spPr bwMode="auto">
          <a:xfrm>
            <a:off x="2654300" y="37973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Text Box 9"/>
          <p:cNvSpPr txBox="1">
            <a:spLocks noChangeArrowheads="1"/>
          </p:cNvSpPr>
          <p:nvPr/>
        </p:nvSpPr>
        <p:spPr bwMode="auto">
          <a:xfrm>
            <a:off x="3251200" y="34671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0246" name="Text Box 10"/>
          <p:cNvSpPr txBox="1">
            <a:spLocks noChangeArrowheads="1"/>
          </p:cNvSpPr>
          <p:nvPr/>
        </p:nvSpPr>
        <p:spPr bwMode="auto">
          <a:xfrm>
            <a:off x="3251200" y="3733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9</a:t>
            </a:r>
            <a:endParaRPr lang="en-US">
              <a:solidFill>
                <a:srgbClr val="FF0000"/>
              </a:solidFill>
            </a:endParaRPr>
          </a:p>
        </p:txBody>
      </p:sp>
      <p:sp>
        <p:nvSpPr>
          <p:cNvPr id="10247" name="Line 11"/>
          <p:cNvSpPr>
            <a:spLocks noChangeShapeType="1"/>
          </p:cNvSpPr>
          <p:nvPr/>
        </p:nvSpPr>
        <p:spPr bwMode="auto">
          <a:xfrm>
            <a:off x="3263900" y="37973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Text Box 12"/>
          <p:cNvSpPr txBox="1">
            <a:spLocks noChangeArrowheads="1"/>
          </p:cNvSpPr>
          <p:nvPr/>
        </p:nvSpPr>
        <p:spPr bwMode="auto">
          <a:xfrm>
            <a:off x="2997200" y="36083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10249" name="Text Box 13"/>
          <p:cNvSpPr txBox="1">
            <a:spLocks noChangeArrowheads="1"/>
          </p:cNvSpPr>
          <p:nvPr/>
        </p:nvSpPr>
        <p:spPr bwMode="auto">
          <a:xfrm>
            <a:off x="2273300" y="35925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a:t>
            </a:r>
            <a:endParaRPr lang="en-US"/>
          </a:p>
        </p:txBody>
      </p:sp>
      <p:sp>
        <p:nvSpPr>
          <p:cNvPr id="10250" name="Text Box 38"/>
          <p:cNvSpPr txBox="1">
            <a:spLocks noChangeArrowheads="1"/>
          </p:cNvSpPr>
          <p:nvPr/>
        </p:nvSpPr>
        <p:spPr bwMode="auto">
          <a:xfrm>
            <a:off x="3657600" y="36322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a:t>
            </a:r>
            <a:endParaRPr lang="en-US">
              <a:solidFill>
                <a:srgbClr val="FF0000"/>
              </a:solidFill>
            </a:endParaRPr>
          </a:p>
        </p:txBody>
      </p:sp>
      <p:sp>
        <p:nvSpPr>
          <p:cNvPr id="10251" name="Rectangle 42"/>
          <p:cNvSpPr>
            <a:spLocks noChangeArrowheads="1"/>
          </p:cNvSpPr>
          <p:nvPr/>
        </p:nvSpPr>
        <p:spPr bwMode="auto">
          <a:xfrm>
            <a:off x="2133600" y="1524000"/>
            <a:ext cx="3074988" cy="1371600"/>
          </a:xfrm>
          <a:prstGeom prst="rect">
            <a:avLst/>
          </a:prstGeom>
          <a:solidFill>
            <a:srgbClr val="FFFF00"/>
          </a:solidFill>
          <a:ln w="9525">
            <a:solidFill>
              <a:schemeClr val="tx1"/>
            </a:solidFill>
            <a:miter lim="800000"/>
            <a:headEnd/>
            <a:tailEnd/>
          </a:ln>
        </p:spPr>
        <p:txBody>
          <a:bodyPr wrap="none" anchor="ctr"/>
          <a:lstStyle/>
          <a:p>
            <a:pPr algn="ctr"/>
            <a:r>
              <a:rPr lang="en-US" altLang="ja-JP" b="1">
                <a:ea typeface="MS PGothic" pitchFamily="34" charset="-128"/>
              </a:rPr>
              <a:t>Bài tập 2/ Rút gọn rồi tính:</a:t>
            </a:r>
            <a:endParaRPr lang="en-US" b="1"/>
          </a:p>
        </p:txBody>
      </p:sp>
      <p:sp>
        <p:nvSpPr>
          <p:cNvPr id="15404" name="Text Box 44"/>
          <p:cNvSpPr txBox="1">
            <a:spLocks noChangeArrowheads="1"/>
          </p:cNvSpPr>
          <p:nvPr/>
        </p:nvSpPr>
        <p:spPr bwMode="auto">
          <a:xfrm>
            <a:off x="2641600" y="43195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5405" name="Text Box 45"/>
          <p:cNvSpPr txBox="1">
            <a:spLocks noChangeArrowheads="1"/>
          </p:cNvSpPr>
          <p:nvPr/>
        </p:nvSpPr>
        <p:spPr bwMode="auto">
          <a:xfrm>
            <a:off x="2641600" y="45862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9</a:t>
            </a:r>
            <a:endParaRPr lang="en-US">
              <a:solidFill>
                <a:srgbClr val="FF0000"/>
              </a:solidFill>
            </a:endParaRPr>
          </a:p>
        </p:txBody>
      </p:sp>
      <p:sp>
        <p:nvSpPr>
          <p:cNvPr id="15406" name="Line 46"/>
          <p:cNvSpPr>
            <a:spLocks noChangeShapeType="1"/>
          </p:cNvSpPr>
          <p:nvPr/>
        </p:nvSpPr>
        <p:spPr bwMode="auto">
          <a:xfrm>
            <a:off x="2654300" y="46497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Text Box 47"/>
          <p:cNvSpPr txBox="1">
            <a:spLocks noChangeArrowheads="1"/>
          </p:cNvSpPr>
          <p:nvPr/>
        </p:nvSpPr>
        <p:spPr bwMode="auto">
          <a:xfrm>
            <a:off x="2971800" y="44831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a:t>
            </a:r>
            <a:endParaRPr lang="en-US">
              <a:solidFill>
                <a:srgbClr val="FF0000"/>
              </a:solidFill>
            </a:endParaRPr>
          </a:p>
        </p:txBody>
      </p:sp>
      <p:sp>
        <p:nvSpPr>
          <p:cNvPr id="15408" name="Text Box 48"/>
          <p:cNvSpPr txBox="1">
            <a:spLocks noChangeArrowheads="1"/>
          </p:cNvSpPr>
          <p:nvPr/>
        </p:nvSpPr>
        <p:spPr bwMode="auto">
          <a:xfrm>
            <a:off x="3327400" y="43180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3 : 3</a:t>
            </a:r>
            <a:endParaRPr lang="en-US"/>
          </a:p>
        </p:txBody>
      </p:sp>
      <p:sp>
        <p:nvSpPr>
          <p:cNvPr id="15409" name="Text Box 49"/>
          <p:cNvSpPr txBox="1">
            <a:spLocks noChangeArrowheads="1"/>
          </p:cNvSpPr>
          <p:nvPr/>
        </p:nvSpPr>
        <p:spPr bwMode="auto">
          <a:xfrm>
            <a:off x="3327400" y="46243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9 : 3</a:t>
            </a:r>
            <a:endParaRPr lang="en-US"/>
          </a:p>
        </p:txBody>
      </p:sp>
      <p:sp>
        <p:nvSpPr>
          <p:cNvPr id="15410" name="Line 50"/>
          <p:cNvSpPr>
            <a:spLocks noChangeShapeType="1"/>
          </p:cNvSpPr>
          <p:nvPr/>
        </p:nvSpPr>
        <p:spPr bwMode="auto">
          <a:xfrm>
            <a:off x="3327400" y="4622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Text Box 51"/>
          <p:cNvSpPr txBox="1">
            <a:spLocks noChangeArrowheads="1"/>
          </p:cNvSpPr>
          <p:nvPr/>
        </p:nvSpPr>
        <p:spPr bwMode="auto">
          <a:xfrm>
            <a:off x="4241800" y="4306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a:t>
            </a:r>
            <a:endParaRPr lang="en-US">
              <a:solidFill>
                <a:srgbClr val="FF0000"/>
              </a:solidFill>
            </a:endParaRPr>
          </a:p>
        </p:txBody>
      </p:sp>
      <p:sp>
        <p:nvSpPr>
          <p:cNvPr id="15412" name="Text Box 52"/>
          <p:cNvSpPr txBox="1">
            <a:spLocks noChangeArrowheads="1"/>
          </p:cNvSpPr>
          <p:nvPr/>
        </p:nvSpPr>
        <p:spPr bwMode="auto">
          <a:xfrm>
            <a:off x="4229100" y="46370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5413" name="Line 53"/>
          <p:cNvSpPr>
            <a:spLocks noChangeShapeType="1"/>
          </p:cNvSpPr>
          <p:nvPr/>
        </p:nvSpPr>
        <p:spPr bwMode="auto">
          <a:xfrm>
            <a:off x="4241800" y="46116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Text Box 54"/>
          <p:cNvSpPr txBox="1">
            <a:spLocks noChangeArrowheads="1"/>
          </p:cNvSpPr>
          <p:nvPr/>
        </p:nvSpPr>
        <p:spPr bwMode="auto">
          <a:xfrm>
            <a:off x="3949700" y="44465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a:t>
            </a:r>
            <a:endParaRPr lang="en-US">
              <a:solidFill>
                <a:srgbClr val="FF0000"/>
              </a:solidFill>
            </a:endParaRPr>
          </a:p>
        </p:txBody>
      </p:sp>
      <p:sp>
        <p:nvSpPr>
          <p:cNvPr id="10275" name="Line 68"/>
          <p:cNvSpPr>
            <a:spLocks noChangeShapeType="1"/>
          </p:cNvSpPr>
          <p:nvPr/>
        </p:nvSpPr>
        <p:spPr bwMode="auto">
          <a:xfrm>
            <a:off x="5486400" y="2877344"/>
            <a:ext cx="0" cy="350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8F2E0769-1134-46AB-94F7-C7581FDA7ACE}"/>
                  </a:ext>
                </a:extLst>
              </p:cNvPr>
              <p:cNvSpPr txBox="1"/>
              <p:nvPr/>
            </p:nvSpPr>
            <p:spPr>
              <a:xfrm>
                <a:off x="5619155" y="3298117"/>
                <a:ext cx="1787238" cy="810989"/>
              </a:xfrm>
              <a:prstGeom prst="rect">
                <a:avLst/>
              </a:prstGeom>
              <a:noFill/>
            </p:spPr>
            <p:txBody>
              <a:bodyPr wrap="square" lIns="91438" tIns="45719" rIns="91438" bIns="45719" rtlCol="0">
                <a:spAutoFit/>
              </a:bodyPr>
              <a:lstStyle/>
              <a:p>
                <a:r>
                  <a:rPr lang="en-US" sz="2800">
                    <a:latin typeface="Times New Roman" panose="02020603050405020304" pitchFamily="18" charset="0"/>
                    <a:cs typeface="Times New Roman" panose="02020603050405020304" pitchFamily="18" charset="0"/>
                  </a:rPr>
                  <a:t>a)</a:t>
                </a:r>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𝟐</m:t>
                        </m:r>
                      </m:num>
                      <m:den>
                        <m:r>
                          <a:rPr lang="en-US" sz="3200" b="1" i="1">
                            <a:latin typeface="Cambria Math"/>
                          </a:rPr>
                          <m:t>𝟑</m:t>
                        </m:r>
                      </m:den>
                    </m:f>
                  </m:oMath>
                </a14:m>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𝟗</m:t>
                        </m:r>
                      </m:den>
                    </m:f>
                  </m:oMath>
                </a14:m>
                <a:r>
                  <a:rPr lang="en-US" sz="3200" b="1">
                    <a:latin typeface="Times New Roman" panose="02020603050405020304" pitchFamily="18" charset="0"/>
                    <a:cs typeface="Times New Roman" panose="02020603050405020304" pitchFamily="18" charset="0"/>
                  </a:rPr>
                  <a:t>  =</a:t>
                </a:r>
              </a:p>
            </p:txBody>
          </p:sp>
        </mc:Choice>
        <mc:Fallback>
          <p:sp>
            <p:nvSpPr>
              <p:cNvPr id="57" name="TextBox 56">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5619155" y="3298117"/>
                <a:ext cx="1787238" cy="810989"/>
              </a:xfrm>
              <a:prstGeom prst="rect">
                <a:avLst/>
              </a:prstGeom>
              <a:blipFill>
                <a:blip r:embed="rId2"/>
                <a:stretch>
                  <a:fillRect l="-6338" r="-2113" b="-61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9AA33432-AD8B-4A5B-BC6F-AD84E3DB9225}"/>
                  </a:ext>
                </a:extLst>
              </p:cNvPr>
              <p:cNvSpPr txBox="1"/>
              <p:nvPr/>
            </p:nvSpPr>
            <p:spPr>
              <a:xfrm>
                <a:off x="7086600" y="3315739"/>
                <a:ext cx="466790" cy="801371"/>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𝟐</m:t>
                        </m:r>
                      </m:num>
                      <m:den>
                        <m:r>
                          <a:rPr lang="en-US" sz="3200" b="1" i="1">
                            <a:latin typeface="Cambria Math"/>
                          </a:rPr>
                          <m:t>𝟑</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58" name="TextBox 57">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7086600" y="3315739"/>
                <a:ext cx="466790" cy="801371"/>
              </a:xfrm>
              <a:prstGeom prst="rect">
                <a:avLst/>
              </a:prstGeom>
              <a:blipFill>
                <a:blip r:embed="rId3"/>
                <a:stretch>
                  <a:fillRect b="-4688"/>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9AA33432-AD8B-4A5B-BC6F-AD84E3DB9225}"/>
              </a:ext>
            </a:extLst>
          </p:cNvPr>
          <p:cNvSpPr txBox="1"/>
          <p:nvPr/>
        </p:nvSpPr>
        <p:spPr>
          <a:xfrm>
            <a:off x="7476299" y="3414141"/>
            <a:ext cx="320918" cy="584773"/>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9AA33432-AD8B-4A5B-BC6F-AD84E3DB9225}"/>
                  </a:ext>
                </a:extLst>
              </p:cNvPr>
              <p:cNvSpPr txBox="1"/>
              <p:nvPr/>
            </p:nvSpPr>
            <p:spPr>
              <a:xfrm>
                <a:off x="7613806" y="3317379"/>
                <a:ext cx="886970" cy="803680"/>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𝟑</m:t>
                        </m:r>
                      </m:den>
                    </m:f>
                    <m:r>
                      <a:rPr lang="vi-VN" sz="3200" b="1" i="1">
                        <a:latin typeface="Cambria Math" panose="02040503050406030204" pitchFamily="18" charset="0"/>
                      </a:rPr>
                      <m:t>=</m:t>
                    </m:r>
                  </m:oMath>
                </a14:m>
                <a:endParaRPr lang="en-US" sz="3200" b="1">
                  <a:latin typeface="Times New Roman" panose="02020603050405020304" pitchFamily="18" charset="0"/>
                  <a:cs typeface="Times New Roman" panose="02020603050405020304" pitchFamily="18" charset="0"/>
                </a:endParaRPr>
              </a:p>
            </p:txBody>
          </p:sp>
        </mc:Choice>
        <mc:Fallback>
          <p:sp>
            <p:nvSpPr>
              <p:cNvPr id="60" name="TextBox 59">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7613806" y="3317379"/>
                <a:ext cx="886970" cy="803680"/>
              </a:xfrm>
              <a:prstGeom prst="rect">
                <a:avLst/>
              </a:prstGeom>
              <a:blipFill>
                <a:blip r:embed="rId4"/>
                <a:stretch>
                  <a:fillRect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5A24D996-020A-49E2-83C4-D389BE15106C}"/>
                  </a:ext>
                </a:extLst>
              </p:cNvPr>
              <p:cNvSpPr txBox="1"/>
              <p:nvPr/>
            </p:nvSpPr>
            <p:spPr>
              <a:xfrm>
                <a:off x="9153590" y="3306709"/>
                <a:ext cx="659151" cy="802397"/>
              </a:xfrm>
              <a:prstGeom prst="rect">
                <a:avLst/>
              </a:prstGeom>
              <a:noFill/>
            </p:spPr>
            <p:txBody>
              <a:bodyPr wrap="none" lIns="91438" tIns="45719" rIns="91438" bIns="45719" rtlCol="0">
                <a:spAutoFit/>
              </a:bodyPr>
              <a:lstStyle/>
              <a:p>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𝟏</m:t>
                        </m:r>
                      </m:num>
                      <m:den>
                        <m:r>
                          <a:rPr lang="en-US" sz="3200" b="1">
                            <a:solidFill>
                              <a:srgbClr val="FF0000"/>
                            </a:solidFill>
                            <a:latin typeface="Cambria Math"/>
                          </a:rPr>
                          <m:t>𝟑</m:t>
                        </m:r>
                      </m:den>
                    </m:f>
                  </m:oMath>
                </a14:m>
                <a:endParaRPr lang="en-US" sz="2800" b="1">
                  <a:latin typeface="Times New Roman" panose="02020603050405020304" pitchFamily="18" charset="0"/>
                  <a:cs typeface="Times New Roman" panose="02020603050405020304" pitchFamily="18" charset="0"/>
                </a:endParaRPr>
              </a:p>
            </p:txBody>
          </p:sp>
        </mc:Choice>
        <mc:Fallback>
          <p:sp>
            <p:nvSpPr>
              <p:cNvPr id="61" name="TextBox 60">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9153590" y="3306709"/>
                <a:ext cx="659151" cy="802397"/>
              </a:xfrm>
              <a:prstGeom prst="rect">
                <a:avLst/>
              </a:prstGeom>
              <a:blipFill>
                <a:blip r:embed="rId5"/>
                <a:stretch>
                  <a:fillRect l="-18868" b="-4615"/>
                </a:stretch>
              </a:blipFill>
            </p:spPr>
            <p:txBody>
              <a:bodyPr/>
              <a:lstStyle/>
              <a:p>
                <a:r>
                  <a:rPr lang="en-US">
                    <a:noFill/>
                  </a:rPr>
                  <a:t> </a:t>
                </a:r>
              </a:p>
            </p:txBody>
          </p:sp>
        </mc:Fallback>
      </mc:AlternateContent>
      <p:sp>
        <p:nvSpPr>
          <p:cNvPr id="62" name="Text Box 38"/>
          <p:cNvSpPr txBox="1">
            <a:spLocks noChangeArrowheads="1"/>
          </p:cNvSpPr>
          <p:nvPr/>
        </p:nvSpPr>
        <p:spPr bwMode="auto">
          <a:xfrm>
            <a:off x="4013200" y="3608388"/>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a:t>
            </a:r>
            <a:endParaRPr lang="en-US">
              <a:solidFill>
                <a:srgbClr val="FF0000"/>
              </a:solidFill>
            </a:endParaRPr>
          </a:p>
        </p:txBody>
      </p:sp>
      <p:sp>
        <p:nvSpPr>
          <p:cNvPr id="63" name="Rectangle 23"/>
          <p:cNvSpPr>
            <a:spLocks noChangeArrowheads="1"/>
          </p:cNvSpPr>
          <p:nvPr/>
        </p:nvSpPr>
        <p:spPr bwMode="auto">
          <a:xfrm>
            <a:off x="6265283" y="2209800"/>
            <a:ext cx="3352800" cy="685800"/>
          </a:xfrm>
          <a:prstGeom prst="rect">
            <a:avLst/>
          </a:prstGeom>
          <a:solidFill>
            <a:srgbClr val="FFFF00"/>
          </a:solidFill>
          <a:ln w="9525">
            <a:noFill/>
            <a:miter lim="800000"/>
            <a:headEnd/>
            <a:tailEnd/>
          </a:ln>
        </p:spPr>
        <p:txBody>
          <a:bodyPr wrap="none" anchor="ctr"/>
          <a:lstStyle/>
          <a:p>
            <a:pPr algn="ctr"/>
            <a:r>
              <a:rPr lang="en-US" altLang="ja-JP" b="1">
                <a:solidFill>
                  <a:srgbClr val="FF0000"/>
                </a:solidFill>
                <a:ea typeface="MS PGothic" pitchFamily="34" charset="-128"/>
              </a:rPr>
              <a:t>Trình bày</a:t>
            </a:r>
            <a:endParaRPr lang="en-US" b="1">
              <a:solidFill>
                <a:srgbClr val="FF0000"/>
              </a:solidFill>
            </a:endParaRP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E6ED7D59-572F-B546-A1F6-8DF471F303C0}"/>
                  </a:ext>
                </a:extLst>
              </p:cNvPr>
              <p:cNvSpPr txBox="1"/>
              <p:nvPr/>
            </p:nvSpPr>
            <p:spPr>
              <a:xfrm>
                <a:off x="8285562" y="3331960"/>
                <a:ext cx="930059" cy="803680"/>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𝟐</m:t>
                        </m:r>
                        <m:r>
                          <a:rPr lang="vi-VN" sz="3200" b="1" i="1">
                            <a:latin typeface="Cambria Math" panose="02040503050406030204" pitchFamily="18" charset="0"/>
                          </a:rPr>
                          <m:t> −</m:t>
                        </m:r>
                        <m:r>
                          <a:rPr lang="vi-VN" sz="3200" b="1" i="1">
                            <a:latin typeface="Cambria Math" panose="02040503050406030204" pitchFamily="18" charset="0"/>
                          </a:rPr>
                          <m:t>𝟏</m:t>
                        </m:r>
                      </m:num>
                      <m:den>
                        <m:r>
                          <a:rPr lang="en-US" sz="3200" b="1" i="1">
                            <a:latin typeface="Cambria Math"/>
                          </a:rPr>
                          <m:t>𝟑</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32" name="TextBox 31">
                <a:extLst>
                  <a:ext uri="{FF2B5EF4-FFF2-40B4-BE49-F238E27FC236}">
                    <a16:creationId xmlns:a16="http://schemas.microsoft.com/office/drawing/2014/main" id="{E6ED7D59-572F-B546-A1F6-8DF471F303C0}"/>
                  </a:ext>
                </a:extLst>
              </p:cNvPr>
              <p:cNvSpPr txBox="1">
                <a:spLocks noRot="1" noChangeAspect="1" noMove="1" noResize="1" noEditPoints="1" noAdjustHandles="1" noChangeArrowheads="1" noChangeShapeType="1" noTextEdit="1"/>
              </p:cNvSpPr>
              <p:nvPr/>
            </p:nvSpPr>
            <p:spPr>
              <a:xfrm>
                <a:off x="8285562" y="3331960"/>
                <a:ext cx="930059" cy="803680"/>
              </a:xfrm>
              <a:prstGeom prst="rect">
                <a:avLst/>
              </a:prstGeom>
              <a:blipFill>
                <a:blip r:embed="rId6"/>
                <a:stretch>
                  <a:fillRect b="-4615"/>
                </a:stretch>
              </a:blipFill>
            </p:spPr>
            <p:txBody>
              <a:bodyPr/>
              <a:lstStyle/>
              <a:p>
                <a:r>
                  <a:rPr lang="en-US">
                    <a:noFill/>
                  </a:rPr>
                  <a:t> </a:t>
                </a:r>
              </a:p>
            </p:txBody>
          </p:sp>
        </mc:Fallback>
      </mc:AlternateContent>
      <p:pic>
        <p:nvPicPr>
          <p:cNvPr id="33" name="图片 4">
            <a:extLst>
              <a:ext uri="{FF2B5EF4-FFF2-40B4-BE49-F238E27FC236}">
                <a16:creationId xmlns:a16="http://schemas.microsoft.com/office/drawing/2014/main" id="{41754E26-ECD5-1545-800B-E173752E58F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0" y="3608388"/>
            <a:ext cx="3948579" cy="3249612"/>
          </a:xfrm>
          <a:prstGeom prst="rect">
            <a:avLst/>
          </a:prstGeom>
        </p:spPr>
      </p:pic>
      <p:pic>
        <p:nvPicPr>
          <p:cNvPr id="34" name="图片 17">
            <a:extLst>
              <a:ext uri="{FF2B5EF4-FFF2-40B4-BE49-F238E27FC236}">
                <a16:creationId xmlns:a16="http://schemas.microsoft.com/office/drawing/2014/main" id="{46D1D72E-9A97-8F47-93A7-E2B87BD103B5}"/>
              </a:ext>
            </a:extLst>
          </p:cNvPr>
          <p:cNvPicPr>
            <a:picLocks noChangeAspect="1"/>
          </p:cNvPicPr>
          <p:nvPr/>
        </p:nvPicPr>
        <p:blipFill>
          <a:blip r:embed="rId9"/>
          <a:stretch>
            <a:fillRect/>
          </a:stretch>
        </p:blipFill>
        <p:spPr>
          <a:xfrm>
            <a:off x="500753" y="491073"/>
            <a:ext cx="1196284" cy="750702"/>
          </a:xfrm>
          <a:prstGeom prst="rect">
            <a:avLst/>
          </a:prstGeom>
        </p:spPr>
      </p:pic>
      <p:grpSp>
        <p:nvGrpSpPr>
          <p:cNvPr id="35" name="组合 31">
            <a:extLst>
              <a:ext uri="{FF2B5EF4-FFF2-40B4-BE49-F238E27FC236}">
                <a16:creationId xmlns:a16="http://schemas.microsoft.com/office/drawing/2014/main" id="{348A40FB-0D00-D148-A79A-948ED4B82E91}"/>
              </a:ext>
            </a:extLst>
          </p:cNvPr>
          <p:cNvGrpSpPr/>
          <p:nvPr/>
        </p:nvGrpSpPr>
        <p:grpSpPr>
          <a:xfrm>
            <a:off x="11012096" y="31203"/>
            <a:ext cx="1100583" cy="1989539"/>
            <a:chOff x="8683894" y="705760"/>
            <a:chExt cx="1389852" cy="2120445"/>
          </a:xfrm>
        </p:grpSpPr>
        <p:sp>
          <p:nvSpPr>
            <p:cNvPr id="36" name="Freeform 20">
              <a:extLst>
                <a:ext uri="{FF2B5EF4-FFF2-40B4-BE49-F238E27FC236}">
                  <a16:creationId xmlns:a16="http://schemas.microsoft.com/office/drawing/2014/main" id="{44B4B81F-6ECE-9B45-85EC-B3725FB82698}"/>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1">
              <a:extLst>
                <a:ext uri="{FF2B5EF4-FFF2-40B4-BE49-F238E27FC236}">
                  <a16:creationId xmlns:a16="http://schemas.microsoft.com/office/drawing/2014/main" id="{EB821709-60C2-F447-96B2-93E43D02422A}"/>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2">
              <a:extLst>
                <a:ext uri="{FF2B5EF4-FFF2-40B4-BE49-F238E27FC236}">
                  <a16:creationId xmlns:a16="http://schemas.microsoft.com/office/drawing/2014/main" id="{103685A4-0A85-E540-B13B-CC38B6D30773}"/>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3">
              <a:extLst>
                <a:ext uri="{FF2B5EF4-FFF2-40B4-BE49-F238E27FC236}">
                  <a16:creationId xmlns:a16="http://schemas.microsoft.com/office/drawing/2014/main" id="{AE97F009-F64C-5144-90D6-BF8EDDD07181}"/>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4">
              <a:extLst>
                <a:ext uri="{FF2B5EF4-FFF2-40B4-BE49-F238E27FC236}">
                  <a16:creationId xmlns:a16="http://schemas.microsoft.com/office/drawing/2014/main" id="{377A3DC3-07BD-FB4A-A438-82C5F01E4D10}"/>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5">
              <a:extLst>
                <a:ext uri="{FF2B5EF4-FFF2-40B4-BE49-F238E27FC236}">
                  <a16:creationId xmlns:a16="http://schemas.microsoft.com/office/drawing/2014/main" id="{213516D9-58A3-EA43-9070-F3E7CBFED25E}"/>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2370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406"/>
                                        </p:tgtEl>
                                        <p:attrNameLst>
                                          <p:attrName>style.visibility</p:attrName>
                                        </p:attrNameLst>
                                      </p:cBhvr>
                                      <p:to>
                                        <p:strVal val="visible"/>
                                      </p:to>
                                    </p:set>
                                    <p:anim calcmode="lin" valueType="num">
                                      <p:cBhvr>
                                        <p:cTn id="7" dur="500" fill="hold"/>
                                        <p:tgtEl>
                                          <p:spTgt spid="15406"/>
                                        </p:tgtEl>
                                        <p:attrNameLst>
                                          <p:attrName>ppt_w</p:attrName>
                                        </p:attrNameLst>
                                      </p:cBhvr>
                                      <p:tavLst>
                                        <p:tav tm="0">
                                          <p:val>
                                            <p:fltVal val="0"/>
                                          </p:val>
                                        </p:tav>
                                        <p:tav tm="100000">
                                          <p:val>
                                            <p:strVal val="#ppt_w"/>
                                          </p:val>
                                        </p:tav>
                                      </p:tavLst>
                                    </p:anim>
                                    <p:anim calcmode="lin" valueType="num">
                                      <p:cBhvr>
                                        <p:cTn id="8" dur="500" fill="hold"/>
                                        <p:tgtEl>
                                          <p:spTgt spid="1540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407"/>
                                        </p:tgtEl>
                                        <p:attrNameLst>
                                          <p:attrName>style.visibility</p:attrName>
                                        </p:attrNameLst>
                                      </p:cBhvr>
                                      <p:to>
                                        <p:strVal val="visible"/>
                                      </p:to>
                                    </p:set>
                                    <p:anim calcmode="lin" valueType="num">
                                      <p:cBhvr>
                                        <p:cTn id="11" dur="500" fill="hold"/>
                                        <p:tgtEl>
                                          <p:spTgt spid="15407"/>
                                        </p:tgtEl>
                                        <p:attrNameLst>
                                          <p:attrName>ppt_w</p:attrName>
                                        </p:attrNameLst>
                                      </p:cBhvr>
                                      <p:tavLst>
                                        <p:tav tm="0">
                                          <p:val>
                                            <p:fltVal val="0"/>
                                          </p:val>
                                        </p:tav>
                                        <p:tav tm="100000">
                                          <p:val>
                                            <p:strVal val="#ppt_w"/>
                                          </p:val>
                                        </p:tav>
                                      </p:tavLst>
                                    </p:anim>
                                    <p:anim calcmode="lin" valueType="num">
                                      <p:cBhvr>
                                        <p:cTn id="12" dur="500" fill="hold"/>
                                        <p:tgtEl>
                                          <p:spTgt spid="1540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405"/>
                                        </p:tgtEl>
                                        <p:attrNameLst>
                                          <p:attrName>style.visibility</p:attrName>
                                        </p:attrNameLst>
                                      </p:cBhvr>
                                      <p:to>
                                        <p:strVal val="visible"/>
                                      </p:to>
                                    </p:set>
                                    <p:anim calcmode="lin" valueType="num">
                                      <p:cBhvr>
                                        <p:cTn id="15" dur="500" fill="hold"/>
                                        <p:tgtEl>
                                          <p:spTgt spid="15405"/>
                                        </p:tgtEl>
                                        <p:attrNameLst>
                                          <p:attrName>ppt_w</p:attrName>
                                        </p:attrNameLst>
                                      </p:cBhvr>
                                      <p:tavLst>
                                        <p:tav tm="0">
                                          <p:val>
                                            <p:fltVal val="0"/>
                                          </p:val>
                                        </p:tav>
                                        <p:tav tm="100000">
                                          <p:val>
                                            <p:strVal val="#ppt_w"/>
                                          </p:val>
                                        </p:tav>
                                      </p:tavLst>
                                    </p:anim>
                                    <p:anim calcmode="lin" valueType="num">
                                      <p:cBhvr>
                                        <p:cTn id="16" dur="500" fill="hold"/>
                                        <p:tgtEl>
                                          <p:spTgt spid="1540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404"/>
                                        </p:tgtEl>
                                        <p:attrNameLst>
                                          <p:attrName>style.visibility</p:attrName>
                                        </p:attrNameLst>
                                      </p:cBhvr>
                                      <p:to>
                                        <p:strVal val="visible"/>
                                      </p:to>
                                    </p:set>
                                    <p:anim calcmode="lin" valueType="num">
                                      <p:cBhvr>
                                        <p:cTn id="19" dur="500" fill="hold"/>
                                        <p:tgtEl>
                                          <p:spTgt spid="15404"/>
                                        </p:tgtEl>
                                        <p:attrNameLst>
                                          <p:attrName>ppt_w</p:attrName>
                                        </p:attrNameLst>
                                      </p:cBhvr>
                                      <p:tavLst>
                                        <p:tav tm="0">
                                          <p:val>
                                            <p:fltVal val="0"/>
                                          </p:val>
                                        </p:tav>
                                        <p:tav tm="100000">
                                          <p:val>
                                            <p:strVal val="#ppt_w"/>
                                          </p:val>
                                        </p:tav>
                                      </p:tavLst>
                                    </p:anim>
                                    <p:anim calcmode="lin" valueType="num">
                                      <p:cBhvr>
                                        <p:cTn id="20" dur="500" fill="hold"/>
                                        <p:tgtEl>
                                          <p:spTgt spid="1540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410"/>
                                        </p:tgtEl>
                                        <p:attrNameLst>
                                          <p:attrName>style.visibility</p:attrName>
                                        </p:attrNameLst>
                                      </p:cBhvr>
                                      <p:to>
                                        <p:strVal val="visible"/>
                                      </p:to>
                                    </p:set>
                                    <p:anim calcmode="lin" valueType="num">
                                      <p:cBhvr>
                                        <p:cTn id="25" dur="500" fill="hold"/>
                                        <p:tgtEl>
                                          <p:spTgt spid="15410"/>
                                        </p:tgtEl>
                                        <p:attrNameLst>
                                          <p:attrName>ppt_w</p:attrName>
                                        </p:attrNameLst>
                                      </p:cBhvr>
                                      <p:tavLst>
                                        <p:tav tm="0">
                                          <p:val>
                                            <p:fltVal val="0"/>
                                          </p:val>
                                        </p:tav>
                                        <p:tav tm="100000">
                                          <p:val>
                                            <p:strVal val="#ppt_w"/>
                                          </p:val>
                                        </p:tav>
                                      </p:tavLst>
                                    </p:anim>
                                    <p:anim calcmode="lin" valueType="num">
                                      <p:cBhvr>
                                        <p:cTn id="26" dur="500" fill="hold"/>
                                        <p:tgtEl>
                                          <p:spTgt spid="1541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5409"/>
                                        </p:tgtEl>
                                        <p:attrNameLst>
                                          <p:attrName>style.visibility</p:attrName>
                                        </p:attrNameLst>
                                      </p:cBhvr>
                                      <p:to>
                                        <p:strVal val="visible"/>
                                      </p:to>
                                    </p:set>
                                    <p:anim calcmode="lin" valueType="num">
                                      <p:cBhvr>
                                        <p:cTn id="29" dur="500" fill="hold"/>
                                        <p:tgtEl>
                                          <p:spTgt spid="15409"/>
                                        </p:tgtEl>
                                        <p:attrNameLst>
                                          <p:attrName>ppt_w</p:attrName>
                                        </p:attrNameLst>
                                      </p:cBhvr>
                                      <p:tavLst>
                                        <p:tav tm="0">
                                          <p:val>
                                            <p:fltVal val="0"/>
                                          </p:val>
                                        </p:tav>
                                        <p:tav tm="100000">
                                          <p:val>
                                            <p:strVal val="#ppt_w"/>
                                          </p:val>
                                        </p:tav>
                                      </p:tavLst>
                                    </p:anim>
                                    <p:anim calcmode="lin" valueType="num">
                                      <p:cBhvr>
                                        <p:cTn id="30" dur="500" fill="hold"/>
                                        <p:tgtEl>
                                          <p:spTgt spid="1540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5408"/>
                                        </p:tgtEl>
                                        <p:attrNameLst>
                                          <p:attrName>style.visibility</p:attrName>
                                        </p:attrNameLst>
                                      </p:cBhvr>
                                      <p:to>
                                        <p:strVal val="visible"/>
                                      </p:to>
                                    </p:set>
                                    <p:anim calcmode="lin" valueType="num">
                                      <p:cBhvr>
                                        <p:cTn id="33" dur="500" fill="hold"/>
                                        <p:tgtEl>
                                          <p:spTgt spid="15408"/>
                                        </p:tgtEl>
                                        <p:attrNameLst>
                                          <p:attrName>ppt_w</p:attrName>
                                        </p:attrNameLst>
                                      </p:cBhvr>
                                      <p:tavLst>
                                        <p:tav tm="0">
                                          <p:val>
                                            <p:fltVal val="0"/>
                                          </p:val>
                                        </p:tav>
                                        <p:tav tm="100000">
                                          <p:val>
                                            <p:strVal val="#ppt_w"/>
                                          </p:val>
                                        </p:tav>
                                      </p:tavLst>
                                    </p:anim>
                                    <p:anim calcmode="lin" valueType="num">
                                      <p:cBhvr>
                                        <p:cTn id="34" dur="500" fill="hold"/>
                                        <p:tgtEl>
                                          <p:spTgt spid="15408"/>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5414"/>
                                        </p:tgtEl>
                                        <p:attrNameLst>
                                          <p:attrName>style.visibility</p:attrName>
                                        </p:attrNameLst>
                                      </p:cBhvr>
                                      <p:to>
                                        <p:strVal val="visible"/>
                                      </p:to>
                                    </p:set>
                                    <p:anim calcmode="lin" valueType="num">
                                      <p:cBhvr>
                                        <p:cTn id="37" dur="500" fill="hold"/>
                                        <p:tgtEl>
                                          <p:spTgt spid="15414"/>
                                        </p:tgtEl>
                                        <p:attrNameLst>
                                          <p:attrName>ppt_w</p:attrName>
                                        </p:attrNameLst>
                                      </p:cBhvr>
                                      <p:tavLst>
                                        <p:tav tm="0">
                                          <p:val>
                                            <p:fltVal val="0"/>
                                          </p:val>
                                        </p:tav>
                                        <p:tav tm="100000">
                                          <p:val>
                                            <p:strVal val="#ppt_w"/>
                                          </p:val>
                                        </p:tav>
                                      </p:tavLst>
                                    </p:anim>
                                    <p:anim calcmode="lin" valueType="num">
                                      <p:cBhvr>
                                        <p:cTn id="38" dur="500" fill="hold"/>
                                        <p:tgtEl>
                                          <p:spTgt spid="15414"/>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5411"/>
                                        </p:tgtEl>
                                        <p:attrNameLst>
                                          <p:attrName>style.visibility</p:attrName>
                                        </p:attrNameLst>
                                      </p:cBhvr>
                                      <p:to>
                                        <p:strVal val="visible"/>
                                      </p:to>
                                    </p:set>
                                    <p:anim calcmode="lin" valueType="num">
                                      <p:cBhvr>
                                        <p:cTn id="43" dur="500" fill="hold"/>
                                        <p:tgtEl>
                                          <p:spTgt spid="15411"/>
                                        </p:tgtEl>
                                        <p:attrNameLst>
                                          <p:attrName>ppt_w</p:attrName>
                                        </p:attrNameLst>
                                      </p:cBhvr>
                                      <p:tavLst>
                                        <p:tav tm="0">
                                          <p:val>
                                            <p:fltVal val="0"/>
                                          </p:val>
                                        </p:tav>
                                        <p:tav tm="100000">
                                          <p:val>
                                            <p:strVal val="#ppt_w"/>
                                          </p:val>
                                        </p:tav>
                                      </p:tavLst>
                                    </p:anim>
                                    <p:anim calcmode="lin" valueType="num">
                                      <p:cBhvr>
                                        <p:cTn id="44" dur="500" fill="hold"/>
                                        <p:tgtEl>
                                          <p:spTgt spid="1541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5412"/>
                                        </p:tgtEl>
                                        <p:attrNameLst>
                                          <p:attrName>style.visibility</p:attrName>
                                        </p:attrNameLst>
                                      </p:cBhvr>
                                      <p:to>
                                        <p:strVal val="visible"/>
                                      </p:to>
                                    </p:set>
                                    <p:anim calcmode="lin" valueType="num">
                                      <p:cBhvr>
                                        <p:cTn id="47" dur="500" fill="hold"/>
                                        <p:tgtEl>
                                          <p:spTgt spid="15412"/>
                                        </p:tgtEl>
                                        <p:attrNameLst>
                                          <p:attrName>ppt_w</p:attrName>
                                        </p:attrNameLst>
                                      </p:cBhvr>
                                      <p:tavLst>
                                        <p:tav tm="0">
                                          <p:val>
                                            <p:fltVal val="0"/>
                                          </p:val>
                                        </p:tav>
                                        <p:tav tm="100000">
                                          <p:val>
                                            <p:strVal val="#ppt_w"/>
                                          </p:val>
                                        </p:tav>
                                      </p:tavLst>
                                    </p:anim>
                                    <p:anim calcmode="lin" valueType="num">
                                      <p:cBhvr>
                                        <p:cTn id="48" dur="500" fill="hold"/>
                                        <p:tgtEl>
                                          <p:spTgt spid="1541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5413"/>
                                        </p:tgtEl>
                                        <p:attrNameLst>
                                          <p:attrName>style.visibility</p:attrName>
                                        </p:attrNameLst>
                                      </p:cBhvr>
                                      <p:to>
                                        <p:strVal val="visible"/>
                                      </p:to>
                                    </p:set>
                                    <p:anim calcmode="lin" valueType="num">
                                      <p:cBhvr>
                                        <p:cTn id="51" dur="500" fill="hold"/>
                                        <p:tgtEl>
                                          <p:spTgt spid="15413"/>
                                        </p:tgtEl>
                                        <p:attrNameLst>
                                          <p:attrName>ppt_w</p:attrName>
                                        </p:attrNameLst>
                                      </p:cBhvr>
                                      <p:tavLst>
                                        <p:tav tm="0">
                                          <p:val>
                                            <p:fltVal val="0"/>
                                          </p:val>
                                        </p:tav>
                                        <p:tav tm="100000">
                                          <p:val>
                                            <p:strVal val="#ppt_w"/>
                                          </p:val>
                                        </p:tav>
                                      </p:tavLst>
                                    </p:anim>
                                    <p:anim calcmode="lin" valueType="num">
                                      <p:cBhvr>
                                        <p:cTn id="52" dur="500" fill="hold"/>
                                        <p:tgtEl>
                                          <p:spTgt spid="15413"/>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1000"/>
                                        <p:tgtEl>
                                          <p:spTgt spid="57"/>
                                        </p:tgtEl>
                                      </p:cBhvr>
                                    </p:animEffect>
                                    <p:anim calcmode="lin" valueType="num">
                                      <p:cBhvr>
                                        <p:cTn id="65" dur="1000" fill="hold"/>
                                        <p:tgtEl>
                                          <p:spTgt spid="57"/>
                                        </p:tgtEl>
                                        <p:attrNameLst>
                                          <p:attrName>ppt_x</p:attrName>
                                        </p:attrNameLst>
                                      </p:cBhvr>
                                      <p:tavLst>
                                        <p:tav tm="0">
                                          <p:val>
                                            <p:strVal val="#ppt_x"/>
                                          </p:val>
                                        </p:tav>
                                        <p:tav tm="100000">
                                          <p:val>
                                            <p:strVal val="#ppt_x"/>
                                          </p:val>
                                        </p:tav>
                                      </p:tavLst>
                                    </p:anim>
                                    <p:anim calcmode="lin" valueType="num">
                                      <p:cBhvr>
                                        <p:cTn id="6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1000"/>
                                        <p:tgtEl>
                                          <p:spTgt spid="59"/>
                                        </p:tgtEl>
                                      </p:cBhvr>
                                    </p:animEffect>
                                    <p:anim calcmode="lin" valueType="num">
                                      <p:cBhvr>
                                        <p:cTn id="79" dur="1000" fill="hold"/>
                                        <p:tgtEl>
                                          <p:spTgt spid="59"/>
                                        </p:tgtEl>
                                        <p:attrNameLst>
                                          <p:attrName>ppt_x</p:attrName>
                                        </p:attrNameLst>
                                      </p:cBhvr>
                                      <p:tavLst>
                                        <p:tav tm="0">
                                          <p:val>
                                            <p:strVal val="#ppt_x"/>
                                          </p:val>
                                        </p:tav>
                                        <p:tav tm="100000">
                                          <p:val>
                                            <p:strVal val="#ppt_x"/>
                                          </p:val>
                                        </p:tav>
                                      </p:tavLst>
                                    </p:anim>
                                    <p:anim calcmode="lin" valueType="num">
                                      <p:cBhvr>
                                        <p:cTn id="8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1000"/>
                                        <p:tgtEl>
                                          <p:spTgt spid="61"/>
                                        </p:tgtEl>
                                      </p:cBhvr>
                                    </p:animEffect>
                                    <p:anim calcmode="lin" valueType="num">
                                      <p:cBhvr>
                                        <p:cTn id="100" dur="1000" fill="hold"/>
                                        <p:tgtEl>
                                          <p:spTgt spid="61"/>
                                        </p:tgtEl>
                                        <p:attrNameLst>
                                          <p:attrName>ppt_x</p:attrName>
                                        </p:attrNameLst>
                                      </p:cBhvr>
                                      <p:tavLst>
                                        <p:tav tm="0">
                                          <p:val>
                                            <p:strVal val="#ppt_x"/>
                                          </p:val>
                                        </p:tav>
                                        <p:tav tm="100000">
                                          <p:val>
                                            <p:strVal val="#ppt_x"/>
                                          </p:val>
                                        </p:tav>
                                      </p:tavLst>
                                    </p:anim>
                                    <p:anim calcmode="lin" valueType="num">
                                      <p:cBhvr>
                                        <p:cTn id="10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P spid="15405" grpId="0"/>
      <p:bldP spid="15406" grpId="0" animBg="1"/>
      <p:bldP spid="15407" grpId="0"/>
      <p:bldP spid="15408" grpId="0"/>
      <p:bldP spid="15409" grpId="0"/>
      <p:bldP spid="15410" grpId="0" animBg="1"/>
      <p:bldP spid="15411" grpId="0"/>
      <p:bldP spid="15412" grpId="0"/>
      <p:bldP spid="15413" grpId="0" animBg="1"/>
      <p:bldP spid="15414" grpId="0"/>
      <p:bldP spid="57" grpId="0"/>
      <p:bldP spid="58" grpId="0"/>
      <p:bldP spid="59" grpId="0"/>
      <p:bldP spid="60" grpId="0"/>
      <p:bldP spid="61" grpId="0"/>
      <p:bldP spid="63"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9AA33432-AD8B-4A5B-BC6F-AD84E3DB9225}"/>
                  </a:ext>
                </a:extLst>
              </p:cNvPr>
              <p:cNvSpPr txBox="1"/>
              <p:nvPr/>
            </p:nvSpPr>
            <p:spPr>
              <a:xfrm>
                <a:off x="3945475" y="2906468"/>
                <a:ext cx="466790" cy="801371"/>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𝟕</m:t>
                        </m:r>
                      </m:num>
                      <m:den>
                        <m:r>
                          <a:rPr lang="en-US" sz="3200" b="1" i="1">
                            <a:latin typeface="Cambria Math"/>
                          </a:rPr>
                          <m:t>𝟓</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26" name="TextBox 25">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3945475" y="2906468"/>
                <a:ext cx="466790" cy="801371"/>
              </a:xfrm>
              <a:prstGeom prst="rect">
                <a:avLst/>
              </a:prstGeom>
              <a:blipFill>
                <a:blip r:embed="rId2"/>
                <a:stretch>
                  <a:fillRect r="-2703"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A24D996-020A-49E2-83C4-D389BE15106C}"/>
                  </a:ext>
                </a:extLst>
              </p:cNvPr>
              <p:cNvSpPr txBox="1"/>
              <p:nvPr/>
            </p:nvSpPr>
            <p:spPr>
              <a:xfrm>
                <a:off x="6178939" y="2890839"/>
                <a:ext cx="659151" cy="802397"/>
              </a:xfrm>
              <a:prstGeom prst="rect">
                <a:avLst/>
              </a:prstGeom>
              <a:noFill/>
            </p:spPr>
            <p:txBody>
              <a:bodyPr wrap="none" lIns="91438" tIns="45719" rIns="91438" bIns="45719" rtlCol="0">
                <a:spAutoFit/>
              </a:bodyPr>
              <a:lstStyle/>
              <a:p>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𝟒</m:t>
                        </m:r>
                      </m:num>
                      <m:den>
                        <m:r>
                          <a:rPr lang="en-US" sz="3200" b="1">
                            <a:solidFill>
                              <a:srgbClr val="FF0000"/>
                            </a:solidFill>
                            <a:latin typeface="Cambria Math"/>
                          </a:rPr>
                          <m:t>𝟓</m:t>
                        </m:r>
                      </m:den>
                    </m:f>
                  </m:oMath>
                </a14:m>
                <a:endParaRPr lang="en-US" sz="2800" b="1">
                  <a:latin typeface="Times New Roman" panose="02020603050405020304" pitchFamily="18"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6178939" y="2890839"/>
                <a:ext cx="659151" cy="802397"/>
              </a:xfrm>
              <a:prstGeom prst="rect">
                <a:avLst/>
              </a:prstGeom>
              <a:blipFill>
                <a:blip r:embed="rId3"/>
                <a:stretch>
                  <a:fillRect l="-19231" r="-1923" b="-4762"/>
                </a:stretch>
              </a:blipFill>
            </p:spPr>
            <p:txBody>
              <a:bodyPr/>
              <a:lstStyle/>
              <a:p>
                <a:r>
                  <a:rPr lang="en-US">
                    <a:noFill/>
                  </a:rPr>
                  <a:t> </a:t>
                </a:r>
              </a:p>
            </p:txBody>
          </p:sp>
        </mc:Fallback>
      </mc:AlternateContent>
      <p:sp>
        <p:nvSpPr>
          <p:cNvPr id="32" name="Text Box 7"/>
          <p:cNvSpPr txBox="1">
            <a:spLocks noChangeArrowheads="1"/>
          </p:cNvSpPr>
          <p:nvPr/>
        </p:nvSpPr>
        <p:spPr bwMode="auto">
          <a:xfrm>
            <a:off x="1731427" y="714229"/>
            <a:ext cx="6096000"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en-US" sz="2800" b="1" u="sng">
                <a:solidFill>
                  <a:srgbClr val="0000CC"/>
                </a:solidFill>
                <a:cs typeface="Times New Roman" pitchFamily="18" charset="0"/>
              </a:rPr>
              <a:t>Bài 2</a:t>
            </a:r>
            <a:r>
              <a:rPr lang="en-US" sz="2800" b="1">
                <a:solidFill>
                  <a:srgbClr val="0000CC"/>
                </a:solidFill>
                <a:cs typeface="Times New Roman" pitchFamily="18" charset="0"/>
              </a:rPr>
              <a:t>: Rút gọn rồi tính</a:t>
            </a:r>
            <a:endParaRPr lang="en-US" sz="2800" b="1" dirty="0">
              <a:solidFill>
                <a:srgbClr val="0000CC"/>
              </a:solidFill>
              <a:cs typeface="Times New Roman" pitchFamily="18" charset="0"/>
            </a:endParaRPr>
          </a:p>
        </p:txBody>
      </p:sp>
      <p:sp>
        <p:nvSpPr>
          <p:cNvPr id="57" name="TextBox 56"/>
          <p:cNvSpPr txBox="1"/>
          <p:nvPr/>
        </p:nvSpPr>
        <p:spPr>
          <a:xfrm>
            <a:off x="5291020" y="2079209"/>
            <a:ext cx="1752600" cy="615545"/>
          </a:xfrm>
          <a:prstGeom prst="rect">
            <a:avLst/>
          </a:prstGeom>
          <a:noFill/>
        </p:spPr>
        <p:txBody>
          <a:bodyPr wrap="square" lIns="121912" tIns="60956" rIns="121912" bIns="60956" rtlCol="0">
            <a:spAutoFit/>
          </a:bodyPr>
          <a:lstStyle/>
          <a:p>
            <a:pPr fontAlgn="base">
              <a:spcBef>
                <a:spcPct val="0"/>
              </a:spcBef>
              <a:spcAft>
                <a:spcPct val="0"/>
              </a:spcAft>
            </a:pPr>
            <a:r>
              <a:rPr lang="en-US" sz="3200" b="1" err="1">
                <a:solidFill>
                  <a:srgbClr val="FF0000"/>
                </a:solidFill>
                <a:latin typeface="Times New Roman" pitchFamily="18" charset="0"/>
              </a:rPr>
              <a:t>Bài</a:t>
            </a:r>
            <a:r>
              <a:rPr lang="en-US" sz="3200" b="1">
                <a:solidFill>
                  <a:srgbClr val="FF0000"/>
                </a:solidFill>
                <a:latin typeface="Times New Roman" pitchFamily="18" charset="0"/>
              </a:rPr>
              <a:t> làm</a:t>
            </a:r>
            <a:endParaRPr lang="en-US" sz="3200" b="1" dirty="0">
              <a:solidFill>
                <a:srgbClr val="FF0000"/>
              </a:solidFill>
              <a:latin typeface="Times New Roman" pitchFamily="18" charset="0"/>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A24D996-020A-49E2-83C4-D389BE15106C}"/>
                  </a:ext>
                </a:extLst>
              </p:cNvPr>
              <p:cNvSpPr txBox="1"/>
              <p:nvPr/>
            </p:nvSpPr>
            <p:spPr>
              <a:xfrm>
                <a:off x="6250353" y="4154134"/>
                <a:ext cx="659151" cy="801308"/>
              </a:xfrm>
              <a:prstGeom prst="rect">
                <a:avLst/>
              </a:prstGeom>
              <a:noFill/>
            </p:spPr>
            <p:txBody>
              <a:bodyPr wrap="none" lIns="91438" tIns="45719" rIns="91438" bIns="45719" rtlCol="0">
                <a:spAutoFit/>
              </a:bodyPr>
              <a:lstStyle/>
              <a:p>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𝟐</m:t>
                        </m:r>
                      </m:num>
                      <m:den>
                        <m:r>
                          <a:rPr lang="en-US" sz="3200" b="1">
                            <a:solidFill>
                              <a:srgbClr val="FF0000"/>
                            </a:solidFill>
                            <a:latin typeface="Cambria Math"/>
                          </a:rPr>
                          <m:t>𝟐</m:t>
                        </m:r>
                      </m:den>
                    </m:f>
                  </m:oMath>
                </a14:m>
                <a:endParaRPr lang="en-US" sz="2800"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6250353" y="4154134"/>
                <a:ext cx="659151" cy="801308"/>
              </a:xfrm>
              <a:prstGeom prst="rect">
                <a:avLst/>
              </a:prstGeom>
              <a:blipFill>
                <a:blip r:embed="rId4"/>
                <a:stretch>
                  <a:fillRect l="-21154"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5A24D996-020A-49E2-83C4-D389BE15106C}"/>
                  </a:ext>
                </a:extLst>
              </p:cNvPr>
              <p:cNvSpPr txBox="1"/>
              <p:nvPr/>
            </p:nvSpPr>
            <p:spPr>
              <a:xfrm>
                <a:off x="6332539" y="5569595"/>
                <a:ext cx="659151" cy="801308"/>
              </a:xfrm>
              <a:prstGeom prst="rect">
                <a:avLst/>
              </a:prstGeom>
              <a:noFill/>
            </p:spPr>
            <p:txBody>
              <a:bodyPr wrap="none" lIns="91438" tIns="45719" rIns="91438" bIns="45719" rtlCol="0">
                <a:spAutoFit/>
              </a:bodyPr>
              <a:lstStyle/>
              <a:p>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𝟖</m:t>
                        </m:r>
                      </m:num>
                      <m:den>
                        <m:r>
                          <a:rPr lang="en-US" sz="3200" b="1">
                            <a:solidFill>
                              <a:srgbClr val="FF0000"/>
                            </a:solidFill>
                            <a:latin typeface="Cambria Math"/>
                          </a:rPr>
                          <m:t>𝟒</m:t>
                        </m:r>
                      </m:den>
                    </m:f>
                  </m:oMath>
                </a14:m>
                <a:endParaRPr lang="en-US" sz="2800" b="1">
                  <a:latin typeface="Times New Roman" panose="02020603050405020304" pitchFamily="18" charset="0"/>
                  <a:cs typeface="Times New Roman" panose="02020603050405020304" pitchFamily="18" charset="0"/>
                </a:endParaRPr>
              </a:p>
            </p:txBody>
          </p:sp>
        </mc:Choice>
        <mc:Fallback>
          <p:sp>
            <p:nvSpPr>
              <p:cNvPr id="31" name="TextBox 30">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6332539" y="5569595"/>
                <a:ext cx="659151" cy="801308"/>
              </a:xfrm>
              <a:prstGeom prst="rect">
                <a:avLst/>
              </a:prstGeom>
              <a:blipFill>
                <a:blip r:embed="rId5"/>
                <a:stretch>
                  <a:fillRect l="-18868"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8F2E0769-1134-46AB-94F7-C7581FDA7ACE}"/>
                  </a:ext>
                </a:extLst>
              </p:cNvPr>
              <p:cNvSpPr txBox="1"/>
              <p:nvPr/>
            </p:nvSpPr>
            <p:spPr>
              <a:xfrm>
                <a:off x="1981797" y="2901659"/>
                <a:ext cx="2037082" cy="810989"/>
              </a:xfrm>
              <a:prstGeom prst="rect">
                <a:avLst/>
              </a:prstGeom>
              <a:noFill/>
            </p:spPr>
            <p:txBody>
              <a:bodyPr wrap="square" lIns="91438" tIns="45719" rIns="91438" bIns="45719" rtlCol="0">
                <a:spAutoFit/>
              </a:bodyPr>
              <a:lstStyle/>
              <a:p>
                <a:r>
                  <a:rPr lang="en-US" sz="2800">
                    <a:latin typeface="Times New Roman" panose="02020603050405020304" pitchFamily="18" charset="0"/>
                    <a:cs typeface="Times New Roman" panose="02020603050405020304" pitchFamily="18" charset="0"/>
                  </a:rPr>
                  <a:t>b)</a:t>
                </a:r>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𝟕</m:t>
                        </m:r>
                      </m:num>
                      <m:den>
                        <m:r>
                          <a:rPr lang="en-US" sz="3200" b="1" i="1">
                            <a:latin typeface="Cambria Math"/>
                          </a:rPr>
                          <m:t>𝟓</m:t>
                        </m:r>
                      </m:den>
                    </m:f>
                  </m:oMath>
                </a14:m>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𝟏𝟓</m:t>
                        </m:r>
                      </m:num>
                      <m:den>
                        <m:r>
                          <a:rPr lang="en-US" sz="3200" b="1" i="1">
                            <a:latin typeface="Cambria Math"/>
                          </a:rPr>
                          <m:t>𝟐𝟓</m:t>
                        </m:r>
                      </m:den>
                    </m:f>
                  </m:oMath>
                </a14:m>
                <a:r>
                  <a:rPr lang="en-US" sz="3200" b="1">
                    <a:latin typeface="Times New Roman" panose="02020603050405020304" pitchFamily="18" charset="0"/>
                    <a:cs typeface="Times New Roman" panose="02020603050405020304" pitchFamily="18" charset="0"/>
                  </a:rPr>
                  <a:t>  =</a:t>
                </a:r>
              </a:p>
            </p:txBody>
          </p:sp>
        </mc:Choice>
        <mc:Fallback>
          <p:sp>
            <p:nvSpPr>
              <p:cNvPr id="24" name="TextBox 23">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1981797" y="2901659"/>
                <a:ext cx="2037082" cy="810989"/>
              </a:xfrm>
              <a:prstGeom prst="rect">
                <a:avLst/>
              </a:prstGeom>
              <a:blipFill>
                <a:blip r:embed="rId6"/>
                <a:stretch>
                  <a:fillRect l="-6875" b="-9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8F2E0769-1134-46AB-94F7-C7581FDA7ACE}"/>
                  </a:ext>
                </a:extLst>
              </p:cNvPr>
              <p:cNvSpPr txBox="1"/>
              <p:nvPr/>
            </p:nvSpPr>
            <p:spPr>
              <a:xfrm>
                <a:off x="1974609" y="4237173"/>
                <a:ext cx="1970866" cy="802525"/>
              </a:xfrm>
              <a:prstGeom prst="rect">
                <a:avLst/>
              </a:prstGeom>
              <a:noFill/>
            </p:spPr>
            <p:txBody>
              <a:bodyPr wrap="square" lIns="91438" tIns="45719" rIns="91438" bIns="45719" rtlCol="0">
                <a:spAutoFit/>
              </a:bodyPr>
              <a:lstStyle/>
              <a:p>
                <a:r>
                  <a:rPr lang="en-US" sz="3200">
                    <a:latin typeface="Times New Roman" panose="02020603050405020304" pitchFamily="18" charset="0"/>
                    <a:cs typeface="Times New Roman" panose="02020603050405020304" pitchFamily="18" charset="0"/>
                  </a:rPr>
                  <a:t>c)</a:t>
                </a:r>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𝟐</m:t>
                        </m:r>
                      </m:den>
                    </m:f>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𝟒</m:t>
                        </m:r>
                      </m:num>
                      <m:den>
                        <m:r>
                          <a:rPr lang="en-US" sz="3200" b="1" i="1">
                            <a:latin typeface="Cambria Math"/>
                          </a:rPr>
                          <m:t>𝟖</m:t>
                        </m:r>
                      </m:den>
                    </m:f>
                    <m:r>
                      <a:rPr lang="en-US" sz="3200" b="1">
                        <a:latin typeface="Cambria Math"/>
                      </a:rPr>
                      <m:t>  </m:t>
                    </m:r>
                  </m:oMath>
                </a14:m>
                <a:r>
                  <a:rPr lang="en-US" sz="3200" b="1">
                    <a:latin typeface="Times New Roman" panose="02020603050405020304" pitchFamily="18" charset="0"/>
                    <a:cs typeface="Times New Roman" panose="02020603050405020304" pitchFamily="18" charset="0"/>
                  </a:rPr>
                  <a:t>=</a:t>
                </a:r>
              </a:p>
            </p:txBody>
          </p:sp>
        </mc:Choice>
        <mc:Fallback>
          <p:sp>
            <p:nvSpPr>
              <p:cNvPr id="25" name="TextBox 24">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1974609" y="4237173"/>
                <a:ext cx="1970866" cy="802525"/>
              </a:xfrm>
              <a:prstGeom prst="rect">
                <a:avLst/>
              </a:prstGeom>
              <a:blipFill>
                <a:blip r:embed="rId7"/>
                <a:stretch>
                  <a:fillRect l="-7006"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8F2E0769-1134-46AB-94F7-C7581FDA7ACE}"/>
                  </a:ext>
                </a:extLst>
              </p:cNvPr>
              <p:cNvSpPr txBox="1"/>
              <p:nvPr/>
            </p:nvSpPr>
            <p:spPr>
              <a:xfrm>
                <a:off x="1974609" y="5580015"/>
                <a:ext cx="1970867" cy="803679"/>
              </a:xfrm>
              <a:prstGeom prst="rect">
                <a:avLst/>
              </a:prstGeom>
              <a:noFill/>
            </p:spPr>
            <p:txBody>
              <a:bodyPr wrap="square" lIns="91438" tIns="45719" rIns="91438" bIns="45719" rtlCol="0">
                <a:spAutoFit/>
              </a:bodyPr>
              <a:lstStyle/>
              <a:p>
                <a:r>
                  <a:rPr lang="en-US" sz="3200">
                    <a:latin typeface="Times New Roman" panose="02020603050405020304" pitchFamily="18" charset="0"/>
                    <a:cs typeface="Times New Roman" panose="02020603050405020304" pitchFamily="18" charset="0"/>
                  </a:rPr>
                  <a:t>d)</a:t>
                </a:r>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𝟏𝟏</m:t>
                        </m:r>
                      </m:num>
                      <m:den>
                        <m:r>
                          <a:rPr lang="en-US" sz="3200" b="1" i="1">
                            <a:latin typeface="Cambria Math"/>
                          </a:rPr>
                          <m:t>𝟒</m:t>
                        </m:r>
                      </m:den>
                    </m:f>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𝟔</m:t>
                        </m:r>
                      </m:num>
                      <m:den>
                        <m:r>
                          <a:rPr lang="en-US" sz="3200" b="1" i="1">
                            <a:latin typeface="Cambria Math"/>
                          </a:rPr>
                          <m:t>𝟖</m:t>
                        </m:r>
                      </m:den>
                    </m:f>
                    <m:r>
                      <a:rPr lang="en-US" sz="3200" b="1" i="1">
                        <a:latin typeface="Cambria Math"/>
                      </a:rPr>
                      <m:t> </m:t>
                    </m:r>
                  </m:oMath>
                </a14:m>
                <a:r>
                  <a:rPr lang="en-US" sz="3200" b="1">
                    <a:latin typeface="Times New Roman" panose="02020603050405020304" pitchFamily="18" charset="0"/>
                    <a:cs typeface="Times New Roman" panose="02020603050405020304" pitchFamily="18" charset="0"/>
                  </a:rPr>
                  <a:t>=</a:t>
                </a:r>
              </a:p>
            </p:txBody>
          </p:sp>
        </mc:Choice>
        <mc:Fallback>
          <p:sp>
            <p:nvSpPr>
              <p:cNvPr id="28" name="TextBox 27">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1974609" y="5580015"/>
                <a:ext cx="1970867" cy="803679"/>
              </a:xfrm>
              <a:prstGeom prst="rect">
                <a:avLst/>
              </a:prstGeom>
              <a:blipFill>
                <a:blip r:embed="rId8"/>
                <a:stretch>
                  <a:fillRect l="-7006" b="-7692"/>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9AA33432-AD8B-4A5B-BC6F-AD84E3DB9225}"/>
              </a:ext>
            </a:extLst>
          </p:cNvPr>
          <p:cNvSpPr txBox="1"/>
          <p:nvPr/>
        </p:nvSpPr>
        <p:spPr>
          <a:xfrm>
            <a:off x="4307667" y="4289838"/>
            <a:ext cx="320918" cy="584773"/>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9AA33432-AD8B-4A5B-BC6F-AD84E3DB9225}"/>
                  </a:ext>
                </a:extLst>
              </p:cNvPr>
              <p:cNvSpPr txBox="1"/>
              <p:nvPr/>
            </p:nvSpPr>
            <p:spPr>
              <a:xfrm>
                <a:off x="4673835" y="2890197"/>
                <a:ext cx="466790" cy="803680"/>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𝟓</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38" name="TextBox 37">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4673835" y="2890197"/>
                <a:ext cx="466790" cy="803680"/>
              </a:xfrm>
              <a:prstGeom prst="rect">
                <a:avLst/>
              </a:prstGeom>
              <a:blipFill>
                <a:blip r:embed="rId9"/>
                <a:stretch>
                  <a:fillRect b="-47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8F2E0769-1134-46AB-94F7-C7581FDA7ACE}"/>
                  </a:ext>
                </a:extLst>
              </p:cNvPr>
              <p:cNvSpPr txBox="1"/>
              <p:nvPr/>
            </p:nvSpPr>
            <p:spPr>
              <a:xfrm>
                <a:off x="3733800" y="4228709"/>
                <a:ext cx="786772" cy="810989"/>
              </a:xfrm>
              <a:prstGeom prst="rect">
                <a:avLst/>
              </a:prstGeom>
              <a:noFill/>
            </p:spPr>
            <p:txBody>
              <a:bodyPr wrap="squar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𝟐</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39" name="TextBox 38">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3733800" y="4228709"/>
                <a:ext cx="786772" cy="810989"/>
              </a:xfrm>
              <a:prstGeom prst="rect">
                <a:avLst/>
              </a:prstGeom>
              <a:blipFill>
                <a:blip r:embed="rId10"/>
                <a:stretch>
                  <a:fillRect b="-30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9AA33432-AD8B-4A5B-BC6F-AD84E3DB9225}"/>
                  </a:ext>
                </a:extLst>
              </p:cNvPr>
              <p:cNvSpPr txBox="1"/>
              <p:nvPr/>
            </p:nvSpPr>
            <p:spPr>
              <a:xfrm>
                <a:off x="4546032" y="4218513"/>
                <a:ext cx="466790" cy="801308"/>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𝟐</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40" name="TextBox 39">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4546032" y="4218513"/>
                <a:ext cx="466790" cy="801308"/>
              </a:xfrm>
              <a:prstGeom prst="rect">
                <a:avLst/>
              </a:prstGeom>
              <a:blipFill>
                <a:blip r:embed="rId11"/>
                <a:stretch>
                  <a:fillRect b="-4688"/>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9AA33432-AD8B-4A5B-BC6F-AD84E3DB9225}"/>
              </a:ext>
            </a:extLst>
          </p:cNvPr>
          <p:cNvSpPr txBox="1"/>
          <p:nvPr/>
        </p:nvSpPr>
        <p:spPr>
          <a:xfrm>
            <a:off x="4411093" y="5678866"/>
            <a:ext cx="320918" cy="584773"/>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9AA33432-AD8B-4A5B-BC6F-AD84E3DB9225}"/>
              </a:ext>
            </a:extLst>
          </p:cNvPr>
          <p:cNvSpPr txBox="1"/>
          <p:nvPr/>
        </p:nvSpPr>
        <p:spPr>
          <a:xfrm>
            <a:off x="4412265" y="2954788"/>
            <a:ext cx="320918" cy="584773"/>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8F2E0769-1134-46AB-94F7-C7581FDA7ACE}"/>
                  </a:ext>
                </a:extLst>
              </p:cNvPr>
              <p:cNvSpPr txBox="1"/>
              <p:nvPr/>
            </p:nvSpPr>
            <p:spPr>
              <a:xfrm>
                <a:off x="3764690" y="5575084"/>
                <a:ext cx="830212" cy="801308"/>
              </a:xfrm>
              <a:prstGeom prst="rect">
                <a:avLst/>
              </a:prstGeom>
              <a:noFill/>
            </p:spPr>
            <p:txBody>
              <a:bodyPr wrap="squar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𝟏𝟏</m:t>
                        </m:r>
                      </m:num>
                      <m:den>
                        <m:r>
                          <a:rPr lang="en-US" sz="3200" b="1" i="1">
                            <a:latin typeface="Cambria Math"/>
                          </a:rPr>
                          <m:t>𝟒</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45" name="TextBox 44">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3764690" y="5575084"/>
                <a:ext cx="830212" cy="801308"/>
              </a:xfrm>
              <a:prstGeom prst="rect">
                <a:avLst/>
              </a:prstGeom>
              <a:blipFill>
                <a:blip r:embed="rId12"/>
                <a:stretch>
                  <a:fillRect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9AA33432-AD8B-4A5B-BC6F-AD84E3DB9225}"/>
                  </a:ext>
                </a:extLst>
              </p:cNvPr>
              <p:cNvSpPr txBox="1"/>
              <p:nvPr/>
            </p:nvSpPr>
            <p:spPr>
              <a:xfrm>
                <a:off x="4652147" y="5582385"/>
                <a:ext cx="466790" cy="801308"/>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𝟒</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46" name="TextBox 45">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4652147" y="5582385"/>
                <a:ext cx="466790" cy="801308"/>
              </a:xfrm>
              <a:prstGeom prst="rect">
                <a:avLst/>
              </a:prstGeom>
              <a:blipFill>
                <a:blip r:embed="rId13"/>
                <a:stretch>
                  <a:fillRect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8F2E0769-1134-46AB-94F7-C7581FDA7ACE}"/>
                  </a:ext>
                </a:extLst>
              </p:cNvPr>
              <p:cNvSpPr txBox="1"/>
              <p:nvPr/>
            </p:nvSpPr>
            <p:spPr>
              <a:xfrm>
                <a:off x="2155284" y="1268220"/>
                <a:ext cx="1578516" cy="810989"/>
              </a:xfrm>
              <a:prstGeom prst="rect">
                <a:avLst/>
              </a:prstGeom>
              <a:noFill/>
            </p:spPr>
            <p:txBody>
              <a:bodyPr wrap="square" lIns="91438" tIns="45719" rIns="91438" bIns="45719" rtlCol="0">
                <a:spAutoFit/>
              </a:bodyPr>
              <a:lstStyle/>
              <a:p>
                <a:r>
                  <a:rPr lang="en-US" sz="2800">
                    <a:latin typeface="Times New Roman" panose="02020603050405020304" pitchFamily="18" charset="0"/>
                    <a:cs typeface="Times New Roman" panose="02020603050405020304" pitchFamily="18" charset="0"/>
                  </a:rPr>
                  <a:t>b)</a:t>
                </a:r>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𝟕</m:t>
                        </m:r>
                      </m:num>
                      <m:den>
                        <m:r>
                          <a:rPr lang="en-US" sz="3200" b="1" i="1">
                            <a:latin typeface="Cambria Math"/>
                          </a:rPr>
                          <m:t>𝟓</m:t>
                        </m:r>
                      </m:den>
                    </m:f>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𝟏𝟓</m:t>
                        </m:r>
                      </m:num>
                      <m:den>
                        <m:r>
                          <a:rPr lang="en-US" sz="3200" b="1" i="1">
                            <a:latin typeface="Cambria Math"/>
                          </a:rPr>
                          <m:t>𝟐𝟓</m:t>
                        </m:r>
                      </m:den>
                    </m:f>
                  </m:oMath>
                </a14:m>
                <a:r>
                  <a:rPr lang="en-US" sz="3200" b="1">
                    <a:latin typeface="Times New Roman" panose="02020603050405020304" pitchFamily="18" charset="0"/>
                    <a:cs typeface="Times New Roman" panose="02020603050405020304" pitchFamily="18" charset="0"/>
                  </a:rPr>
                  <a:t> </a:t>
                </a:r>
              </a:p>
            </p:txBody>
          </p:sp>
        </mc:Choice>
        <mc:Fallback>
          <p:sp>
            <p:nvSpPr>
              <p:cNvPr id="29" name="TextBox 28">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2155284" y="1268220"/>
                <a:ext cx="1578516" cy="810989"/>
              </a:xfrm>
              <a:prstGeom prst="rect">
                <a:avLst/>
              </a:prstGeom>
              <a:blipFill>
                <a:blip r:embed="rId14"/>
                <a:stretch>
                  <a:fillRect l="-8000"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2E0769-1134-46AB-94F7-C7581FDA7ACE}"/>
                  </a:ext>
                </a:extLst>
              </p:cNvPr>
              <p:cNvSpPr txBox="1"/>
              <p:nvPr/>
            </p:nvSpPr>
            <p:spPr>
              <a:xfrm>
                <a:off x="4468127" y="1268220"/>
                <a:ext cx="1676325" cy="810989"/>
              </a:xfrm>
              <a:prstGeom prst="rect">
                <a:avLst/>
              </a:prstGeom>
              <a:noFill/>
            </p:spPr>
            <p:txBody>
              <a:bodyPr wrap="square" lIns="91438" tIns="45719" rIns="91438" bIns="45719" rtlCol="0">
                <a:spAutoFit/>
              </a:bodyPr>
              <a:lstStyle/>
              <a:p>
                <a:r>
                  <a:rPr lang="en-US" sz="3200">
                    <a:latin typeface="Times New Roman" panose="02020603050405020304" pitchFamily="18" charset="0"/>
                    <a:cs typeface="Times New Roman" panose="02020603050405020304" pitchFamily="18" charset="0"/>
                  </a:rPr>
                  <a:t>c)</a:t>
                </a:r>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𝟐</m:t>
                        </m:r>
                      </m:den>
                    </m:f>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𝟒</m:t>
                        </m:r>
                      </m:num>
                      <m:den>
                        <m:r>
                          <a:rPr lang="en-US" sz="3200" b="1" i="1">
                            <a:latin typeface="Cambria Math"/>
                          </a:rPr>
                          <m:t>𝟖</m:t>
                        </m:r>
                      </m:den>
                    </m:f>
                    <m:r>
                      <a:rPr lang="en-US" sz="3200" b="1">
                        <a:latin typeface="Cambria Math"/>
                      </a:rPr>
                      <m:t>  </m:t>
                    </m:r>
                  </m:oMath>
                </a14:m>
                <a:endParaRPr lang="en-US" sz="3200" b="1">
                  <a:latin typeface="Times New Roman" panose="02020603050405020304" pitchFamily="18"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4468127" y="1268220"/>
                <a:ext cx="1676325" cy="810989"/>
              </a:xfrm>
              <a:prstGeom prst="rect">
                <a:avLst/>
              </a:prstGeom>
              <a:blipFill>
                <a:blip r:embed="rId15"/>
                <a:stretch>
                  <a:fillRect l="-9023" b="-61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8F2E0769-1134-46AB-94F7-C7581FDA7ACE}"/>
                  </a:ext>
                </a:extLst>
              </p:cNvPr>
              <p:cNvSpPr txBox="1"/>
              <p:nvPr/>
            </p:nvSpPr>
            <p:spPr>
              <a:xfrm>
                <a:off x="6869775" y="1268219"/>
                <a:ext cx="1817026" cy="800312"/>
              </a:xfrm>
              <a:prstGeom prst="rect">
                <a:avLst/>
              </a:prstGeom>
              <a:noFill/>
            </p:spPr>
            <p:txBody>
              <a:bodyPr wrap="square" lIns="91438" tIns="45719" rIns="91438" bIns="45719" rtlCol="0">
                <a:spAutoFit/>
              </a:bodyPr>
              <a:lstStyle/>
              <a:p>
                <a:r>
                  <a:rPr lang="en-US" sz="3200">
                    <a:latin typeface="Times New Roman" panose="02020603050405020304" pitchFamily="18" charset="0"/>
                    <a:cs typeface="Times New Roman" panose="02020603050405020304" pitchFamily="18" charset="0"/>
                  </a:rPr>
                  <a:t>d)</a:t>
                </a:r>
                <a:r>
                  <a:rPr lang="en-US" sz="32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𝟏𝟏</m:t>
                        </m:r>
                      </m:num>
                      <m:den>
                        <m:r>
                          <a:rPr lang="en-US" sz="3200" b="1" i="1">
                            <a:latin typeface="Cambria Math"/>
                          </a:rPr>
                          <m:t>𝟒</m:t>
                        </m:r>
                      </m:den>
                    </m:f>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𝟔</m:t>
                        </m:r>
                      </m:num>
                      <m:den>
                        <m:r>
                          <a:rPr lang="en-US" sz="3200" b="1" i="1">
                            <a:latin typeface="Cambria Math"/>
                          </a:rPr>
                          <m:t>𝟖</m:t>
                        </m:r>
                      </m:den>
                    </m:f>
                    <m:r>
                      <a:rPr lang="en-US" sz="3200" b="1" i="1">
                        <a:latin typeface="Cambria Math"/>
                      </a:rPr>
                      <m:t> </m:t>
                    </m:r>
                  </m:oMath>
                </a14:m>
                <a:endParaRPr lang="en-US" sz="3200" b="1">
                  <a:latin typeface="Times New Roman" panose="02020603050405020304" pitchFamily="18" charset="0"/>
                  <a:cs typeface="Times New Roman" panose="02020603050405020304" pitchFamily="18" charset="0"/>
                </a:endParaRPr>
              </a:p>
            </p:txBody>
          </p:sp>
        </mc:Choice>
        <mc:Fallback>
          <p:sp>
            <p:nvSpPr>
              <p:cNvPr id="33" name="TextBox 32">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6869775" y="1268219"/>
                <a:ext cx="1817026" cy="800312"/>
              </a:xfrm>
              <a:prstGeom prst="rect">
                <a:avLst/>
              </a:prstGeom>
              <a:blipFill>
                <a:blip r:embed="rId16"/>
                <a:stretch>
                  <a:fillRect l="-8333"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5A24D996-020A-49E2-83C4-D389BE15106C}"/>
                  </a:ext>
                </a:extLst>
              </p:cNvPr>
              <p:cNvSpPr txBox="1"/>
              <p:nvPr/>
            </p:nvSpPr>
            <p:spPr>
              <a:xfrm>
                <a:off x="6955418" y="4281410"/>
                <a:ext cx="694417" cy="523218"/>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FF0000"/>
                        </a:solidFill>
                        <a:latin typeface="Cambria Math"/>
                      </a:rPr>
                      <m:t>𝟏</m:t>
                    </m:r>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34" name="TextBox 33">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6955418" y="4281410"/>
                <a:ext cx="694417" cy="523218"/>
              </a:xfrm>
              <a:prstGeom prst="rect">
                <a:avLst/>
              </a:prstGeom>
              <a:blipFill>
                <a:blip r:embed="rId17"/>
                <a:stretch>
                  <a:fillRect l="-18182" t="-9524" r="-3636"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5A24D996-020A-49E2-83C4-D389BE15106C}"/>
                  </a:ext>
                </a:extLst>
              </p:cNvPr>
              <p:cNvSpPr txBox="1"/>
              <p:nvPr/>
            </p:nvSpPr>
            <p:spPr>
              <a:xfrm>
                <a:off x="7899319" y="5706942"/>
                <a:ext cx="694417" cy="523218"/>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FF0000"/>
                        </a:solidFill>
                        <a:latin typeface="Cambria Math"/>
                      </a:rPr>
                      <m:t>𝟐</m:t>
                    </m:r>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35" name="TextBox 34">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7899319" y="5706942"/>
                <a:ext cx="694417" cy="523218"/>
              </a:xfrm>
              <a:prstGeom prst="rect">
                <a:avLst/>
              </a:prstGeom>
              <a:blipFill>
                <a:blip r:embed="rId18"/>
                <a:stretch>
                  <a:fillRect l="-16071" t="-9302" r="-1786" b="-302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5A24D996-020A-49E2-83C4-D389BE15106C}"/>
                  </a:ext>
                </a:extLst>
              </p:cNvPr>
              <p:cNvSpPr txBox="1"/>
              <p:nvPr/>
            </p:nvSpPr>
            <p:spPr>
              <a:xfrm>
                <a:off x="7173846" y="5581383"/>
                <a:ext cx="659151" cy="801308"/>
              </a:xfrm>
              <a:prstGeom prst="rect">
                <a:avLst/>
              </a:prstGeom>
              <a:noFill/>
            </p:spPr>
            <p:txBody>
              <a:bodyPr wrap="none" lIns="91438" tIns="45719" rIns="91438" bIns="45719" rtlCol="0">
                <a:spAutoFit/>
              </a:bodyPr>
              <a:lstStyle/>
              <a:p>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𝟐</m:t>
                        </m:r>
                      </m:num>
                      <m:den>
                        <m:r>
                          <a:rPr lang="en-US" sz="3200" b="1">
                            <a:solidFill>
                              <a:srgbClr val="FF0000"/>
                            </a:solidFill>
                            <a:latin typeface="Cambria Math"/>
                          </a:rPr>
                          <m:t>𝟏</m:t>
                        </m:r>
                      </m:den>
                    </m:f>
                  </m:oMath>
                </a14:m>
                <a:endParaRPr lang="en-US" sz="2800" b="1">
                  <a:latin typeface="Times New Roman" panose="02020603050405020304" pitchFamily="18" charset="0"/>
                  <a:cs typeface="Times New Roman" panose="02020603050405020304" pitchFamily="18" charset="0"/>
                </a:endParaRPr>
              </a:p>
            </p:txBody>
          </p:sp>
        </mc:Choice>
        <mc:Fallback>
          <p:sp>
            <p:nvSpPr>
              <p:cNvPr id="36" name="TextBox 35">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7173846" y="5581383"/>
                <a:ext cx="659151" cy="801308"/>
              </a:xfrm>
              <a:prstGeom prst="rect">
                <a:avLst/>
              </a:prstGeom>
              <a:blipFill>
                <a:blip r:embed="rId19"/>
                <a:stretch>
                  <a:fillRect l="-18868" b="-46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D1BA996F-5575-6E4F-B45A-94D9533E4A91}"/>
                  </a:ext>
                </a:extLst>
              </p:cNvPr>
              <p:cNvSpPr txBox="1"/>
              <p:nvPr/>
            </p:nvSpPr>
            <p:spPr>
              <a:xfrm>
                <a:off x="4821499" y="2895400"/>
                <a:ext cx="1435004" cy="803680"/>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vi-VN" sz="3200" b="1" i="1">
                            <a:latin typeface="Cambria Math" panose="02040503050406030204" pitchFamily="18" charset="0"/>
                          </a:rPr>
                          <m:t>𝟕</m:t>
                        </m:r>
                        <m:r>
                          <a:rPr lang="vi-VN" sz="3200" b="1" i="1">
                            <a:latin typeface="Cambria Math" panose="02040503050406030204" pitchFamily="18" charset="0"/>
                          </a:rPr>
                          <m:t> − </m:t>
                        </m:r>
                        <m:r>
                          <a:rPr lang="en-US" sz="3200" b="1" i="1">
                            <a:latin typeface="Cambria Math"/>
                          </a:rPr>
                          <m:t>𝟑</m:t>
                        </m:r>
                      </m:num>
                      <m:den>
                        <m:r>
                          <a:rPr lang="en-US" sz="3200" b="1" i="1">
                            <a:latin typeface="Cambria Math"/>
                          </a:rPr>
                          <m:t>𝟓</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42" name="TextBox 41">
                <a:extLst>
                  <a:ext uri="{FF2B5EF4-FFF2-40B4-BE49-F238E27FC236}">
                    <a16:creationId xmlns:a16="http://schemas.microsoft.com/office/drawing/2014/main" id="{D1BA996F-5575-6E4F-B45A-94D9533E4A91}"/>
                  </a:ext>
                </a:extLst>
              </p:cNvPr>
              <p:cNvSpPr txBox="1">
                <a:spLocks noRot="1" noChangeAspect="1" noMove="1" noResize="1" noEditPoints="1" noAdjustHandles="1" noChangeArrowheads="1" noChangeShapeType="1" noTextEdit="1"/>
              </p:cNvSpPr>
              <p:nvPr/>
            </p:nvSpPr>
            <p:spPr>
              <a:xfrm>
                <a:off x="4821499" y="2895400"/>
                <a:ext cx="1435004" cy="803680"/>
              </a:xfrm>
              <a:prstGeom prst="rect">
                <a:avLst/>
              </a:prstGeom>
              <a:blipFill>
                <a:blip r:embed="rId20"/>
                <a:stretch>
                  <a:fillRect b="-79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2D9EDE54-1C69-3F47-8371-829D31415E42}"/>
                  </a:ext>
                </a:extLst>
              </p:cNvPr>
              <p:cNvSpPr txBox="1"/>
              <p:nvPr/>
            </p:nvSpPr>
            <p:spPr>
              <a:xfrm>
                <a:off x="4746944" y="4238389"/>
                <a:ext cx="1435004" cy="801308"/>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vi-VN" sz="3200" b="1" i="1">
                            <a:latin typeface="Cambria Math" panose="02040503050406030204" pitchFamily="18" charset="0"/>
                          </a:rPr>
                          <m:t>𝟑</m:t>
                        </m:r>
                        <m:r>
                          <a:rPr lang="vi-VN" sz="3200" b="1" i="1">
                            <a:latin typeface="Cambria Math" panose="02040503050406030204" pitchFamily="18" charset="0"/>
                          </a:rPr>
                          <m:t> − </m:t>
                        </m:r>
                        <m:r>
                          <a:rPr lang="en-US" sz="3200" b="1" i="1">
                            <a:latin typeface="Cambria Math"/>
                          </a:rPr>
                          <m:t>𝟏</m:t>
                        </m:r>
                      </m:num>
                      <m:den>
                        <m:r>
                          <a:rPr lang="en-US" sz="3200" b="1" i="1">
                            <a:latin typeface="Cambria Math"/>
                          </a:rPr>
                          <m:t>𝟐</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47" name="TextBox 46">
                <a:extLst>
                  <a:ext uri="{FF2B5EF4-FFF2-40B4-BE49-F238E27FC236}">
                    <a16:creationId xmlns:a16="http://schemas.microsoft.com/office/drawing/2014/main" id="{2D9EDE54-1C69-3F47-8371-829D31415E42}"/>
                  </a:ext>
                </a:extLst>
              </p:cNvPr>
              <p:cNvSpPr txBox="1">
                <a:spLocks noRot="1" noChangeAspect="1" noMove="1" noResize="1" noEditPoints="1" noAdjustHandles="1" noChangeArrowheads="1" noChangeShapeType="1" noTextEdit="1"/>
              </p:cNvSpPr>
              <p:nvPr/>
            </p:nvSpPr>
            <p:spPr>
              <a:xfrm>
                <a:off x="4746944" y="4238389"/>
                <a:ext cx="1435004" cy="801308"/>
              </a:xfrm>
              <a:prstGeom prst="rect">
                <a:avLst/>
              </a:prstGeom>
              <a:blipFill>
                <a:blip r:embed="rId21"/>
                <a:stretch>
                  <a:fillRect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432B1013-F072-144C-8B23-ADA38543DB1D}"/>
                  </a:ext>
                </a:extLst>
              </p:cNvPr>
              <p:cNvSpPr txBox="1"/>
              <p:nvPr/>
            </p:nvSpPr>
            <p:spPr>
              <a:xfrm>
                <a:off x="4814879" y="5586872"/>
                <a:ext cx="1614541" cy="801308"/>
              </a:xfrm>
              <a:prstGeom prst="rect">
                <a:avLst/>
              </a:prstGeom>
              <a:noFill/>
            </p:spPr>
            <p:txBody>
              <a:bodyPr wrap="none" lIns="91438" tIns="45719" rIns="91438" bIns="45719" rtlCol="0">
                <a:spAutoFit/>
              </a:bodyPr>
              <a:lstStyle/>
              <a:p>
                <a:r>
                  <a:rPr lang="en-US" sz="3200" b="1">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latin typeface="Cambria Math" panose="02040503050406030204" pitchFamily="18" charset="0"/>
                          </a:rPr>
                        </m:ctrlPr>
                      </m:fPr>
                      <m:num>
                        <m:r>
                          <a:rPr lang="vi-VN" sz="3200" b="1" i="1">
                            <a:latin typeface="Cambria Math" panose="02040503050406030204" pitchFamily="18" charset="0"/>
                          </a:rPr>
                          <m:t>𝟏𝟏</m:t>
                        </m:r>
                        <m:r>
                          <a:rPr lang="vi-VN" sz="3200" b="1" i="1">
                            <a:latin typeface="Cambria Math" panose="02040503050406030204" pitchFamily="18" charset="0"/>
                          </a:rPr>
                          <m:t> − </m:t>
                        </m:r>
                        <m:r>
                          <a:rPr lang="en-US" sz="3200" b="1" i="1">
                            <a:latin typeface="Cambria Math"/>
                          </a:rPr>
                          <m:t>𝟑</m:t>
                        </m:r>
                      </m:num>
                      <m:den>
                        <m:r>
                          <a:rPr lang="en-US" sz="3200" b="1" i="1">
                            <a:latin typeface="Cambria Math"/>
                          </a:rPr>
                          <m:t>𝟒</m:t>
                        </m:r>
                      </m:den>
                    </m:f>
                  </m:oMath>
                </a14:m>
                <a:endParaRPr lang="en-US" sz="3200" b="1">
                  <a:latin typeface="Times New Roman" panose="02020603050405020304" pitchFamily="18" charset="0"/>
                  <a:cs typeface="Times New Roman" panose="02020603050405020304" pitchFamily="18" charset="0"/>
                </a:endParaRPr>
              </a:p>
            </p:txBody>
          </p:sp>
        </mc:Choice>
        <mc:Fallback>
          <p:sp>
            <p:nvSpPr>
              <p:cNvPr id="49" name="TextBox 48">
                <a:extLst>
                  <a:ext uri="{FF2B5EF4-FFF2-40B4-BE49-F238E27FC236}">
                    <a16:creationId xmlns:a16="http://schemas.microsoft.com/office/drawing/2014/main" id="{432B1013-F072-144C-8B23-ADA38543DB1D}"/>
                  </a:ext>
                </a:extLst>
              </p:cNvPr>
              <p:cNvSpPr txBox="1">
                <a:spLocks noRot="1" noChangeAspect="1" noMove="1" noResize="1" noEditPoints="1" noAdjustHandles="1" noChangeArrowheads="1" noChangeShapeType="1" noTextEdit="1"/>
              </p:cNvSpPr>
              <p:nvPr/>
            </p:nvSpPr>
            <p:spPr>
              <a:xfrm>
                <a:off x="4814879" y="5586872"/>
                <a:ext cx="1614541" cy="801308"/>
              </a:xfrm>
              <a:prstGeom prst="rect">
                <a:avLst/>
              </a:prstGeom>
              <a:blipFill>
                <a:blip r:embed="rId22"/>
                <a:stretch>
                  <a:fillRect b="-7813"/>
                </a:stretch>
              </a:blipFill>
            </p:spPr>
            <p:txBody>
              <a:bodyPr/>
              <a:lstStyle/>
              <a:p>
                <a:r>
                  <a:rPr lang="en-US">
                    <a:noFill/>
                  </a:rPr>
                  <a:t> </a:t>
                </a:r>
              </a:p>
            </p:txBody>
          </p:sp>
        </mc:Fallback>
      </mc:AlternateContent>
      <p:pic>
        <p:nvPicPr>
          <p:cNvPr id="50" name="图片 4">
            <a:extLst>
              <a:ext uri="{FF2B5EF4-FFF2-40B4-BE49-F238E27FC236}">
                <a16:creationId xmlns:a16="http://schemas.microsoft.com/office/drawing/2014/main" id="{3B624550-685D-194F-ADAA-222A58A37CB3}"/>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9504861" y="2124605"/>
            <a:ext cx="3130795" cy="2576590"/>
          </a:xfrm>
          <a:prstGeom prst="rect">
            <a:avLst/>
          </a:prstGeom>
        </p:spPr>
      </p:pic>
      <p:pic>
        <p:nvPicPr>
          <p:cNvPr id="51" name="图片 17">
            <a:extLst>
              <a:ext uri="{FF2B5EF4-FFF2-40B4-BE49-F238E27FC236}">
                <a16:creationId xmlns:a16="http://schemas.microsoft.com/office/drawing/2014/main" id="{E4D6A77C-058A-1847-80B7-64FAE81F02ED}"/>
              </a:ext>
            </a:extLst>
          </p:cNvPr>
          <p:cNvPicPr>
            <a:picLocks noChangeAspect="1"/>
          </p:cNvPicPr>
          <p:nvPr/>
        </p:nvPicPr>
        <p:blipFill>
          <a:blip r:embed="rId25"/>
          <a:stretch>
            <a:fillRect/>
          </a:stretch>
        </p:blipFill>
        <p:spPr>
          <a:xfrm>
            <a:off x="500753" y="491073"/>
            <a:ext cx="1196284" cy="750702"/>
          </a:xfrm>
          <a:prstGeom prst="rect">
            <a:avLst/>
          </a:prstGeom>
        </p:spPr>
      </p:pic>
      <p:grpSp>
        <p:nvGrpSpPr>
          <p:cNvPr id="52" name="组合 31">
            <a:extLst>
              <a:ext uri="{FF2B5EF4-FFF2-40B4-BE49-F238E27FC236}">
                <a16:creationId xmlns:a16="http://schemas.microsoft.com/office/drawing/2014/main" id="{D9659256-054E-424F-BDF7-5A28B13C0942}"/>
              </a:ext>
            </a:extLst>
          </p:cNvPr>
          <p:cNvGrpSpPr/>
          <p:nvPr/>
        </p:nvGrpSpPr>
        <p:grpSpPr>
          <a:xfrm>
            <a:off x="11012096" y="31203"/>
            <a:ext cx="1100583" cy="1989539"/>
            <a:chOff x="8683894" y="705760"/>
            <a:chExt cx="1389852" cy="2120445"/>
          </a:xfrm>
        </p:grpSpPr>
        <p:sp>
          <p:nvSpPr>
            <p:cNvPr id="53" name="Freeform 20">
              <a:extLst>
                <a:ext uri="{FF2B5EF4-FFF2-40B4-BE49-F238E27FC236}">
                  <a16:creationId xmlns:a16="http://schemas.microsoft.com/office/drawing/2014/main" id="{0C43B8FF-BFF2-B54E-91F2-25ADD2D14D82}"/>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1">
              <a:extLst>
                <a:ext uri="{FF2B5EF4-FFF2-40B4-BE49-F238E27FC236}">
                  <a16:creationId xmlns:a16="http://schemas.microsoft.com/office/drawing/2014/main" id="{E32EF1A1-9B40-CD40-BC84-685A314ACF93}"/>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a:extLst>
                <a:ext uri="{FF2B5EF4-FFF2-40B4-BE49-F238E27FC236}">
                  <a16:creationId xmlns:a16="http://schemas.microsoft.com/office/drawing/2014/main" id="{3521441A-404B-F34C-87C7-2607D3544F39}"/>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a:extLst>
                <a:ext uri="{FF2B5EF4-FFF2-40B4-BE49-F238E27FC236}">
                  <a16:creationId xmlns:a16="http://schemas.microsoft.com/office/drawing/2014/main" id="{4AC0C56B-F573-8D4B-97A8-ABFB0EBD8F6D}"/>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4">
              <a:extLst>
                <a:ext uri="{FF2B5EF4-FFF2-40B4-BE49-F238E27FC236}">
                  <a16:creationId xmlns:a16="http://schemas.microsoft.com/office/drawing/2014/main" id="{1826C94E-2F00-7242-92DA-ED8AFF344392}"/>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5">
              <a:extLst>
                <a:ext uri="{FF2B5EF4-FFF2-40B4-BE49-F238E27FC236}">
                  <a16:creationId xmlns:a16="http://schemas.microsoft.com/office/drawing/2014/main" id="{3007A5FE-1402-E646-A0BD-27FFB38281A3}"/>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60" name="图片 4">
            <a:extLst>
              <a:ext uri="{FF2B5EF4-FFF2-40B4-BE49-F238E27FC236}">
                <a16:creationId xmlns:a16="http://schemas.microsoft.com/office/drawing/2014/main" id="{5A056009-5725-A540-A03A-D89F1D36310B}"/>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8605760" y="3341223"/>
            <a:ext cx="4079303" cy="3357196"/>
          </a:xfrm>
          <a:prstGeom prst="rect">
            <a:avLst/>
          </a:prstGeom>
        </p:spPr>
      </p:pic>
    </p:spTree>
    <p:extLst>
      <p:ext uri="{BB962C8B-B14F-4D97-AF65-F5344CB8AC3E}">
        <p14:creationId xmlns:p14="http://schemas.microsoft.com/office/powerpoint/2010/main" val="2334371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1000"/>
                                        <p:tgtEl>
                                          <p:spTgt spid="45"/>
                                        </p:tgtEl>
                                      </p:cBhvr>
                                    </p:animEffect>
                                    <p:anim calcmode="lin" valueType="num">
                                      <p:cBhvr>
                                        <p:cTn id="106" dur="1000" fill="hold"/>
                                        <p:tgtEl>
                                          <p:spTgt spid="45"/>
                                        </p:tgtEl>
                                        <p:attrNameLst>
                                          <p:attrName>ppt_x</p:attrName>
                                        </p:attrNameLst>
                                      </p:cBhvr>
                                      <p:tavLst>
                                        <p:tav tm="0">
                                          <p:val>
                                            <p:strVal val="#ppt_x"/>
                                          </p:val>
                                        </p:tav>
                                        <p:tav tm="100000">
                                          <p:val>
                                            <p:strVal val="#ppt_x"/>
                                          </p:val>
                                        </p:tav>
                                      </p:tavLst>
                                    </p:anim>
                                    <p:anim calcmode="lin" valueType="num">
                                      <p:cBhvr>
                                        <p:cTn id="10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1000"/>
                                        <p:tgtEl>
                                          <p:spTgt spid="46"/>
                                        </p:tgtEl>
                                      </p:cBhvr>
                                    </p:animEffect>
                                    <p:anim calcmode="lin" valueType="num">
                                      <p:cBhvr>
                                        <p:cTn id="120" dur="1000" fill="hold"/>
                                        <p:tgtEl>
                                          <p:spTgt spid="46"/>
                                        </p:tgtEl>
                                        <p:attrNameLst>
                                          <p:attrName>ppt_x</p:attrName>
                                        </p:attrNameLst>
                                      </p:cBhvr>
                                      <p:tavLst>
                                        <p:tav tm="0">
                                          <p:val>
                                            <p:strVal val="#ppt_x"/>
                                          </p:val>
                                        </p:tav>
                                        <p:tav tm="100000">
                                          <p:val>
                                            <p:strVal val="#ppt_x"/>
                                          </p:val>
                                        </p:tav>
                                      </p:tavLst>
                                    </p:anim>
                                    <p:anim calcmode="lin" valueType="num">
                                      <p:cBhvr>
                                        <p:cTn id="1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1000"/>
                                        <p:tgtEl>
                                          <p:spTgt spid="31"/>
                                        </p:tgtEl>
                                      </p:cBhvr>
                                    </p:animEffect>
                                    <p:anim calcmode="lin" valueType="num">
                                      <p:cBhvr>
                                        <p:cTn id="134" dur="1000" fill="hold"/>
                                        <p:tgtEl>
                                          <p:spTgt spid="31"/>
                                        </p:tgtEl>
                                        <p:attrNameLst>
                                          <p:attrName>ppt_x</p:attrName>
                                        </p:attrNameLst>
                                      </p:cBhvr>
                                      <p:tavLst>
                                        <p:tav tm="0">
                                          <p:val>
                                            <p:strVal val="#ppt_x"/>
                                          </p:val>
                                        </p:tav>
                                        <p:tav tm="100000">
                                          <p:val>
                                            <p:strVal val="#ppt_x"/>
                                          </p:val>
                                        </p:tav>
                                      </p:tavLst>
                                    </p:anim>
                                    <p:anim calcmode="lin" valueType="num">
                                      <p:cBhvr>
                                        <p:cTn id="1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1000"/>
                                        <p:tgtEl>
                                          <p:spTgt spid="36"/>
                                        </p:tgtEl>
                                      </p:cBhvr>
                                    </p:animEffect>
                                    <p:anim calcmode="lin" valueType="num">
                                      <p:cBhvr>
                                        <p:cTn id="141" dur="1000" fill="hold"/>
                                        <p:tgtEl>
                                          <p:spTgt spid="36"/>
                                        </p:tgtEl>
                                        <p:attrNameLst>
                                          <p:attrName>ppt_x</p:attrName>
                                        </p:attrNameLst>
                                      </p:cBhvr>
                                      <p:tavLst>
                                        <p:tav tm="0">
                                          <p:val>
                                            <p:strVal val="#ppt_x"/>
                                          </p:val>
                                        </p:tav>
                                        <p:tav tm="100000">
                                          <p:val>
                                            <p:strVal val="#ppt_x"/>
                                          </p:val>
                                        </p:tav>
                                      </p:tavLst>
                                    </p:anim>
                                    <p:anim calcmode="lin" valueType="num">
                                      <p:cBhvr>
                                        <p:cTn id="1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1000"/>
                                        <p:tgtEl>
                                          <p:spTgt spid="35"/>
                                        </p:tgtEl>
                                      </p:cBhvr>
                                    </p:animEffect>
                                    <p:anim calcmode="lin" valueType="num">
                                      <p:cBhvr>
                                        <p:cTn id="148" dur="1000" fill="hold"/>
                                        <p:tgtEl>
                                          <p:spTgt spid="35"/>
                                        </p:tgtEl>
                                        <p:attrNameLst>
                                          <p:attrName>ppt_x</p:attrName>
                                        </p:attrNameLst>
                                      </p:cBhvr>
                                      <p:tavLst>
                                        <p:tav tm="0">
                                          <p:val>
                                            <p:strVal val="#ppt_x"/>
                                          </p:val>
                                        </p:tav>
                                        <p:tav tm="100000">
                                          <p:val>
                                            <p:strVal val="#ppt_x"/>
                                          </p:val>
                                        </p:tav>
                                      </p:tavLst>
                                    </p:anim>
                                    <p:anim calcmode="lin" valueType="num">
                                      <p:cBhvr>
                                        <p:cTn id="14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2" grpId="0"/>
      <p:bldP spid="31" grpId="0"/>
      <p:bldP spid="24" grpId="0"/>
      <p:bldP spid="25" grpId="0"/>
      <p:bldP spid="28" grpId="0"/>
      <p:bldP spid="37" grpId="0"/>
      <p:bldP spid="38" grpId="0"/>
      <p:bldP spid="39" grpId="0"/>
      <p:bldP spid="40" grpId="0"/>
      <p:bldP spid="43" grpId="0"/>
      <p:bldP spid="44" grpId="0"/>
      <p:bldP spid="45" grpId="0"/>
      <p:bldP spid="46" grpId="0"/>
      <p:bldP spid="34" grpId="0"/>
      <p:bldP spid="35" grpId="0"/>
      <p:bldP spid="36" grpId="0"/>
      <p:bldP spid="42"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828800" y="762000"/>
            <a:ext cx="8534400"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ct val="50000"/>
              </a:spcBef>
            </a:pPr>
            <a:r>
              <a:rPr lang="en-US" sz="2400" b="1">
                <a:solidFill>
                  <a:srgbClr val="FF0066"/>
                </a:solidFill>
                <a:latin typeface="Times New Roman" panose="02020603050405020304" pitchFamily="18" charset="0"/>
                <a:cs typeface="Times New Roman" panose="02020603050405020304" pitchFamily="18" charset="0"/>
              </a:rPr>
              <a:t>Bài 3: </a:t>
            </a:r>
            <a:r>
              <a:rPr lang="en-US" sz="2400">
                <a:latin typeface="Times New Roman" panose="02020603050405020304" pitchFamily="18" charset="0"/>
                <a:cs typeface="Times New Roman" panose="02020603050405020304" pitchFamily="18" charset="0"/>
              </a:rPr>
              <a:t>Tại Hội khoẻ Phù Đổng toàn quốc lần thứ VI năm 2004, số huy chương vàng của đoàn học sinh tỉnh Đồng Tháp bằng      tổng số huy chương của đoàn đã giành được, còn lại là huy chương bạc và huy chương đồng. Hỏi số huy chương bạc và huy chương đồng của cả đoàn Đồng Tháp bằng bao nhiêu phần tổng số huy chương mà đoàn đã giành được?  </a:t>
            </a:r>
            <a:endParaRPr lang="en-US" sz="2400" b="1" i="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4C30C50-26BB-B147-A284-CA6629F545D3}"/>
                  </a:ext>
                </a:extLst>
              </p:cNvPr>
              <p:cNvSpPr txBox="1"/>
              <p:nvPr/>
            </p:nvSpPr>
            <p:spPr>
              <a:xfrm>
                <a:off x="8890628" y="1336372"/>
                <a:ext cx="786772" cy="721029"/>
              </a:xfrm>
              <a:prstGeom prst="rect">
                <a:avLst/>
              </a:prstGeom>
              <a:noFill/>
            </p:spPr>
            <p:txBody>
              <a:bodyPr wrap="square" lIns="91438" tIns="45719" rIns="91438" bIns="45719" rtlCol="0">
                <a:spAutoFit/>
              </a:bodyPr>
              <a:lstStyle/>
              <a:p>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latin typeface="Cambria Math" panose="02040503050406030204" pitchFamily="18" charset="0"/>
                          </a:rPr>
                        </m:ctrlPr>
                      </m:fPr>
                      <m:num>
                        <m:r>
                          <a:rPr lang="vi-VN" sz="2800" b="1" i="1">
                            <a:latin typeface="Cambria Math" panose="02040503050406030204" pitchFamily="18" charset="0"/>
                          </a:rPr>
                          <m:t>𝟓</m:t>
                        </m:r>
                      </m:num>
                      <m:den>
                        <m:r>
                          <a:rPr lang="vi-VN" sz="2800" b="1" i="1">
                            <a:latin typeface="Cambria Math" panose="02040503050406030204" pitchFamily="18" charset="0"/>
                          </a:rPr>
                          <m:t>𝟏𝟗</m:t>
                        </m:r>
                      </m:den>
                    </m:f>
                  </m:oMath>
                </a14:m>
                <a:endParaRPr lang="en-US" sz="2800" b="1">
                  <a:latin typeface="Times New Roman" panose="02020603050405020304" pitchFamily="18"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04C30C50-26BB-B147-A284-CA6629F545D3}"/>
                  </a:ext>
                </a:extLst>
              </p:cNvPr>
              <p:cNvSpPr txBox="1">
                <a:spLocks noRot="1" noChangeAspect="1" noMove="1" noResize="1" noEditPoints="1" noAdjustHandles="1" noChangeArrowheads="1" noChangeShapeType="1" noTextEdit="1"/>
              </p:cNvSpPr>
              <p:nvPr/>
            </p:nvSpPr>
            <p:spPr>
              <a:xfrm>
                <a:off x="8890628" y="1336372"/>
                <a:ext cx="786772" cy="721029"/>
              </a:xfrm>
              <a:prstGeom prst="rect">
                <a:avLst/>
              </a:prstGeom>
              <a:blipFill>
                <a:blip r:embed="rId2"/>
                <a:stretch>
                  <a:fillRect b="-5172"/>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8B254620-453F-D446-A686-D1B9ED032F47}"/>
              </a:ext>
            </a:extLst>
          </p:cNvPr>
          <p:cNvCxnSpPr>
            <a:cxnSpLocks/>
          </p:cNvCxnSpPr>
          <p:nvPr/>
        </p:nvCxnSpPr>
        <p:spPr>
          <a:xfrm>
            <a:off x="1981200" y="1828800"/>
            <a:ext cx="6400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5E3931-2E21-CB4B-8C43-0471A533566E}"/>
              </a:ext>
            </a:extLst>
          </p:cNvPr>
          <p:cNvCxnSpPr>
            <a:cxnSpLocks/>
          </p:cNvCxnSpPr>
          <p:nvPr/>
        </p:nvCxnSpPr>
        <p:spPr>
          <a:xfrm>
            <a:off x="6934200" y="2362200"/>
            <a:ext cx="2971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ABBE49-5C7D-AB42-9176-EB25DA5C7717}"/>
              </a:ext>
            </a:extLst>
          </p:cNvPr>
          <p:cNvCxnSpPr>
            <a:cxnSpLocks/>
          </p:cNvCxnSpPr>
          <p:nvPr/>
        </p:nvCxnSpPr>
        <p:spPr>
          <a:xfrm>
            <a:off x="1981200" y="2971800"/>
            <a:ext cx="2438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E85E69-FFF9-844A-B28C-3DEB722A2DA5}"/>
              </a:ext>
            </a:extLst>
          </p:cNvPr>
          <p:cNvCxnSpPr>
            <a:cxnSpLocks/>
          </p:cNvCxnSpPr>
          <p:nvPr/>
        </p:nvCxnSpPr>
        <p:spPr>
          <a:xfrm>
            <a:off x="5181600" y="2985977"/>
            <a:ext cx="472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6F62B10-153D-034A-AE27-2F8759BD0449}"/>
              </a:ext>
            </a:extLst>
          </p:cNvPr>
          <p:cNvCxnSpPr>
            <a:cxnSpLocks/>
          </p:cNvCxnSpPr>
          <p:nvPr/>
        </p:nvCxnSpPr>
        <p:spPr>
          <a:xfrm>
            <a:off x="7543800" y="3505200"/>
            <a:ext cx="228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图片 4">
            <a:extLst>
              <a:ext uri="{FF2B5EF4-FFF2-40B4-BE49-F238E27FC236}">
                <a16:creationId xmlns:a16="http://schemas.microsoft.com/office/drawing/2014/main" id="{E5E7BA95-F265-4F43-BAD0-30ABA0CFA43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8194395" y="3289070"/>
            <a:ext cx="4337609" cy="3569777"/>
          </a:xfrm>
          <a:prstGeom prst="rect">
            <a:avLst/>
          </a:prstGeom>
        </p:spPr>
      </p:pic>
    </p:spTree>
    <p:extLst>
      <p:ext uri="{BB962C8B-B14F-4D97-AF65-F5344CB8AC3E}">
        <p14:creationId xmlns:p14="http://schemas.microsoft.com/office/powerpoint/2010/main" val="267530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iterate type="lt">
                                    <p:tmPct val="0"/>
                                  </p:iterate>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ldTgt/>
                                        </p:tgtEl>
                                        <p:attrNameLst>
                                          <p:attrName>style.visibility</p:attrName>
                                        </p:attrNameLst>
                                      </p:cBhvr>
                                      <p:to>
                                        <p:strVal val="visible"/>
                                      </p:to>
                                    </p:set>
                                    <p:animEffect transition="in" filter="fade">
                                      <p:cBhvr>
                                        <p:cTn id="12" dur="1000"/>
                                        <p:tgtEl>
                                          <p:sldTgt/>
                                        </p:tgtEl>
                                      </p:cBhvr>
                                    </p:animEffect>
                                    <p:anim calcmode="lin" valueType="num">
                                      <p:cBhvr>
                                        <p:cTn id="13" dur="1000" fill="hold"/>
                                        <p:tgtEl>
                                          <p:sldTgt/>
                                        </p:tgtEl>
                                        <p:attrNameLst>
                                          <p:attrName>ppt_x</p:attrName>
                                        </p:attrNameLst>
                                      </p:cBhvr>
                                      <p:tavLst>
                                        <p:tav tm="0">
                                          <p:val>
                                            <p:strVal val="#ppt_x"/>
                                          </p:val>
                                        </p:tav>
                                        <p:tav tm="100000">
                                          <p:val>
                                            <p:strVal val="#ppt_x"/>
                                          </p:val>
                                        </p:tav>
                                      </p:tavLst>
                                    </p:anim>
                                    <p:anim calcmode="lin" valueType="num">
                                      <p:cBhvr>
                                        <p:cTn id="14" dur="1000" fill="hold"/>
                                        <p:tgtEl>
                                          <p:sld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a:extLst>
              <a:ext uri="{FF2B5EF4-FFF2-40B4-BE49-F238E27FC236}">
                <a16:creationId xmlns:a16="http://schemas.microsoft.com/office/drawing/2014/main" id="{5D24DE14-AF35-7047-8A43-3141743F07A8}"/>
              </a:ext>
            </a:extLst>
          </p:cNvPr>
          <p:cNvSpPr txBox="1">
            <a:spLocks noChangeArrowheads="1"/>
          </p:cNvSpPr>
          <p:nvPr/>
        </p:nvSpPr>
        <p:spPr bwMode="auto">
          <a:xfrm>
            <a:off x="3105151" y="647700"/>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u="sng">
                <a:latin typeface="Times New Roman" panose="02020603050405020304" pitchFamily="18" charset="0"/>
              </a:rPr>
              <a:t>Bài 3:</a:t>
            </a:r>
          </a:p>
        </p:txBody>
      </p:sp>
      <p:sp>
        <p:nvSpPr>
          <p:cNvPr id="20" name="Text Box 23">
            <a:extLst>
              <a:ext uri="{FF2B5EF4-FFF2-40B4-BE49-F238E27FC236}">
                <a16:creationId xmlns:a16="http://schemas.microsoft.com/office/drawing/2014/main" id="{592CAA7C-73DF-A846-A30E-75F237E2834D}"/>
              </a:ext>
            </a:extLst>
          </p:cNvPr>
          <p:cNvSpPr txBox="1">
            <a:spLocks noChangeArrowheads="1"/>
          </p:cNvSpPr>
          <p:nvPr/>
        </p:nvSpPr>
        <p:spPr bwMode="auto">
          <a:xfrm>
            <a:off x="3232151" y="1139825"/>
            <a:ext cx="13128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solidFill>
                  <a:srgbClr val="0033CC"/>
                </a:solidFill>
                <a:latin typeface="Times New Roman" panose="02020603050405020304" pitchFamily="18" charset="0"/>
              </a:rPr>
              <a:t>Tóm tắt:</a:t>
            </a:r>
          </a:p>
        </p:txBody>
      </p:sp>
      <p:sp>
        <p:nvSpPr>
          <p:cNvPr id="21" name="Line 24">
            <a:extLst>
              <a:ext uri="{FF2B5EF4-FFF2-40B4-BE49-F238E27FC236}">
                <a16:creationId xmlns:a16="http://schemas.microsoft.com/office/drawing/2014/main" id="{712DBD2E-E87A-1242-88FE-4B7B7B315CD4}"/>
              </a:ext>
            </a:extLst>
          </p:cNvPr>
          <p:cNvSpPr>
            <a:spLocks noChangeShapeType="1"/>
          </p:cNvSpPr>
          <p:nvPr/>
        </p:nvSpPr>
        <p:spPr bwMode="auto">
          <a:xfrm>
            <a:off x="3028950"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6">
            <a:extLst>
              <a:ext uri="{FF2B5EF4-FFF2-40B4-BE49-F238E27FC236}">
                <a16:creationId xmlns:a16="http://schemas.microsoft.com/office/drawing/2014/main" id="{C64DAA41-0B2D-D046-A22C-4A90797D14AF}"/>
              </a:ext>
            </a:extLst>
          </p:cNvPr>
          <p:cNvSpPr>
            <a:spLocks noChangeShapeType="1"/>
          </p:cNvSpPr>
          <p:nvPr/>
        </p:nvSpPr>
        <p:spPr bwMode="auto">
          <a:xfrm>
            <a:off x="3409950"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8">
            <a:extLst>
              <a:ext uri="{FF2B5EF4-FFF2-40B4-BE49-F238E27FC236}">
                <a16:creationId xmlns:a16="http://schemas.microsoft.com/office/drawing/2014/main" id="{86DBE0AE-CDBB-5C44-851E-83C36745D965}"/>
              </a:ext>
            </a:extLst>
          </p:cNvPr>
          <p:cNvSpPr>
            <a:spLocks noChangeShapeType="1"/>
          </p:cNvSpPr>
          <p:nvPr/>
        </p:nvSpPr>
        <p:spPr bwMode="auto">
          <a:xfrm>
            <a:off x="3406775"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9">
            <a:extLst>
              <a:ext uri="{FF2B5EF4-FFF2-40B4-BE49-F238E27FC236}">
                <a16:creationId xmlns:a16="http://schemas.microsoft.com/office/drawing/2014/main" id="{8975B5FC-E0D7-DB46-9CC6-55CEB9CE6086}"/>
              </a:ext>
            </a:extLst>
          </p:cNvPr>
          <p:cNvSpPr>
            <a:spLocks noChangeShapeType="1"/>
          </p:cNvSpPr>
          <p:nvPr/>
        </p:nvSpPr>
        <p:spPr bwMode="auto">
          <a:xfrm>
            <a:off x="3787775"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1">
            <a:extLst>
              <a:ext uri="{FF2B5EF4-FFF2-40B4-BE49-F238E27FC236}">
                <a16:creationId xmlns:a16="http://schemas.microsoft.com/office/drawing/2014/main" id="{4318F8F4-4CB8-A549-B61C-6C7B11F13488}"/>
              </a:ext>
            </a:extLst>
          </p:cNvPr>
          <p:cNvSpPr>
            <a:spLocks noChangeShapeType="1"/>
          </p:cNvSpPr>
          <p:nvPr/>
        </p:nvSpPr>
        <p:spPr bwMode="auto">
          <a:xfrm>
            <a:off x="3794125"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2">
            <a:extLst>
              <a:ext uri="{FF2B5EF4-FFF2-40B4-BE49-F238E27FC236}">
                <a16:creationId xmlns:a16="http://schemas.microsoft.com/office/drawing/2014/main" id="{21FC36C2-5D97-1F4C-8BD4-2A34A687D9E2}"/>
              </a:ext>
            </a:extLst>
          </p:cNvPr>
          <p:cNvSpPr>
            <a:spLocks noChangeShapeType="1"/>
          </p:cNvSpPr>
          <p:nvPr/>
        </p:nvSpPr>
        <p:spPr bwMode="auto">
          <a:xfrm>
            <a:off x="4175125"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3">
            <a:extLst>
              <a:ext uri="{FF2B5EF4-FFF2-40B4-BE49-F238E27FC236}">
                <a16:creationId xmlns:a16="http://schemas.microsoft.com/office/drawing/2014/main" id="{80845F30-8A39-AB49-956B-4ABAA763F087}"/>
              </a:ext>
            </a:extLst>
          </p:cNvPr>
          <p:cNvSpPr>
            <a:spLocks noChangeShapeType="1"/>
          </p:cNvSpPr>
          <p:nvPr/>
        </p:nvSpPr>
        <p:spPr bwMode="auto">
          <a:xfrm>
            <a:off x="4171950"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4">
            <a:extLst>
              <a:ext uri="{FF2B5EF4-FFF2-40B4-BE49-F238E27FC236}">
                <a16:creationId xmlns:a16="http://schemas.microsoft.com/office/drawing/2014/main" id="{632D245D-F137-864E-A1B5-59894084B545}"/>
              </a:ext>
            </a:extLst>
          </p:cNvPr>
          <p:cNvSpPr>
            <a:spLocks noChangeShapeType="1"/>
          </p:cNvSpPr>
          <p:nvPr/>
        </p:nvSpPr>
        <p:spPr bwMode="auto">
          <a:xfrm>
            <a:off x="4552950"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5">
            <a:extLst>
              <a:ext uri="{FF2B5EF4-FFF2-40B4-BE49-F238E27FC236}">
                <a16:creationId xmlns:a16="http://schemas.microsoft.com/office/drawing/2014/main" id="{7077E71B-506C-F748-B134-D146956DA662}"/>
              </a:ext>
            </a:extLst>
          </p:cNvPr>
          <p:cNvSpPr>
            <a:spLocks noChangeShapeType="1"/>
          </p:cNvSpPr>
          <p:nvPr/>
        </p:nvSpPr>
        <p:spPr bwMode="auto">
          <a:xfrm>
            <a:off x="4476750"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6">
            <a:extLst>
              <a:ext uri="{FF2B5EF4-FFF2-40B4-BE49-F238E27FC236}">
                <a16:creationId xmlns:a16="http://schemas.microsoft.com/office/drawing/2014/main" id="{84839C6C-743E-E44D-964E-92EBDE279004}"/>
              </a:ext>
            </a:extLst>
          </p:cNvPr>
          <p:cNvSpPr>
            <a:spLocks noChangeShapeType="1"/>
          </p:cNvSpPr>
          <p:nvPr/>
        </p:nvSpPr>
        <p:spPr bwMode="auto">
          <a:xfrm>
            <a:off x="4876800" y="238601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7">
            <a:extLst>
              <a:ext uri="{FF2B5EF4-FFF2-40B4-BE49-F238E27FC236}">
                <a16:creationId xmlns:a16="http://schemas.microsoft.com/office/drawing/2014/main" id="{C85B237A-F249-5E42-94BD-F49A1D61266A}"/>
              </a:ext>
            </a:extLst>
          </p:cNvPr>
          <p:cNvSpPr>
            <a:spLocks noChangeShapeType="1"/>
          </p:cNvSpPr>
          <p:nvPr/>
        </p:nvSpPr>
        <p:spPr bwMode="auto">
          <a:xfrm>
            <a:off x="4854575"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8">
            <a:extLst>
              <a:ext uri="{FF2B5EF4-FFF2-40B4-BE49-F238E27FC236}">
                <a16:creationId xmlns:a16="http://schemas.microsoft.com/office/drawing/2014/main" id="{A6D35D54-79C8-6E42-B33A-F616EBE9CE34}"/>
              </a:ext>
            </a:extLst>
          </p:cNvPr>
          <p:cNvSpPr>
            <a:spLocks noChangeShapeType="1"/>
          </p:cNvSpPr>
          <p:nvPr/>
        </p:nvSpPr>
        <p:spPr bwMode="auto">
          <a:xfrm>
            <a:off x="5235575"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9">
            <a:extLst>
              <a:ext uri="{FF2B5EF4-FFF2-40B4-BE49-F238E27FC236}">
                <a16:creationId xmlns:a16="http://schemas.microsoft.com/office/drawing/2014/main" id="{287E9D44-49FC-9648-852C-D5D0005BCB40}"/>
              </a:ext>
            </a:extLst>
          </p:cNvPr>
          <p:cNvSpPr>
            <a:spLocks noChangeShapeType="1"/>
          </p:cNvSpPr>
          <p:nvPr/>
        </p:nvSpPr>
        <p:spPr bwMode="auto">
          <a:xfrm>
            <a:off x="5241925"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0">
            <a:extLst>
              <a:ext uri="{FF2B5EF4-FFF2-40B4-BE49-F238E27FC236}">
                <a16:creationId xmlns:a16="http://schemas.microsoft.com/office/drawing/2014/main" id="{D211B1F4-FC51-EA4C-AE5D-3CD796CC25BD}"/>
              </a:ext>
            </a:extLst>
          </p:cNvPr>
          <p:cNvSpPr>
            <a:spLocks noChangeShapeType="1"/>
          </p:cNvSpPr>
          <p:nvPr/>
        </p:nvSpPr>
        <p:spPr bwMode="auto">
          <a:xfrm>
            <a:off x="5622925"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41">
            <a:extLst>
              <a:ext uri="{FF2B5EF4-FFF2-40B4-BE49-F238E27FC236}">
                <a16:creationId xmlns:a16="http://schemas.microsoft.com/office/drawing/2014/main" id="{C4AD8B44-14A7-7F40-971D-494E9502F3A1}"/>
              </a:ext>
            </a:extLst>
          </p:cNvPr>
          <p:cNvSpPr>
            <a:spLocks noChangeShapeType="1"/>
          </p:cNvSpPr>
          <p:nvPr/>
        </p:nvSpPr>
        <p:spPr bwMode="auto">
          <a:xfrm>
            <a:off x="5619750"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42">
            <a:extLst>
              <a:ext uri="{FF2B5EF4-FFF2-40B4-BE49-F238E27FC236}">
                <a16:creationId xmlns:a16="http://schemas.microsoft.com/office/drawing/2014/main" id="{A9AF1A46-750F-4D43-9658-6968F33131D0}"/>
              </a:ext>
            </a:extLst>
          </p:cNvPr>
          <p:cNvSpPr>
            <a:spLocks noChangeShapeType="1"/>
          </p:cNvSpPr>
          <p:nvPr/>
        </p:nvSpPr>
        <p:spPr bwMode="auto">
          <a:xfrm>
            <a:off x="6000750"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43">
            <a:extLst>
              <a:ext uri="{FF2B5EF4-FFF2-40B4-BE49-F238E27FC236}">
                <a16:creationId xmlns:a16="http://schemas.microsoft.com/office/drawing/2014/main" id="{85567EEB-1B74-8F44-9813-DB8D80BC1DD6}"/>
              </a:ext>
            </a:extLst>
          </p:cNvPr>
          <p:cNvSpPr>
            <a:spLocks noChangeShapeType="1"/>
          </p:cNvSpPr>
          <p:nvPr/>
        </p:nvSpPr>
        <p:spPr bwMode="auto">
          <a:xfrm>
            <a:off x="6000750"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4">
            <a:extLst>
              <a:ext uri="{FF2B5EF4-FFF2-40B4-BE49-F238E27FC236}">
                <a16:creationId xmlns:a16="http://schemas.microsoft.com/office/drawing/2014/main" id="{8C5C1020-1507-7F45-A3FB-1C1A3D330F66}"/>
              </a:ext>
            </a:extLst>
          </p:cNvPr>
          <p:cNvSpPr>
            <a:spLocks noChangeShapeType="1"/>
          </p:cNvSpPr>
          <p:nvPr/>
        </p:nvSpPr>
        <p:spPr bwMode="auto">
          <a:xfrm>
            <a:off x="6381750"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5">
            <a:extLst>
              <a:ext uri="{FF2B5EF4-FFF2-40B4-BE49-F238E27FC236}">
                <a16:creationId xmlns:a16="http://schemas.microsoft.com/office/drawing/2014/main" id="{925BD964-CBD8-3846-9384-F4CD91E449EB}"/>
              </a:ext>
            </a:extLst>
          </p:cNvPr>
          <p:cNvSpPr>
            <a:spLocks noChangeShapeType="1"/>
          </p:cNvSpPr>
          <p:nvPr/>
        </p:nvSpPr>
        <p:spPr bwMode="auto">
          <a:xfrm>
            <a:off x="6378575"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6">
            <a:extLst>
              <a:ext uri="{FF2B5EF4-FFF2-40B4-BE49-F238E27FC236}">
                <a16:creationId xmlns:a16="http://schemas.microsoft.com/office/drawing/2014/main" id="{C7253ED5-801B-9F46-A302-75D431B19AF2}"/>
              </a:ext>
            </a:extLst>
          </p:cNvPr>
          <p:cNvSpPr>
            <a:spLocks noChangeShapeType="1"/>
          </p:cNvSpPr>
          <p:nvPr/>
        </p:nvSpPr>
        <p:spPr bwMode="auto">
          <a:xfrm>
            <a:off x="6759575"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7">
            <a:extLst>
              <a:ext uri="{FF2B5EF4-FFF2-40B4-BE49-F238E27FC236}">
                <a16:creationId xmlns:a16="http://schemas.microsoft.com/office/drawing/2014/main" id="{B6A9DF1A-A8CB-DA4E-A564-E7F3469FC748}"/>
              </a:ext>
            </a:extLst>
          </p:cNvPr>
          <p:cNvSpPr>
            <a:spLocks noChangeShapeType="1"/>
          </p:cNvSpPr>
          <p:nvPr/>
        </p:nvSpPr>
        <p:spPr bwMode="auto">
          <a:xfrm>
            <a:off x="6765925"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8">
            <a:extLst>
              <a:ext uri="{FF2B5EF4-FFF2-40B4-BE49-F238E27FC236}">
                <a16:creationId xmlns:a16="http://schemas.microsoft.com/office/drawing/2014/main" id="{82C25872-C1E6-9C45-9CAC-E8386B6A4CEE}"/>
              </a:ext>
            </a:extLst>
          </p:cNvPr>
          <p:cNvSpPr>
            <a:spLocks noChangeShapeType="1"/>
          </p:cNvSpPr>
          <p:nvPr/>
        </p:nvSpPr>
        <p:spPr bwMode="auto">
          <a:xfrm>
            <a:off x="7146925"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9">
            <a:extLst>
              <a:ext uri="{FF2B5EF4-FFF2-40B4-BE49-F238E27FC236}">
                <a16:creationId xmlns:a16="http://schemas.microsoft.com/office/drawing/2014/main" id="{4CE53E00-9B56-4346-BE8E-88ADAEEFF214}"/>
              </a:ext>
            </a:extLst>
          </p:cNvPr>
          <p:cNvSpPr>
            <a:spLocks noChangeShapeType="1"/>
          </p:cNvSpPr>
          <p:nvPr/>
        </p:nvSpPr>
        <p:spPr bwMode="auto">
          <a:xfrm>
            <a:off x="7143750" y="24765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50">
            <a:extLst>
              <a:ext uri="{FF2B5EF4-FFF2-40B4-BE49-F238E27FC236}">
                <a16:creationId xmlns:a16="http://schemas.microsoft.com/office/drawing/2014/main" id="{D167687B-CD65-204F-A62D-453443ACCE06}"/>
              </a:ext>
            </a:extLst>
          </p:cNvPr>
          <p:cNvSpPr>
            <a:spLocks noChangeShapeType="1"/>
          </p:cNvSpPr>
          <p:nvPr/>
        </p:nvSpPr>
        <p:spPr bwMode="auto">
          <a:xfrm>
            <a:off x="7505700"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51">
            <a:extLst>
              <a:ext uri="{FF2B5EF4-FFF2-40B4-BE49-F238E27FC236}">
                <a16:creationId xmlns:a16="http://schemas.microsoft.com/office/drawing/2014/main" id="{2291CED0-0C9F-C841-8BD4-5C5FF5AD252C}"/>
              </a:ext>
            </a:extLst>
          </p:cNvPr>
          <p:cNvSpPr>
            <a:spLocks noChangeShapeType="1"/>
          </p:cNvSpPr>
          <p:nvPr/>
        </p:nvSpPr>
        <p:spPr bwMode="auto">
          <a:xfrm>
            <a:off x="7448550"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52">
            <a:extLst>
              <a:ext uri="{FF2B5EF4-FFF2-40B4-BE49-F238E27FC236}">
                <a16:creationId xmlns:a16="http://schemas.microsoft.com/office/drawing/2014/main" id="{500AE339-D323-C446-A30D-A5A2636FF04F}"/>
              </a:ext>
            </a:extLst>
          </p:cNvPr>
          <p:cNvSpPr>
            <a:spLocks noChangeShapeType="1"/>
          </p:cNvSpPr>
          <p:nvPr/>
        </p:nvSpPr>
        <p:spPr bwMode="auto">
          <a:xfrm>
            <a:off x="7829550"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53">
            <a:extLst>
              <a:ext uri="{FF2B5EF4-FFF2-40B4-BE49-F238E27FC236}">
                <a16:creationId xmlns:a16="http://schemas.microsoft.com/office/drawing/2014/main" id="{F8AA8D4F-2FEF-FA43-993E-902203433DBB}"/>
              </a:ext>
            </a:extLst>
          </p:cNvPr>
          <p:cNvSpPr>
            <a:spLocks noChangeShapeType="1"/>
          </p:cNvSpPr>
          <p:nvPr/>
        </p:nvSpPr>
        <p:spPr bwMode="auto">
          <a:xfrm>
            <a:off x="7826376" y="2474913"/>
            <a:ext cx="4032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54">
            <a:extLst>
              <a:ext uri="{FF2B5EF4-FFF2-40B4-BE49-F238E27FC236}">
                <a16:creationId xmlns:a16="http://schemas.microsoft.com/office/drawing/2014/main" id="{96E6B1B3-A031-264F-A6A0-2139CB7AB223}"/>
              </a:ext>
            </a:extLst>
          </p:cNvPr>
          <p:cNvSpPr>
            <a:spLocks noChangeShapeType="1"/>
          </p:cNvSpPr>
          <p:nvPr/>
        </p:nvSpPr>
        <p:spPr bwMode="auto">
          <a:xfrm>
            <a:off x="8207375"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5">
            <a:extLst>
              <a:ext uri="{FF2B5EF4-FFF2-40B4-BE49-F238E27FC236}">
                <a16:creationId xmlns:a16="http://schemas.microsoft.com/office/drawing/2014/main" id="{878A7473-087E-7444-8463-BB0D697D9C95}"/>
              </a:ext>
            </a:extLst>
          </p:cNvPr>
          <p:cNvSpPr>
            <a:spLocks noChangeShapeType="1"/>
          </p:cNvSpPr>
          <p:nvPr/>
        </p:nvSpPr>
        <p:spPr bwMode="auto">
          <a:xfrm>
            <a:off x="8213725"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6">
            <a:extLst>
              <a:ext uri="{FF2B5EF4-FFF2-40B4-BE49-F238E27FC236}">
                <a16:creationId xmlns:a16="http://schemas.microsoft.com/office/drawing/2014/main" id="{86E7EF92-4D16-6A46-AB41-0050E175D7A8}"/>
              </a:ext>
            </a:extLst>
          </p:cNvPr>
          <p:cNvSpPr>
            <a:spLocks noChangeShapeType="1"/>
          </p:cNvSpPr>
          <p:nvPr/>
        </p:nvSpPr>
        <p:spPr bwMode="auto">
          <a:xfrm>
            <a:off x="8594725"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7">
            <a:extLst>
              <a:ext uri="{FF2B5EF4-FFF2-40B4-BE49-F238E27FC236}">
                <a16:creationId xmlns:a16="http://schemas.microsoft.com/office/drawing/2014/main" id="{0FEB3928-2AD3-5E4F-AB71-7258820DA04C}"/>
              </a:ext>
            </a:extLst>
          </p:cNvPr>
          <p:cNvSpPr>
            <a:spLocks noChangeShapeType="1"/>
          </p:cNvSpPr>
          <p:nvPr/>
        </p:nvSpPr>
        <p:spPr bwMode="auto">
          <a:xfrm>
            <a:off x="8591550"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8">
            <a:extLst>
              <a:ext uri="{FF2B5EF4-FFF2-40B4-BE49-F238E27FC236}">
                <a16:creationId xmlns:a16="http://schemas.microsoft.com/office/drawing/2014/main" id="{6B7B23AE-B0C9-9040-9700-03F0E8B933E6}"/>
              </a:ext>
            </a:extLst>
          </p:cNvPr>
          <p:cNvSpPr>
            <a:spLocks noChangeShapeType="1"/>
          </p:cNvSpPr>
          <p:nvPr/>
        </p:nvSpPr>
        <p:spPr bwMode="auto">
          <a:xfrm>
            <a:off x="8972550"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59">
            <a:extLst>
              <a:ext uri="{FF2B5EF4-FFF2-40B4-BE49-F238E27FC236}">
                <a16:creationId xmlns:a16="http://schemas.microsoft.com/office/drawing/2014/main" id="{AF04C8A3-6CD2-0841-8E74-6ABD62D9A0BC}"/>
              </a:ext>
            </a:extLst>
          </p:cNvPr>
          <p:cNvSpPr>
            <a:spLocks noChangeShapeType="1"/>
          </p:cNvSpPr>
          <p:nvPr/>
        </p:nvSpPr>
        <p:spPr bwMode="auto">
          <a:xfrm>
            <a:off x="3028950" y="236855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61">
            <a:extLst>
              <a:ext uri="{FF2B5EF4-FFF2-40B4-BE49-F238E27FC236}">
                <a16:creationId xmlns:a16="http://schemas.microsoft.com/office/drawing/2014/main" id="{BDA7072D-95A9-B748-BB00-695C12FFAF44}"/>
              </a:ext>
            </a:extLst>
          </p:cNvPr>
          <p:cNvSpPr>
            <a:spLocks noChangeShapeType="1"/>
          </p:cNvSpPr>
          <p:nvPr/>
        </p:nvSpPr>
        <p:spPr bwMode="auto">
          <a:xfrm>
            <a:off x="8975725"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62">
            <a:extLst>
              <a:ext uri="{FF2B5EF4-FFF2-40B4-BE49-F238E27FC236}">
                <a16:creationId xmlns:a16="http://schemas.microsoft.com/office/drawing/2014/main" id="{8A626B61-BCF9-DE49-9B6E-7E89AFFE6A37}"/>
              </a:ext>
            </a:extLst>
          </p:cNvPr>
          <p:cNvSpPr>
            <a:spLocks noChangeShapeType="1"/>
          </p:cNvSpPr>
          <p:nvPr/>
        </p:nvSpPr>
        <p:spPr bwMode="auto">
          <a:xfrm>
            <a:off x="9356725"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63">
            <a:extLst>
              <a:ext uri="{FF2B5EF4-FFF2-40B4-BE49-F238E27FC236}">
                <a16:creationId xmlns:a16="http://schemas.microsoft.com/office/drawing/2014/main" id="{A64BE5A6-8A51-BB49-B543-5D27F6FDF8C7}"/>
              </a:ext>
            </a:extLst>
          </p:cNvPr>
          <p:cNvSpPr>
            <a:spLocks noChangeShapeType="1"/>
          </p:cNvSpPr>
          <p:nvPr/>
        </p:nvSpPr>
        <p:spPr bwMode="auto">
          <a:xfrm>
            <a:off x="9353550"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64">
            <a:extLst>
              <a:ext uri="{FF2B5EF4-FFF2-40B4-BE49-F238E27FC236}">
                <a16:creationId xmlns:a16="http://schemas.microsoft.com/office/drawing/2014/main" id="{21F566D8-5990-664B-977E-2B378E6370ED}"/>
              </a:ext>
            </a:extLst>
          </p:cNvPr>
          <p:cNvSpPr>
            <a:spLocks noChangeShapeType="1"/>
          </p:cNvSpPr>
          <p:nvPr/>
        </p:nvSpPr>
        <p:spPr bwMode="auto">
          <a:xfrm>
            <a:off x="9734550"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65">
            <a:extLst>
              <a:ext uri="{FF2B5EF4-FFF2-40B4-BE49-F238E27FC236}">
                <a16:creationId xmlns:a16="http://schemas.microsoft.com/office/drawing/2014/main" id="{578AE0F0-BF2E-4347-9B74-309756BB2253}"/>
              </a:ext>
            </a:extLst>
          </p:cNvPr>
          <p:cNvSpPr>
            <a:spLocks noChangeShapeType="1"/>
          </p:cNvSpPr>
          <p:nvPr/>
        </p:nvSpPr>
        <p:spPr bwMode="auto">
          <a:xfrm>
            <a:off x="2647950" y="2474913"/>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6">
            <a:extLst>
              <a:ext uri="{FF2B5EF4-FFF2-40B4-BE49-F238E27FC236}">
                <a16:creationId xmlns:a16="http://schemas.microsoft.com/office/drawing/2014/main" id="{4B0E989E-F4BC-CE45-BF1D-E5DDC4D3EAD5}"/>
              </a:ext>
            </a:extLst>
          </p:cNvPr>
          <p:cNvSpPr>
            <a:spLocks noChangeShapeType="1"/>
          </p:cNvSpPr>
          <p:nvPr/>
        </p:nvSpPr>
        <p:spPr bwMode="auto">
          <a:xfrm>
            <a:off x="2647950" y="23669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AutoShape 69">
            <a:extLst>
              <a:ext uri="{FF2B5EF4-FFF2-40B4-BE49-F238E27FC236}">
                <a16:creationId xmlns:a16="http://schemas.microsoft.com/office/drawing/2014/main" id="{175D2181-709A-5B4D-9A38-4C14D8D55C8B}"/>
              </a:ext>
            </a:extLst>
          </p:cNvPr>
          <p:cNvSpPr>
            <a:spLocks/>
          </p:cNvSpPr>
          <p:nvPr/>
        </p:nvSpPr>
        <p:spPr bwMode="auto">
          <a:xfrm rot="16200000">
            <a:off x="3441700" y="1301750"/>
            <a:ext cx="317500" cy="1905000"/>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0033CC"/>
              </a:solidFill>
              <a:latin typeface="Times New Roman" panose="02020603050405020304" pitchFamily="18" charset="0"/>
            </a:endParaRPr>
          </a:p>
        </p:txBody>
      </p:sp>
      <p:sp>
        <p:nvSpPr>
          <p:cNvPr id="61" name="AutoShape 70">
            <a:extLst>
              <a:ext uri="{FF2B5EF4-FFF2-40B4-BE49-F238E27FC236}">
                <a16:creationId xmlns:a16="http://schemas.microsoft.com/office/drawing/2014/main" id="{8C18D2A0-6A84-A943-8CF0-1A47F1A63274}"/>
              </a:ext>
            </a:extLst>
          </p:cNvPr>
          <p:cNvSpPr>
            <a:spLocks/>
          </p:cNvSpPr>
          <p:nvPr/>
        </p:nvSpPr>
        <p:spPr bwMode="auto">
          <a:xfrm rot="16200000">
            <a:off x="6994525" y="-314325"/>
            <a:ext cx="323850" cy="5143500"/>
          </a:xfrm>
          <a:prstGeom prst="rightBrace">
            <a:avLst>
              <a:gd name="adj1" fmla="val 1323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0033CC"/>
              </a:solidFill>
              <a:latin typeface="Times New Roman" panose="02020603050405020304" pitchFamily="18" charset="0"/>
            </a:endParaRPr>
          </a:p>
        </p:txBody>
      </p:sp>
      <p:sp>
        <p:nvSpPr>
          <p:cNvPr id="62" name="AutoShape 71">
            <a:extLst>
              <a:ext uri="{FF2B5EF4-FFF2-40B4-BE49-F238E27FC236}">
                <a16:creationId xmlns:a16="http://schemas.microsoft.com/office/drawing/2014/main" id="{A3DD1721-7A32-D745-87B5-1ECD567CBB9D}"/>
              </a:ext>
            </a:extLst>
          </p:cNvPr>
          <p:cNvSpPr>
            <a:spLocks/>
          </p:cNvSpPr>
          <p:nvPr/>
        </p:nvSpPr>
        <p:spPr bwMode="auto">
          <a:xfrm rot="5400000" flipV="1">
            <a:off x="6969125" y="117475"/>
            <a:ext cx="342900" cy="5143500"/>
          </a:xfrm>
          <a:prstGeom prst="rightBrace">
            <a:avLst>
              <a:gd name="adj1" fmla="val 1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0033CC"/>
              </a:solidFill>
              <a:latin typeface="Times New Roman" panose="02020603050405020304" pitchFamily="18" charset="0"/>
            </a:endParaRPr>
          </a:p>
        </p:txBody>
      </p:sp>
      <p:sp>
        <p:nvSpPr>
          <p:cNvPr id="63" name="Text Box 72">
            <a:extLst>
              <a:ext uri="{FF2B5EF4-FFF2-40B4-BE49-F238E27FC236}">
                <a16:creationId xmlns:a16="http://schemas.microsoft.com/office/drawing/2014/main" id="{000AF81C-7E4C-B444-9009-A96C7ECF183C}"/>
              </a:ext>
            </a:extLst>
          </p:cNvPr>
          <p:cNvSpPr txBox="1">
            <a:spLocks noChangeArrowheads="1"/>
          </p:cNvSpPr>
          <p:nvPr/>
        </p:nvSpPr>
        <p:spPr bwMode="auto">
          <a:xfrm>
            <a:off x="6902450" y="2743201"/>
            <a:ext cx="488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b="1">
                <a:solidFill>
                  <a:srgbClr val="0033CC"/>
                </a:solidFill>
                <a:latin typeface="Times New Roman" panose="02020603050405020304" pitchFamily="18" charset="0"/>
              </a:rPr>
              <a:t>?</a:t>
            </a:r>
          </a:p>
        </p:txBody>
      </p:sp>
      <p:sp>
        <p:nvSpPr>
          <p:cNvPr id="64" name="Text Box 73">
            <a:extLst>
              <a:ext uri="{FF2B5EF4-FFF2-40B4-BE49-F238E27FC236}">
                <a16:creationId xmlns:a16="http://schemas.microsoft.com/office/drawing/2014/main" id="{4D395D44-3CD6-F44E-8BD7-A8246F3EC293}"/>
              </a:ext>
            </a:extLst>
          </p:cNvPr>
          <p:cNvSpPr txBox="1">
            <a:spLocks noChangeArrowheads="1"/>
          </p:cNvSpPr>
          <p:nvPr/>
        </p:nvSpPr>
        <p:spPr bwMode="auto">
          <a:xfrm>
            <a:off x="5181601" y="1752601"/>
            <a:ext cx="4003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solidFill>
                  <a:srgbClr val="CC00FF"/>
                </a:solidFill>
                <a:latin typeface="Times New Roman" panose="02020603050405020304" pitchFamily="18" charset="0"/>
              </a:rPr>
              <a:t>Huy chương bạc và huy chương đồng</a:t>
            </a:r>
          </a:p>
        </p:txBody>
      </p:sp>
      <p:sp>
        <p:nvSpPr>
          <p:cNvPr id="65" name="Text Box 74">
            <a:extLst>
              <a:ext uri="{FF2B5EF4-FFF2-40B4-BE49-F238E27FC236}">
                <a16:creationId xmlns:a16="http://schemas.microsoft.com/office/drawing/2014/main" id="{E7C695CA-B1C0-4847-9B60-4E0FA3EFE777}"/>
              </a:ext>
            </a:extLst>
          </p:cNvPr>
          <p:cNvSpPr txBox="1">
            <a:spLocks noChangeArrowheads="1"/>
          </p:cNvSpPr>
          <p:nvPr/>
        </p:nvSpPr>
        <p:spPr bwMode="auto">
          <a:xfrm>
            <a:off x="2667000" y="1714501"/>
            <a:ext cx="1995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solidFill>
                  <a:srgbClr val="CC00FF"/>
                </a:solidFill>
                <a:latin typeface="Times New Roman" panose="02020603050405020304" pitchFamily="18" charset="0"/>
              </a:rPr>
              <a:t>Huy chương vàng</a:t>
            </a:r>
          </a:p>
        </p:txBody>
      </p:sp>
      <p:sp>
        <p:nvSpPr>
          <p:cNvPr id="66" name="Text Box 83">
            <a:extLst>
              <a:ext uri="{FF2B5EF4-FFF2-40B4-BE49-F238E27FC236}">
                <a16:creationId xmlns:a16="http://schemas.microsoft.com/office/drawing/2014/main" id="{463375C9-9690-6F45-A178-4A84E5E22350}"/>
              </a:ext>
            </a:extLst>
          </p:cNvPr>
          <p:cNvSpPr txBox="1">
            <a:spLocks noChangeArrowheads="1"/>
          </p:cNvSpPr>
          <p:nvPr/>
        </p:nvSpPr>
        <p:spPr bwMode="auto">
          <a:xfrm>
            <a:off x="2420938" y="3924300"/>
            <a:ext cx="79232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solidFill>
                  <a:srgbClr val="FF6600"/>
                </a:solidFill>
                <a:latin typeface="Times New Roman" panose="02020603050405020304" pitchFamily="18" charset="0"/>
              </a:rPr>
              <a:t>Số huy chương bạc và huy chương đồng chiếm số phần là:</a:t>
            </a:r>
          </a:p>
        </p:txBody>
      </p:sp>
      <p:sp>
        <p:nvSpPr>
          <p:cNvPr id="67" name="Text Box 84">
            <a:extLst>
              <a:ext uri="{FF2B5EF4-FFF2-40B4-BE49-F238E27FC236}">
                <a16:creationId xmlns:a16="http://schemas.microsoft.com/office/drawing/2014/main" id="{35A802E7-A8F1-CE4D-B920-7A2D6C9CA5D3}"/>
              </a:ext>
            </a:extLst>
          </p:cNvPr>
          <p:cNvSpPr txBox="1">
            <a:spLocks noChangeArrowheads="1"/>
          </p:cNvSpPr>
          <p:nvPr/>
        </p:nvSpPr>
        <p:spPr bwMode="auto">
          <a:xfrm>
            <a:off x="5238751" y="3486150"/>
            <a:ext cx="13128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solidFill>
                  <a:srgbClr val="0033CC"/>
                </a:solidFill>
                <a:latin typeface="Times New Roman" panose="02020603050405020304" pitchFamily="18" charset="0"/>
              </a:rPr>
              <a:t>Bài làm:</a:t>
            </a:r>
          </a:p>
        </p:txBody>
      </p:sp>
      <p:grpSp>
        <p:nvGrpSpPr>
          <p:cNvPr id="68" name="Group 103">
            <a:extLst>
              <a:ext uri="{FF2B5EF4-FFF2-40B4-BE49-F238E27FC236}">
                <a16:creationId xmlns:a16="http://schemas.microsoft.com/office/drawing/2014/main" id="{4BD5BA75-B910-F44D-8D2D-CA3D4666F8F6}"/>
              </a:ext>
            </a:extLst>
          </p:cNvPr>
          <p:cNvGrpSpPr>
            <a:grpSpLocks/>
          </p:cNvGrpSpPr>
          <p:nvPr/>
        </p:nvGrpSpPr>
        <p:grpSpPr bwMode="auto">
          <a:xfrm>
            <a:off x="4248151" y="4400550"/>
            <a:ext cx="5026025" cy="890588"/>
            <a:chOff x="1920" y="3072"/>
            <a:chExt cx="3166" cy="561"/>
          </a:xfrm>
        </p:grpSpPr>
        <p:grpSp>
          <p:nvGrpSpPr>
            <p:cNvPr id="69" name="Group 79">
              <a:extLst>
                <a:ext uri="{FF2B5EF4-FFF2-40B4-BE49-F238E27FC236}">
                  <a16:creationId xmlns:a16="http://schemas.microsoft.com/office/drawing/2014/main" id="{61796D79-2928-D448-80A7-2346A4F5DA3A}"/>
                </a:ext>
              </a:extLst>
            </p:cNvPr>
            <p:cNvGrpSpPr>
              <a:grpSpLocks/>
            </p:cNvGrpSpPr>
            <p:nvPr/>
          </p:nvGrpSpPr>
          <p:grpSpPr bwMode="auto">
            <a:xfrm>
              <a:off x="2441" y="3072"/>
              <a:ext cx="308" cy="561"/>
              <a:chOff x="870" y="3600"/>
              <a:chExt cx="308" cy="561"/>
            </a:xfrm>
          </p:grpSpPr>
          <p:sp>
            <p:nvSpPr>
              <p:cNvPr id="81" name="Line 80">
                <a:extLst>
                  <a:ext uri="{FF2B5EF4-FFF2-40B4-BE49-F238E27FC236}">
                    <a16:creationId xmlns:a16="http://schemas.microsoft.com/office/drawing/2014/main" id="{4C32FEBF-2F2E-7F4F-8EF1-D3A8A8436B87}"/>
                  </a:ext>
                </a:extLst>
              </p:cNvPr>
              <p:cNvSpPr>
                <a:spLocks noChangeShapeType="1"/>
              </p:cNvSpPr>
              <p:nvPr/>
            </p:nvSpPr>
            <p:spPr bwMode="auto">
              <a:xfrm>
                <a:off x="914" y="3886"/>
                <a:ext cx="229"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Text Box 81">
                <a:extLst>
                  <a:ext uri="{FF2B5EF4-FFF2-40B4-BE49-F238E27FC236}">
                    <a16:creationId xmlns:a16="http://schemas.microsoft.com/office/drawing/2014/main" id="{7BC923B5-1237-C447-8AD5-B9460887DFFC}"/>
                  </a:ext>
                </a:extLst>
              </p:cNvPr>
              <p:cNvSpPr txBox="1">
                <a:spLocks noChangeArrowheads="1"/>
              </p:cNvSpPr>
              <p:nvPr/>
            </p:nvSpPr>
            <p:spPr bwMode="auto">
              <a:xfrm>
                <a:off x="912" y="3600"/>
                <a:ext cx="2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5</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83" name="Text Box 82">
                <a:extLst>
                  <a:ext uri="{FF2B5EF4-FFF2-40B4-BE49-F238E27FC236}">
                    <a16:creationId xmlns:a16="http://schemas.microsoft.com/office/drawing/2014/main" id="{48BD69D0-16C3-BB44-8287-CAA4547430FC}"/>
                  </a:ext>
                </a:extLst>
              </p:cNvPr>
              <p:cNvSpPr txBox="1">
                <a:spLocks noChangeArrowheads="1"/>
              </p:cNvSpPr>
              <p:nvPr/>
            </p:nvSpPr>
            <p:spPr bwMode="auto">
              <a:xfrm>
                <a:off x="870" y="3873"/>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19</a:t>
                </a:r>
                <a:endParaRPr lang="vi-VN" altLang="en-US" sz="2400" b="1">
                  <a:solidFill>
                    <a:srgbClr val="0000FF"/>
                  </a:solidFill>
                  <a:latin typeface="Times New Roman" panose="02020603050405020304" pitchFamily="18" charset="0"/>
                  <a:cs typeface="Times New Roman" panose="02020603050405020304" pitchFamily="18" charset="0"/>
                </a:endParaRPr>
              </a:p>
            </p:txBody>
          </p:sp>
        </p:grpSp>
        <p:grpSp>
          <p:nvGrpSpPr>
            <p:cNvPr id="70" name="Group 89">
              <a:extLst>
                <a:ext uri="{FF2B5EF4-FFF2-40B4-BE49-F238E27FC236}">
                  <a16:creationId xmlns:a16="http://schemas.microsoft.com/office/drawing/2014/main" id="{6C212DFA-DE23-434B-9A6A-4D59AE308E96}"/>
                </a:ext>
              </a:extLst>
            </p:cNvPr>
            <p:cNvGrpSpPr>
              <a:grpSpLocks/>
            </p:cNvGrpSpPr>
            <p:nvPr/>
          </p:nvGrpSpPr>
          <p:grpSpPr bwMode="auto">
            <a:xfrm>
              <a:off x="1920" y="3072"/>
              <a:ext cx="377" cy="549"/>
              <a:chOff x="2119" y="3147"/>
              <a:chExt cx="377" cy="549"/>
            </a:xfrm>
          </p:grpSpPr>
          <p:sp>
            <p:nvSpPr>
              <p:cNvPr id="78" name="Line 86">
                <a:extLst>
                  <a:ext uri="{FF2B5EF4-FFF2-40B4-BE49-F238E27FC236}">
                    <a16:creationId xmlns:a16="http://schemas.microsoft.com/office/drawing/2014/main" id="{94AFA1D1-EB17-CE44-B0A7-62DFFB9169C7}"/>
                  </a:ext>
                </a:extLst>
              </p:cNvPr>
              <p:cNvSpPr>
                <a:spLocks noChangeShapeType="1"/>
              </p:cNvSpPr>
              <p:nvPr/>
            </p:nvSpPr>
            <p:spPr bwMode="auto">
              <a:xfrm>
                <a:off x="2146" y="3421"/>
                <a:ext cx="26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Text Box 87">
                <a:extLst>
                  <a:ext uri="{FF2B5EF4-FFF2-40B4-BE49-F238E27FC236}">
                    <a16:creationId xmlns:a16="http://schemas.microsoft.com/office/drawing/2014/main" id="{FECC0752-964B-D24C-B805-CBE54E1B69A5}"/>
                  </a:ext>
                </a:extLst>
              </p:cNvPr>
              <p:cNvSpPr txBox="1">
                <a:spLocks noChangeArrowheads="1"/>
              </p:cNvSpPr>
              <p:nvPr/>
            </p:nvSpPr>
            <p:spPr bwMode="auto">
              <a:xfrm>
                <a:off x="2119" y="3147"/>
                <a:ext cx="3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19</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80" name="Text Box 88">
                <a:extLst>
                  <a:ext uri="{FF2B5EF4-FFF2-40B4-BE49-F238E27FC236}">
                    <a16:creationId xmlns:a16="http://schemas.microsoft.com/office/drawing/2014/main" id="{A640E7A8-1FAC-1D42-ADD2-73F3E5F76957}"/>
                  </a:ext>
                </a:extLst>
              </p:cNvPr>
              <p:cNvSpPr txBox="1">
                <a:spLocks noChangeArrowheads="1"/>
              </p:cNvSpPr>
              <p:nvPr/>
            </p:nvSpPr>
            <p:spPr bwMode="auto">
              <a:xfrm>
                <a:off x="2122" y="3408"/>
                <a:ext cx="3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19</a:t>
                </a:r>
                <a:endParaRPr lang="vi-VN" altLang="en-US" sz="2400" b="1">
                  <a:solidFill>
                    <a:srgbClr val="0000FF"/>
                  </a:solidFill>
                  <a:latin typeface="Times New Roman" panose="02020603050405020304" pitchFamily="18" charset="0"/>
                  <a:cs typeface="Times New Roman" panose="02020603050405020304" pitchFamily="18" charset="0"/>
                </a:endParaRPr>
              </a:p>
            </p:txBody>
          </p:sp>
        </p:grpSp>
        <p:sp>
          <p:nvSpPr>
            <p:cNvPr id="71" name="Text Box 90">
              <a:extLst>
                <a:ext uri="{FF2B5EF4-FFF2-40B4-BE49-F238E27FC236}">
                  <a16:creationId xmlns:a16="http://schemas.microsoft.com/office/drawing/2014/main" id="{A316D0B1-8542-A848-BA52-BBEB86C14871}"/>
                </a:ext>
              </a:extLst>
            </p:cNvPr>
            <p:cNvSpPr txBox="1">
              <a:spLocks noChangeArrowheads="1"/>
            </p:cNvSpPr>
            <p:nvPr/>
          </p:nvSpPr>
          <p:spPr bwMode="auto">
            <a:xfrm>
              <a:off x="2249" y="3132"/>
              <a:ext cx="2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6600"/>
                  </a:solidFill>
                  <a:latin typeface="Times New Roman" panose="02020603050405020304" pitchFamily="18" charset="0"/>
                </a:rPr>
                <a:t>-</a:t>
              </a:r>
            </a:p>
          </p:txBody>
        </p:sp>
        <p:sp>
          <p:nvSpPr>
            <p:cNvPr id="72" name="Text Box 91">
              <a:extLst>
                <a:ext uri="{FF2B5EF4-FFF2-40B4-BE49-F238E27FC236}">
                  <a16:creationId xmlns:a16="http://schemas.microsoft.com/office/drawing/2014/main" id="{2BF4B31B-3377-D848-815A-63BB6980157B}"/>
                </a:ext>
              </a:extLst>
            </p:cNvPr>
            <p:cNvSpPr txBox="1">
              <a:spLocks noChangeArrowheads="1"/>
            </p:cNvSpPr>
            <p:nvPr/>
          </p:nvSpPr>
          <p:spPr bwMode="auto">
            <a:xfrm>
              <a:off x="2753" y="318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33CC"/>
                  </a:solidFill>
                  <a:latin typeface="Times New Roman" panose="02020603050405020304" pitchFamily="18" charset="0"/>
                </a:rPr>
                <a:t>=</a:t>
              </a:r>
            </a:p>
          </p:txBody>
        </p:sp>
        <p:grpSp>
          <p:nvGrpSpPr>
            <p:cNvPr id="73" name="Group 92">
              <a:extLst>
                <a:ext uri="{FF2B5EF4-FFF2-40B4-BE49-F238E27FC236}">
                  <a16:creationId xmlns:a16="http://schemas.microsoft.com/office/drawing/2014/main" id="{041D2F86-7035-C749-877D-C0B7A03A9FF5}"/>
                </a:ext>
              </a:extLst>
            </p:cNvPr>
            <p:cNvGrpSpPr>
              <a:grpSpLocks/>
            </p:cNvGrpSpPr>
            <p:nvPr/>
          </p:nvGrpSpPr>
          <p:grpSpPr bwMode="auto">
            <a:xfrm>
              <a:off x="3017" y="3084"/>
              <a:ext cx="377" cy="549"/>
              <a:chOff x="2119" y="3147"/>
              <a:chExt cx="377" cy="549"/>
            </a:xfrm>
          </p:grpSpPr>
          <p:sp>
            <p:nvSpPr>
              <p:cNvPr id="75" name="Line 93">
                <a:extLst>
                  <a:ext uri="{FF2B5EF4-FFF2-40B4-BE49-F238E27FC236}">
                    <a16:creationId xmlns:a16="http://schemas.microsoft.com/office/drawing/2014/main" id="{3C9D776E-1A28-AD44-B819-A0770DE3E05E}"/>
                  </a:ext>
                </a:extLst>
              </p:cNvPr>
              <p:cNvSpPr>
                <a:spLocks noChangeShapeType="1"/>
              </p:cNvSpPr>
              <p:nvPr/>
            </p:nvSpPr>
            <p:spPr bwMode="auto">
              <a:xfrm>
                <a:off x="2146" y="3421"/>
                <a:ext cx="26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Text Box 94">
                <a:extLst>
                  <a:ext uri="{FF2B5EF4-FFF2-40B4-BE49-F238E27FC236}">
                    <a16:creationId xmlns:a16="http://schemas.microsoft.com/office/drawing/2014/main" id="{6F4B5410-DE02-9847-962E-9272D231E7F3}"/>
                  </a:ext>
                </a:extLst>
              </p:cNvPr>
              <p:cNvSpPr txBox="1">
                <a:spLocks noChangeArrowheads="1"/>
              </p:cNvSpPr>
              <p:nvPr/>
            </p:nvSpPr>
            <p:spPr bwMode="auto">
              <a:xfrm>
                <a:off x="2119" y="3147"/>
                <a:ext cx="3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14</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77" name="Text Box 95">
                <a:extLst>
                  <a:ext uri="{FF2B5EF4-FFF2-40B4-BE49-F238E27FC236}">
                    <a16:creationId xmlns:a16="http://schemas.microsoft.com/office/drawing/2014/main" id="{7F08C32D-1F70-EC4E-8769-815ECF279C9A}"/>
                  </a:ext>
                </a:extLst>
              </p:cNvPr>
              <p:cNvSpPr txBox="1">
                <a:spLocks noChangeArrowheads="1"/>
              </p:cNvSpPr>
              <p:nvPr/>
            </p:nvSpPr>
            <p:spPr bwMode="auto">
              <a:xfrm>
                <a:off x="2122" y="3408"/>
                <a:ext cx="3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19</a:t>
                </a:r>
                <a:endParaRPr lang="vi-VN" altLang="en-US" sz="2400" b="1">
                  <a:solidFill>
                    <a:srgbClr val="0000FF"/>
                  </a:solidFill>
                  <a:latin typeface="Times New Roman" panose="02020603050405020304" pitchFamily="18" charset="0"/>
                  <a:cs typeface="Times New Roman" panose="02020603050405020304" pitchFamily="18" charset="0"/>
                </a:endParaRPr>
              </a:p>
            </p:txBody>
          </p:sp>
        </p:grpSp>
        <p:sp>
          <p:nvSpPr>
            <p:cNvPr id="74" name="Text Box 96">
              <a:extLst>
                <a:ext uri="{FF2B5EF4-FFF2-40B4-BE49-F238E27FC236}">
                  <a16:creationId xmlns:a16="http://schemas.microsoft.com/office/drawing/2014/main" id="{D4C4133F-134E-0A46-B053-921DD39AFC9F}"/>
                </a:ext>
              </a:extLst>
            </p:cNvPr>
            <p:cNvSpPr txBox="1">
              <a:spLocks noChangeArrowheads="1"/>
            </p:cNvSpPr>
            <p:nvPr/>
          </p:nvSpPr>
          <p:spPr bwMode="auto">
            <a:xfrm>
              <a:off x="3329" y="3180"/>
              <a:ext cx="1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solidFill>
                    <a:srgbClr val="0033CC"/>
                  </a:solidFill>
                  <a:latin typeface="Times New Roman" panose="02020603050405020304" pitchFamily="18" charset="0"/>
                </a:rPr>
                <a:t>(tổng số huy chương)</a:t>
              </a:r>
            </a:p>
          </p:txBody>
        </p:sp>
      </p:grpSp>
      <p:sp>
        <p:nvSpPr>
          <p:cNvPr id="84" name="Text Box 97">
            <a:extLst>
              <a:ext uri="{FF2B5EF4-FFF2-40B4-BE49-F238E27FC236}">
                <a16:creationId xmlns:a16="http://schemas.microsoft.com/office/drawing/2014/main" id="{4ED42120-908F-2D47-B2C8-E504588C30BA}"/>
              </a:ext>
            </a:extLst>
          </p:cNvPr>
          <p:cNvSpPr txBox="1">
            <a:spLocks noChangeArrowheads="1"/>
          </p:cNvSpPr>
          <p:nvPr/>
        </p:nvSpPr>
        <p:spPr bwMode="auto">
          <a:xfrm>
            <a:off x="5848350" y="5330825"/>
            <a:ext cx="12842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solidFill>
                  <a:srgbClr val="FF6600"/>
                </a:solidFill>
                <a:latin typeface="Times New Roman" panose="02020603050405020304" pitchFamily="18" charset="0"/>
              </a:rPr>
              <a:t>Đáp số: </a:t>
            </a:r>
          </a:p>
        </p:txBody>
      </p:sp>
      <p:grpSp>
        <p:nvGrpSpPr>
          <p:cNvPr id="85" name="Group 98">
            <a:extLst>
              <a:ext uri="{FF2B5EF4-FFF2-40B4-BE49-F238E27FC236}">
                <a16:creationId xmlns:a16="http://schemas.microsoft.com/office/drawing/2014/main" id="{25BC9C91-FFB6-6D41-A99D-27A3A1CAD1B1}"/>
              </a:ext>
            </a:extLst>
          </p:cNvPr>
          <p:cNvGrpSpPr>
            <a:grpSpLocks/>
          </p:cNvGrpSpPr>
          <p:nvPr/>
        </p:nvGrpSpPr>
        <p:grpSpPr bwMode="auto">
          <a:xfrm>
            <a:off x="7018339" y="5205414"/>
            <a:ext cx="598487" cy="871537"/>
            <a:chOff x="2119" y="3147"/>
            <a:chExt cx="377" cy="549"/>
          </a:xfrm>
        </p:grpSpPr>
        <p:sp>
          <p:nvSpPr>
            <p:cNvPr id="86" name="Line 99">
              <a:extLst>
                <a:ext uri="{FF2B5EF4-FFF2-40B4-BE49-F238E27FC236}">
                  <a16:creationId xmlns:a16="http://schemas.microsoft.com/office/drawing/2014/main" id="{FB60C782-DB96-8B4E-BBFF-0E34D0310FD5}"/>
                </a:ext>
              </a:extLst>
            </p:cNvPr>
            <p:cNvSpPr>
              <a:spLocks noChangeShapeType="1"/>
            </p:cNvSpPr>
            <p:nvPr/>
          </p:nvSpPr>
          <p:spPr bwMode="auto">
            <a:xfrm>
              <a:off x="2146" y="3421"/>
              <a:ext cx="261"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Text Box 100">
              <a:extLst>
                <a:ext uri="{FF2B5EF4-FFF2-40B4-BE49-F238E27FC236}">
                  <a16:creationId xmlns:a16="http://schemas.microsoft.com/office/drawing/2014/main" id="{D68E5204-0ED4-674A-952B-73D4BE468181}"/>
                </a:ext>
              </a:extLst>
            </p:cNvPr>
            <p:cNvSpPr txBox="1">
              <a:spLocks noChangeArrowheads="1"/>
            </p:cNvSpPr>
            <p:nvPr/>
          </p:nvSpPr>
          <p:spPr bwMode="auto">
            <a:xfrm>
              <a:off x="2119" y="3147"/>
              <a:ext cx="3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14</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88" name="Text Box 101">
              <a:extLst>
                <a:ext uri="{FF2B5EF4-FFF2-40B4-BE49-F238E27FC236}">
                  <a16:creationId xmlns:a16="http://schemas.microsoft.com/office/drawing/2014/main" id="{7A1EADC4-A6EA-944E-8FCB-0739200FED87}"/>
                </a:ext>
              </a:extLst>
            </p:cNvPr>
            <p:cNvSpPr txBox="1">
              <a:spLocks noChangeArrowheads="1"/>
            </p:cNvSpPr>
            <p:nvPr/>
          </p:nvSpPr>
          <p:spPr bwMode="auto">
            <a:xfrm>
              <a:off x="2122" y="3408"/>
              <a:ext cx="3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19</a:t>
              </a:r>
              <a:endParaRPr lang="vi-VN" altLang="en-US" sz="2400" b="1">
                <a:solidFill>
                  <a:srgbClr val="0000FF"/>
                </a:solidFill>
                <a:latin typeface="Times New Roman" panose="02020603050405020304" pitchFamily="18" charset="0"/>
                <a:cs typeface="Times New Roman" panose="02020603050405020304" pitchFamily="18" charset="0"/>
              </a:endParaRPr>
            </a:p>
          </p:txBody>
        </p:sp>
      </p:grpSp>
      <p:sp>
        <p:nvSpPr>
          <p:cNvPr id="89" name="Text Box 102">
            <a:extLst>
              <a:ext uri="{FF2B5EF4-FFF2-40B4-BE49-F238E27FC236}">
                <a16:creationId xmlns:a16="http://schemas.microsoft.com/office/drawing/2014/main" id="{89479FD1-0F17-E348-91F3-F7F6D4BA7697}"/>
              </a:ext>
            </a:extLst>
          </p:cNvPr>
          <p:cNvSpPr txBox="1">
            <a:spLocks noChangeArrowheads="1"/>
          </p:cNvSpPr>
          <p:nvPr/>
        </p:nvSpPr>
        <p:spPr bwMode="auto">
          <a:xfrm>
            <a:off x="7488239" y="5391150"/>
            <a:ext cx="2586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solidFill>
                  <a:srgbClr val="0033CC"/>
                </a:solidFill>
                <a:latin typeface="Times New Roman" panose="02020603050405020304" pitchFamily="18" charset="0"/>
              </a:rPr>
              <a:t>tổng số huy chương</a:t>
            </a:r>
          </a:p>
        </p:txBody>
      </p:sp>
    </p:spTree>
    <p:extLst>
      <p:ext uri="{BB962C8B-B14F-4D97-AF65-F5344CB8AC3E}">
        <p14:creationId xmlns:p14="http://schemas.microsoft.com/office/powerpoint/2010/main" val="5276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2000"/>
                                        <p:tgtEl>
                                          <p:spTgt spid="53"/>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2000"/>
                                        <p:tgtEl>
                                          <p:spTgt spid="22"/>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2000"/>
                                        <p:tgtEl>
                                          <p:spTgt spid="24"/>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2000"/>
                                        <p:tgtEl>
                                          <p:spTgt spid="26"/>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2000"/>
                                        <p:tgtEl>
                                          <p:spTgt spid="28"/>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20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2000"/>
                                        <p:tgtEl>
                                          <p:spTgt spid="32"/>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2000"/>
                                        <p:tgtEl>
                                          <p:spTgt spid="34"/>
                                        </p:tgtEl>
                                      </p:cBhvr>
                                    </p:animEffect>
                                  </p:childTnLst>
                                </p:cTn>
                              </p:par>
                              <p:par>
                                <p:cTn id="29" presetID="2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2000"/>
                                        <p:tgtEl>
                                          <p:spTgt spid="36"/>
                                        </p:tgtEl>
                                      </p:cBhvr>
                                    </p:animEffect>
                                  </p:childTnLst>
                                </p:cTn>
                              </p:par>
                              <p:par>
                                <p:cTn id="32" presetID="22" presetClass="entr" presetSubtype="4"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2000"/>
                                        <p:tgtEl>
                                          <p:spTgt spid="38"/>
                                        </p:tgtEl>
                                      </p:cBhvr>
                                    </p:animEffect>
                                  </p:childTnLst>
                                </p:cTn>
                              </p:par>
                              <p:par>
                                <p:cTn id="35" presetID="22" presetClass="entr" presetSubtype="4"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2000"/>
                                        <p:tgtEl>
                                          <p:spTgt spid="40"/>
                                        </p:tgtEl>
                                      </p:cBhvr>
                                    </p:animEffect>
                                  </p:childTnLst>
                                </p:cTn>
                              </p:par>
                              <p:par>
                                <p:cTn id="38" presetID="22" presetClass="entr" presetSubtype="4"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2000"/>
                                        <p:tgtEl>
                                          <p:spTgt spid="42"/>
                                        </p:tgtEl>
                                      </p:cBhvr>
                                    </p:animEffect>
                                  </p:childTnLst>
                                </p:cTn>
                              </p:par>
                              <p:par>
                                <p:cTn id="41" presetID="22" presetClass="entr" presetSubtype="4"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2000"/>
                                        <p:tgtEl>
                                          <p:spTgt spid="46"/>
                                        </p:tgtEl>
                                      </p:cBhvr>
                                    </p:animEffect>
                                  </p:childTnLst>
                                </p:cTn>
                              </p:par>
                              <p:par>
                                <p:cTn id="44" presetID="22" presetClass="entr" presetSubtype="4"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2000"/>
                                        <p:tgtEl>
                                          <p:spTgt spid="48"/>
                                        </p:tgtEl>
                                      </p:cBhvr>
                                    </p:animEffect>
                                  </p:childTnLst>
                                </p:cTn>
                              </p:par>
                              <p:par>
                                <p:cTn id="47" presetID="22" presetClass="entr" presetSubtype="4"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2000"/>
                                        <p:tgtEl>
                                          <p:spTgt spid="50"/>
                                        </p:tgtEl>
                                      </p:cBhvr>
                                    </p:animEffect>
                                  </p:childTnLst>
                                </p:cTn>
                              </p:par>
                              <p:par>
                                <p:cTn id="50" presetID="22" presetClass="entr" presetSubtype="4"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down)">
                                      <p:cBhvr>
                                        <p:cTn id="52" dur="2000"/>
                                        <p:tgtEl>
                                          <p:spTgt spid="52"/>
                                        </p:tgtEl>
                                      </p:cBhvr>
                                    </p:animEffect>
                                  </p:childTnLst>
                                </p:cTn>
                              </p:par>
                              <p:par>
                                <p:cTn id="53" presetID="22" presetClass="entr" presetSubtype="4"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2000"/>
                                        <p:tgtEl>
                                          <p:spTgt spid="55"/>
                                        </p:tgtEl>
                                      </p:cBhvr>
                                    </p:animEffect>
                                  </p:childTnLst>
                                </p:cTn>
                              </p:par>
                              <p:par>
                                <p:cTn id="56" presetID="22" presetClass="entr" presetSubtype="4"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20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1000"/>
                                        <p:tgtEl>
                                          <p:spTgt spid="60"/>
                                        </p:tgtEl>
                                      </p:cBhvr>
                                    </p:animEffect>
                                    <p:anim calcmode="lin" valueType="num">
                                      <p:cBhvr>
                                        <p:cTn id="64" dur="1000" fill="hold"/>
                                        <p:tgtEl>
                                          <p:spTgt spid="60"/>
                                        </p:tgtEl>
                                        <p:attrNameLst>
                                          <p:attrName>ppt_x</p:attrName>
                                        </p:attrNameLst>
                                      </p:cBhvr>
                                      <p:tavLst>
                                        <p:tav tm="0">
                                          <p:val>
                                            <p:strVal val="#ppt_x"/>
                                          </p:val>
                                        </p:tav>
                                        <p:tav tm="100000">
                                          <p:val>
                                            <p:strVal val="#ppt_x"/>
                                          </p:val>
                                        </p:tav>
                                      </p:tavLst>
                                    </p:anim>
                                    <p:anim calcmode="lin" valueType="num">
                                      <p:cBhvr>
                                        <p:cTn id="65" dur="1000" fill="hold"/>
                                        <p:tgtEl>
                                          <p:spTgt spid="60"/>
                                        </p:tgtEl>
                                        <p:attrNameLst>
                                          <p:attrName>ppt_y</p:attrName>
                                        </p:attrNameLst>
                                      </p:cBhvr>
                                      <p:tavLst>
                                        <p:tav tm="0">
                                          <p:val>
                                            <p:strVal val="#ppt_y-.1"/>
                                          </p:val>
                                        </p:tav>
                                        <p:tav tm="100000">
                                          <p:val>
                                            <p:strVal val="#ppt_y"/>
                                          </p:val>
                                        </p:tav>
                                      </p:tavLst>
                                    </p:anim>
                                  </p:childTnLst>
                                </p:cTn>
                              </p:par>
                              <p:par>
                                <p:cTn id="66" presetID="53" presetClass="entr" presetSubtype="0" fill="hold" grpId="0" nodeType="withEffect">
                                  <p:stCondLst>
                                    <p:cond delay="100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1000"/>
                                        <p:tgtEl>
                                          <p:spTgt spid="61"/>
                                        </p:tgtEl>
                                      </p:cBhvr>
                                    </p:animEffect>
                                    <p:anim calcmode="lin" valueType="num">
                                      <p:cBhvr>
                                        <p:cTn id="76" dur="1000" fill="hold"/>
                                        <p:tgtEl>
                                          <p:spTgt spid="61"/>
                                        </p:tgtEl>
                                        <p:attrNameLst>
                                          <p:attrName>ppt_x</p:attrName>
                                        </p:attrNameLst>
                                      </p:cBhvr>
                                      <p:tavLst>
                                        <p:tav tm="0">
                                          <p:val>
                                            <p:strVal val="#ppt_x"/>
                                          </p:val>
                                        </p:tav>
                                        <p:tav tm="100000">
                                          <p:val>
                                            <p:strVal val="#ppt_x"/>
                                          </p:val>
                                        </p:tav>
                                      </p:tavLst>
                                    </p:anim>
                                    <p:anim calcmode="lin" valueType="num">
                                      <p:cBhvr>
                                        <p:cTn id="77" dur="1000" fill="hold"/>
                                        <p:tgtEl>
                                          <p:spTgt spid="61"/>
                                        </p:tgtEl>
                                        <p:attrNameLst>
                                          <p:attrName>ppt_y</p:attrName>
                                        </p:attrNameLst>
                                      </p:cBhvr>
                                      <p:tavLst>
                                        <p:tav tm="0">
                                          <p:val>
                                            <p:strVal val="#ppt_y-.1"/>
                                          </p:val>
                                        </p:tav>
                                        <p:tav tm="100000">
                                          <p:val>
                                            <p:strVal val="#ppt_y"/>
                                          </p:val>
                                        </p:tav>
                                      </p:tavLst>
                                    </p:anim>
                                  </p:childTnLst>
                                </p:cTn>
                              </p:par>
                              <p:par>
                                <p:cTn id="78" presetID="27" presetClass="entr" presetSubtype="0" fill="hold" grpId="0" nodeType="withEffect">
                                  <p:stCondLst>
                                    <p:cond delay="1000"/>
                                  </p:stCondLst>
                                  <p:iterate type="lt">
                                    <p:tmPct val="50000"/>
                                  </p:iterate>
                                  <p:childTnLst>
                                    <p:set>
                                      <p:cBhvr>
                                        <p:cTn id="79" dur="1" fill="hold">
                                          <p:stCondLst>
                                            <p:cond delay="0"/>
                                          </p:stCondLst>
                                        </p:cTn>
                                        <p:tgtEl>
                                          <p:spTgt spid="64"/>
                                        </p:tgtEl>
                                        <p:attrNameLst>
                                          <p:attrName>style.visibility</p:attrName>
                                        </p:attrNameLst>
                                      </p:cBhvr>
                                      <p:to>
                                        <p:strVal val="visible"/>
                                      </p:to>
                                    </p:set>
                                    <p:anim calcmode="discrete" valueType="clr">
                                      <p:cBhvr override="childStyle">
                                        <p:cTn id="80"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64"/>
                                        </p:tgtEl>
                                        <p:attrNameLst>
                                          <p:attrName>fillcolor</p:attrName>
                                        </p:attrNameLst>
                                      </p:cBhvr>
                                      <p:tavLst>
                                        <p:tav tm="0">
                                          <p:val>
                                            <p:clrVal>
                                              <a:schemeClr val="accent2"/>
                                            </p:clrVal>
                                          </p:val>
                                        </p:tav>
                                        <p:tav tm="50000">
                                          <p:val>
                                            <p:clrVal>
                                              <a:schemeClr val="hlink"/>
                                            </p:clrVal>
                                          </p:val>
                                        </p:tav>
                                      </p:tavLst>
                                    </p:anim>
                                    <p:set>
                                      <p:cBhvr>
                                        <p:cTn id="82" dur="80"/>
                                        <p:tgtEl>
                                          <p:spTgt spid="64"/>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par>
                                <p:cTn id="90" presetID="49" presetClass="entr" presetSubtype="0" decel="100000" fill="hold" grpId="0" nodeType="withEffect">
                                  <p:stCondLst>
                                    <p:cond delay="100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 calcmode="lin" valueType="num">
                                      <p:cBhvr>
                                        <p:cTn id="94" dur="500" fill="hold"/>
                                        <p:tgtEl>
                                          <p:spTgt spid="63"/>
                                        </p:tgtEl>
                                        <p:attrNameLst>
                                          <p:attrName>style.rotation</p:attrName>
                                        </p:attrNameLst>
                                      </p:cBhvr>
                                      <p:tavLst>
                                        <p:tav tm="0">
                                          <p:val>
                                            <p:fltVal val="360"/>
                                          </p:val>
                                        </p:tav>
                                        <p:tav tm="100000">
                                          <p:val>
                                            <p:fltVal val="0"/>
                                          </p:val>
                                        </p:tav>
                                      </p:tavLst>
                                    </p:anim>
                                    <p:animEffect transition="in" filter="fade">
                                      <p:cBhvr>
                                        <p:cTn id="95" dur="500"/>
                                        <p:tgtEl>
                                          <p:spTgt spid="63"/>
                                        </p:tgtEl>
                                      </p:cBhvr>
                                    </p:animEffect>
                                  </p:childTnLst>
                                </p:cTn>
                              </p:par>
                            </p:childTnLst>
                          </p:cTn>
                        </p:par>
                      </p:childTnLst>
                    </p:cTn>
                  </p:par>
                  <p:par>
                    <p:cTn id="96" fill="hold">
                      <p:stCondLst>
                        <p:cond delay="indefinite"/>
                      </p:stCondLst>
                      <p:childTnLst>
                        <p:par>
                          <p:cTn id="97" fill="hold">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diamond(in)">
                                      <p:cBhvr>
                                        <p:cTn id="100" dur="1000"/>
                                        <p:tgtEl>
                                          <p:spTgt spid="6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p:cTn id="105" dur="500" fill="hold"/>
                                        <p:tgtEl>
                                          <p:spTgt spid="66"/>
                                        </p:tgtEl>
                                        <p:attrNameLst>
                                          <p:attrName>ppt_w</p:attrName>
                                        </p:attrNameLst>
                                      </p:cBhvr>
                                      <p:tavLst>
                                        <p:tav tm="0">
                                          <p:val>
                                            <p:fltVal val="0"/>
                                          </p:val>
                                        </p:tav>
                                        <p:tav tm="100000">
                                          <p:val>
                                            <p:strVal val="#ppt_w"/>
                                          </p:val>
                                        </p:tav>
                                      </p:tavLst>
                                    </p:anim>
                                    <p:anim calcmode="lin" valueType="num">
                                      <p:cBhvr>
                                        <p:cTn id="106" dur="500" fill="hold"/>
                                        <p:tgtEl>
                                          <p:spTgt spid="66"/>
                                        </p:tgtEl>
                                        <p:attrNameLst>
                                          <p:attrName>ppt_h</p:attrName>
                                        </p:attrNameLst>
                                      </p:cBhvr>
                                      <p:tavLst>
                                        <p:tav tm="0">
                                          <p:val>
                                            <p:fltVal val="0"/>
                                          </p:val>
                                        </p:tav>
                                        <p:tav tm="100000">
                                          <p:val>
                                            <p:strVal val="#ppt_h"/>
                                          </p:val>
                                        </p:tav>
                                      </p:tavLst>
                                    </p:anim>
                                    <p:animEffect transition="in" filter="fade">
                                      <p:cBhvr>
                                        <p:cTn id="107" dur="500"/>
                                        <p:tgtEl>
                                          <p:spTgt spid="6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wipe(left)">
                                      <p:cBhvr>
                                        <p:cTn id="112" dur="1000"/>
                                        <p:tgtEl>
                                          <p:spTgt spid="6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2000"/>
                                        <p:tgtEl>
                                          <p:spTgt spid="84"/>
                                        </p:tgtEl>
                                      </p:cBhvr>
                                    </p:animEffect>
                                  </p:childTnLst>
                                </p:cTn>
                              </p:par>
                              <p:par>
                                <p:cTn id="118" presetID="10" presetClass="entr" presetSubtype="0" fill="hold"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animEffect transition="in" filter="fade">
                                      <p:cBhvr>
                                        <p:cTn id="123"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84"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708400" y="2616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990000"/>
                </a:solidFill>
                <a:ea typeface="MS PGothic" pitchFamily="34" charset="-128"/>
              </a:rPr>
              <a:t>=</a:t>
            </a:r>
            <a:endParaRPr lang="en-US" sz="2400">
              <a:solidFill>
                <a:srgbClr val="990000"/>
              </a:solidFill>
            </a:endParaRPr>
          </a:p>
        </p:txBody>
      </p:sp>
      <p:sp>
        <p:nvSpPr>
          <p:cNvPr id="24581" name="AutoShape 5"/>
          <p:cNvSpPr>
            <a:spLocks noChangeArrowheads="1"/>
          </p:cNvSpPr>
          <p:nvPr/>
        </p:nvSpPr>
        <p:spPr bwMode="auto">
          <a:xfrm>
            <a:off x="2146300" y="2489200"/>
            <a:ext cx="457200" cy="457200"/>
          </a:xfrm>
          <a:prstGeom prst="star5">
            <a:avLst/>
          </a:prstGeom>
          <a:solidFill>
            <a:srgbClr val="FFFF00"/>
          </a:solidFill>
          <a:ln w="9525">
            <a:solidFill>
              <a:srgbClr val="FF0000"/>
            </a:solidFill>
            <a:prstDash val="dash"/>
            <a:miter lim="800000"/>
            <a:headEnd/>
            <a:tailEnd/>
          </a:ln>
          <a:effectLst/>
        </p:spPr>
        <p:txBody>
          <a:bodyPr wrap="none" anchor="ctr"/>
          <a:lstStyle/>
          <a:p>
            <a:pPr algn="ctr">
              <a:defRPr/>
            </a:pPr>
            <a:r>
              <a:rPr lang="en-US" altLang="ja-JP" sz="2400">
                <a:latin typeface="Arial" charset="0"/>
                <a:ea typeface="MS PGothic" pitchFamily="34" charset="-128"/>
              </a:rPr>
              <a:t>1</a:t>
            </a:r>
            <a:endParaRPr lang="en-US" sz="2400">
              <a:latin typeface="Arial" charset="0"/>
            </a:endParaRPr>
          </a:p>
        </p:txBody>
      </p:sp>
      <p:sp>
        <p:nvSpPr>
          <p:cNvPr id="24582" name="Rectangle 6"/>
          <p:cNvSpPr>
            <a:spLocks noChangeArrowheads="1"/>
          </p:cNvSpPr>
          <p:nvPr/>
        </p:nvSpPr>
        <p:spPr bwMode="auto">
          <a:xfrm>
            <a:off x="5105400" y="2514600"/>
            <a:ext cx="685800" cy="533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24583" name="Text Box 7"/>
          <p:cNvSpPr txBox="1">
            <a:spLocks noChangeArrowheads="1"/>
          </p:cNvSpPr>
          <p:nvPr/>
        </p:nvSpPr>
        <p:spPr bwMode="auto">
          <a:xfrm>
            <a:off x="2768600" y="23558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7</a:t>
            </a:r>
            <a:endParaRPr lang="en-US" sz="2400">
              <a:solidFill>
                <a:srgbClr val="FF0000"/>
              </a:solidFill>
            </a:endParaRPr>
          </a:p>
        </p:txBody>
      </p:sp>
      <p:sp>
        <p:nvSpPr>
          <p:cNvPr id="24584" name="Text Box 8"/>
          <p:cNvSpPr txBox="1">
            <a:spLocks noChangeArrowheads="1"/>
          </p:cNvSpPr>
          <p:nvPr/>
        </p:nvSpPr>
        <p:spPr bwMode="auto">
          <a:xfrm>
            <a:off x="2768600" y="2849563"/>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3</a:t>
            </a:r>
            <a:endParaRPr lang="en-US" sz="2400">
              <a:solidFill>
                <a:srgbClr val="FF0000"/>
              </a:solidFill>
            </a:endParaRPr>
          </a:p>
        </p:txBody>
      </p:sp>
      <p:sp>
        <p:nvSpPr>
          <p:cNvPr id="24585" name="Line 9"/>
          <p:cNvSpPr>
            <a:spLocks noChangeShapeType="1"/>
          </p:cNvSpPr>
          <p:nvPr/>
        </p:nvSpPr>
        <p:spPr bwMode="auto">
          <a:xfrm>
            <a:off x="2781300" y="285115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Text Box 10"/>
          <p:cNvSpPr txBox="1">
            <a:spLocks noChangeArrowheads="1"/>
          </p:cNvSpPr>
          <p:nvPr/>
        </p:nvSpPr>
        <p:spPr bwMode="auto">
          <a:xfrm>
            <a:off x="3378200" y="23352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587" name="Text Box 11"/>
          <p:cNvSpPr txBox="1">
            <a:spLocks noChangeArrowheads="1"/>
          </p:cNvSpPr>
          <p:nvPr/>
        </p:nvSpPr>
        <p:spPr bwMode="auto">
          <a:xfrm>
            <a:off x="3344863" y="284003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3</a:t>
            </a:r>
            <a:endParaRPr lang="en-US" sz="2400">
              <a:solidFill>
                <a:srgbClr val="FF0000"/>
              </a:solidFill>
            </a:endParaRPr>
          </a:p>
        </p:txBody>
      </p:sp>
      <p:sp>
        <p:nvSpPr>
          <p:cNvPr id="24588" name="Line 12"/>
          <p:cNvSpPr>
            <a:spLocks noChangeShapeType="1"/>
          </p:cNvSpPr>
          <p:nvPr/>
        </p:nvSpPr>
        <p:spPr bwMode="auto">
          <a:xfrm>
            <a:off x="3390900" y="285115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Text Box 13"/>
          <p:cNvSpPr txBox="1">
            <a:spLocks noChangeArrowheads="1"/>
          </p:cNvSpPr>
          <p:nvPr/>
        </p:nvSpPr>
        <p:spPr bwMode="auto">
          <a:xfrm>
            <a:off x="3124200" y="25796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ea typeface="MS PGothic" pitchFamily="34" charset="-128"/>
              </a:rPr>
              <a:t>-</a:t>
            </a:r>
            <a:endParaRPr lang="en-US" sz="2400"/>
          </a:p>
        </p:txBody>
      </p:sp>
      <p:sp>
        <p:nvSpPr>
          <p:cNvPr id="24590" name="Text Box 14"/>
          <p:cNvSpPr txBox="1">
            <a:spLocks noChangeArrowheads="1"/>
          </p:cNvSpPr>
          <p:nvPr/>
        </p:nvSpPr>
        <p:spPr bwMode="auto">
          <a:xfrm>
            <a:off x="4041775"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5</a:t>
            </a:r>
            <a:endParaRPr lang="en-US" sz="2400">
              <a:solidFill>
                <a:srgbClr val="FF0000"/>
              </a:solidFill>
            </a:endParaRPr>
          </a:p>
        </p:txBody>
      </p:sp>
      <p:sp>
        <p:nvSpPr>
          <p:cNvPr id="24591" name="Text Box 15"/>
          <p:cNvSpPr txBox="1">
            <a:spLocks noChangeArrowheads="1"/>
          </p:cNvSpPr>
          <p:nvPr/>
        </p:nvSpPr>
        <p:spPr bwMode="auto">
          <a:xfrm>
            <a:off x="4000500" y="2813050"/>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3</a:t>
            </a:r>
            <a:endParaRPr lang="en-US" sz="2400">
              <a:solidFill>
                <a:srgbClr val="FF0000"/>
              </a:solidFill>
            </a:endParaRPr>
          </a:p>
        </p:txBody>
      </p:sp>
      <p:sp>
        <p:nvSpPr>
          <p:cNvPr id="24592" name="Line 16"/>
          <p:cNvSpPr>
            <a:spLocks noChangeShapeType="1"/>
          </p:cNvSpPr>
          <p:nvPr/>
        </p:nvSpPr>
        <p:spPr bwMode="auto">
          <a:xfrm>
            <a:off x="4013200" y="28559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Text Box 17"/>
          <p:cNvSpPr txBox="1">
            <a:spLocks noChangeArrowheads="1"/>
          </p:cNvSpPr>
          <p:nvPr/>
        </p:nvSpPr>
        <p:spPr bwMode="auto">
          <a:xfrm>
            <a:off x="5227638" y="25415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solidFill>
                  <a:srgbClr val="FF0000"/>
                </a:solidFill>
                <a:ea typeface="MS PGothic" pitchFamily="34" charset="-128"/>
              </a:rPr>
              <a:t>Đ</a:t>
            </a:r>
            <a:endParaRPr lang="en-US" sz="2400" b="1">
              <a:solidFill>
                <a:srgbClr val="FF0000"/>
              </a:solidFill>
            </a:endParaRPr>
          </a:p>
        </p:txBody>
      </p:sp>
      <p:sp>
        <p:nvSpPr>
          <p:cNvPr id="24595" name="Text Box 19"/>
          <p:cNvSpPr txBox="1">
            <a:spLocks noChangeArrowheads="1"/>
          </p:cNvSpPr>
          <p:nvPr/>
        </p:nvSpPr>
        <p:spPr bwMode="auto">
          <a:xfrm>
            <a:off x="8229600" y="2605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990000"/>
                </a:solidFill>
                <a:ea typeface="MS PGothic" pitchFamily="34" charset="-128"/>
              </a:rPr>
              <a:t>=</a:t>
            </a:r>
            <a:endParaRPr lang="en-US" sz="2400">
              <a:solidFill>
                <a:srgbClr val="990000"/>
              </a:solidFill>
            </a:endParaRPr>
          </a:p>
        </p:txBody>
      </p:sp>
      <p:sp>
        <p:nvSpPr>
          <p:cNvPr id="24596" name="AutoShape 20"/>
          <p:cNvSpPr>
            <a:spLocks noChangeArrowheads="1"/>
          </p:cNvSpPr>
          <p:nvPr/>
        </p:nvSpPr>
        <p:spPr bwMode="auto">
          <a:xfrm>
            <a:off x="6731000" y="2503488"/>
            <a:ext cx="457200" cy="457200"/>
          </a:xfrm>
          <a:prstGeom prst="star5">
            <a:avLst/>
          </a:prstGeom>
          <a:solidFill>
            <a:srgbClr val="FFFF00"/>
          </a:solidFill>
          <a:ln w="9525">
            <a:solidFill>
              <a:srgbClr val="FF0000"/>
            </a:solidFill>
            <a:prstDash val="dash"/>
            <a:miter lim="800000"/>
            <a:headEnd/>
            <a:tailEnd/>
          </a:ln>
          <a:effectLst/>
        </p:spPr>
        <p:txBody>
          <a:bodyPr wrap="none" anchor="ctr"/>
          <a:lstStyle/>
          <a:p>
            <a:pPr algn="ctr">
              <a:defRPr/>
            </a:pPr>
            <a:r>
              <a:rPr lang="en-US" altLang="ja-JP" sz="2400">
                <a:latin typeface="Arial" charset="0"/>
                <a:ea typeface="MS PGothic" pitchFamily="34" charset="-128"/>
              </a:rPr>
              <a:t>2</a:t>
            </a:r>
            <a:endParaRPr lang="en-US" sz="2400">
              <a:latin typeface="Arial" charset="0"/>
            </a:endParaRPr>
          </a:p>
        </p:txBody>
      </p:sp>
      <p:sp>
        <p:nvSpPr>
          <p:cNvPr id="24597" name="Rectangle 21"/>
          <p:cNvSpPr>
            <a:spLocks noChangeArrowheads="1"/>
          </p:cNvSpPr>
          <p:nvPr/>
        </p:nvSpPr>
        <p:spPr bwMode="auto">
          <a:xfrm>
            <a:off x="9677400" y="2541588"/>
            <a:ext cx="685800" cy="533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24598" name="Text Box 22"/>
          <p:cNvSpPr txBox="1">
            <a:spLocks noChangeArrowheads="1"/>
          </p:cNvSpPr>
          <p:nvPr/>
        </p:nvSpPr>
        <p:spPr bwMode="auto">
          <a:xfrm>
            <a:off x="7340600" y="24114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599" name="Text Box 23"/>
          <p:cNvSpPr txBox="1">
            <a:spLocks noChangeArrowheads="1"/>
          </p:cNvSpPr>
          <p:nvPr/>
        </p:nvSpPr>
        <p:spPr bwMode="auto">
          <a:xfrm>
            <a:off x="7340600" y="280193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600" name="Line 24"/>
          <p:cNvSpPr>
            <a:spLocks noChangeShapeType="1"/>
          </p:cNvSpPr>
          <p:nvPr/>
        </p:nvSpPr>
        <p:spPr bwMode="auto">
          <a:xfrm>
            <a:off x="7353300" y="2844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Text Box 25"/>
          <p:cNvSpPr txBox="1">
            <a:spLocks noChangeArrowheads="1"/>
          </p:cNvSpPr>
          <p:nvPr/>
        </p:nvSpPr>
        <p:spPr bwMode="auto">
          <a:xfrm>
            <a:off x="7950200" y="24114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1</a:t>
            </a:r>
            <a:endParaRPr lang="en-US" sz="2400">
              <a:solidFill>
                <a:srgbClr val="FF0000"/>
              </a:solidFill>
            </a:endParaRPr>
          </a:p>
        </p:txBody>
      </p:sp>
      <p:sp>
        <p:nvSpPr>
          <p:cNvPr id="24602" name="Text Box 26"/>
          <p:cNvSpPr txBox="1">
            <a:spLocks noChangeArrowheads="1"/>
          </p:cNvSpPr>
          <p:nvPr/>
        </p:nvSpPr>
        <p:spPr bwMode="auto">
          <a:xfrm>
            <a:off x="7950200" y="280193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603" name="Line 27"/>
          <p:cNvSpPr>
            <a:spLocks noChangeShapeType="1"/>
          </p:cNvSpPr>
          <p:nvPr/>
        </p:nvSpPr>
        <p:spPr bwMode="auto">
          <a:xfrm>
            <a:off x="7962900" y="2844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Text Box 28"/>
          <p:cNvSpPr txBox="1">
            <a:spLocks noChangeArrowheads="1"/>
          </p:cNvSpPr>
          <p:nvPr/>
        </p:nvSpPr>
        <p:spPr bwMode="auto">
          <a:xfrm>
            <a:off x="7696200" y="25939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ea typeface="MS PGothic" pitchFamily="34" charset="-128"/>
              </a:rPr>
              <a:t>-</a:t>
            </a:r>
            <a:endParaRPr lang="en-US" sz="2400"/>
          </a:p>
        </p:txBody>
      </p:sp>
      <p:sp>
        <p:nvSpPr>
          <p:cNvPr id="24605" name="Text Box 29"/>
          <p:cNvSpPr txBox="1">
            <a:spLocks noChangeArrowheads="1"/>
          </p:cNvSpPr>
          <p:nvPr/>
        </p:nvSpPr>
        <p:spPr bwMode="auto">
          <a:xfrm>
            <a:off x="8521700" y="24114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1</a:t>
            </a:r>
            <a:endParaRPr lang="en-US" sz="2400">
              <a:solidFill>
                <a:srgbClr val="FF0000"/>
              </a:solidFill>
            </a:endParaRPr>
          </a:p>
        </p:txBody>
      </p:sp>
      <p:sp>
        <p:nvSpPr>
          <p:cNvPr id="24606" name="Text Box 30"/>
          <p:cNvSpPr txBox="1">
            <a:spLocks noChangeArrowheads="1"/>
          </p:cNvSpPr>
          <p:nvPr/>
        </p:nvSpPr>
        <p:spPr bwMode="auto">
          <a:xfrm>
            <a:off x="8521700" y="2805113"/>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3</a:t>
            </a:r>
            <a:endParaRPr lang="en-US" sz="2400">
              <a:solidFill>
                <a:srgbClr val="FF0000"/>
              </a:solidFill>
            </a:endParaRPr>
          </a:p>
        </p:txBody>
      </p:sp>
      <p:sp>
        <p:nvSpPr>
          <p:cNvPr id="24607" name="Line 31"/>
          <p:cNvSpPr>
            <a:spLocks noChangeShapeType="1"/>
          </p:cNvSpPr>
          <p:nvPr/>
        </p:nvSpPr>
        <p:spPr bwMode="auto">
          <a:xfrm>
            <a:off x="8534400" y="2844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9" name="Text Box 33"/>
          <p:cNvSpPr txBox="1">
            <a:spLocks noChangeArrowheads="1"/>
          </p:cNvSpPr>
          <p:nvPr/>
        </p:nvSpPr>
        <p:spPr bwMode="auto">
          <a:xfrm>
            <a:off x="9774238" y="257016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solidFill>
                  <a:srgbClr val="0000FF"/>
                </a:solidFill>
                <a:ea typeface="MS PGothic" pitchFamily="34" charset="-128"/>
              </a:rPr>
              <a:t>S</a:t>
            </a:r>
            <a:endParaRPr lang="en-US" sz="2400" b="1">
              <a:solidFill>
                <a:srgbClr val="0000FF"/>
              </a:solidFill>
            </a:endParaRPr>
          </a:p>
        </p:txBody>
      </p:sp>
      <p:sp>
        <p:nvSpPr>
          <p:cNvPr id="24610" name="Text Box 34"/>
          <p:cNvSpPr txBox="1">
            <a:spLocks noChangeArrowheads="1"/>
          </p:cNvSpPr>
          <p:nvPr/>
        </p:nvSpPr>
        <p:spPr bwMode="auto">
          <a:xfrm>
            <a:off x="3670300" y="4191000"/>
            <a:ext cx="31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990000"/>
                </a:solidFill>
                <a:ea typeface="MS PGothic" pitchFamily="34" charset="-128"/>
              </a:rPr>
              <a:t>=</a:t>
            </a:r>
            <a:endParaRPr lang="en-US" sz="2400">
              <a:solidFill>
                <a:srgbClr val="990000"/>
              </a:solidFill>
            </a:endParaRPr>
          </a:p>
        </p:txBody>
      </p:sp>
      <p:sp>
        <p:nvSpPr>
          <p:cNvPr id="24611" name="AutoShape 35"/>
          <p:cNvSpPr>
            <a:spLocks noChangeArrowheads="1"/>
          </p:cNvSpPr>
          <p:nvPr/>
        </p:nvSpPr>
        <p:spPr bwMode="auto">
          <a:xfrm>
            <a:off x="2146300" y="3956050"/>
            <a:ext cx="457200" cy="457200"/>
          </a:xfrm>
          <a:prstGeom prst="star5">
            <a:avLst/>
          </a:prstGeom>
          <a:solidFill>
            <a:srgbClr val="FFFF00"/>
          </a:solidFill>
          <a:ln w="9525">
            <a:solidFill>
              <a:srgbClr val="FF0000"/>
            </a:solidFill>
            <a:prstDash val="dash"/>
            <a:miter lim="800000"/>
            <a:headEnd/>
            <a:tailEnd/>
          </a:ln>
          <a:effectLst/>
        </p:spPr>
        <p:txBody>
          <a:bodyPr wrap="none" anchor="ctr"/>
          <a:lstStyle/>
          <a:p>
            <a:pPr algn="ctr">
              <a:defRPr/>
            </a:pPr>
            <a:r>
              <a:rPr lang="en-US" altLang="ja-JP" sz="2400">
                <a:latin typeface="Arial" charset="0"/>
                <a:ea typeface="MS PGothic" pitchFamily="34" charset="-128"/>
              </a:rPr>
              <a:t>3</a:t>
            </a:r>
            <a:endParaRPr lang="en-US" sz="2400">
              <a:latin typeface="Arial" charset="0"/>
            </a:endParaRPr>
          </a:p>
        </p:txBody>
      </p:sp>
      <p:sp>
        <p:nvSpPr>
          <p:cNvPr id="24612" name="Rectangle 36"/>
          <p:cNvSpPr>
            <a:spLocks noChangeArrowheads="1"/>
          </p:cNvSpPr>
          <p:nvPr/>
        </p:nvSpPr>
        <p:spPr bwMode="auto">
          <a:xfrm>
            <a:off x="5105400" y="4114800"/>
            <a:ext cx="685800" cy="533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24613" name="Text Box 37"/>
          <p:cNvSpPr txBox="1">
            <a:spLocks noChangeArrowheads="1"/>
          </p:cNvSpPr>
          <p:nvPr/>
        </p:nvSpPr>
        <p:spPr bwMode="auto">
          <a:xfrm>
            <a:off x="5243513" y="415766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solidFill>
                  <a:srgbClr val="0000FF"/>
                </a:solidFill>
                <a:ea typeface="MS PGothic" pitchFamily="34" charset="-128"/>
              </a:rPr>
              <a:t>S</a:t>
            </a:r>
            <a:endParaRPr lang="en-US" sz="2400" b="1">
              <a:solidFill>
                <a:srgbClr val="0000FF"/>
              </a:solidFill>
            </a:endParaRPr>
          </a:p>
        </p:txBody>
      </p:sp>
      <p:sp>
        <p:nvSpPr>
          <p:cNvPr id="24614" name="Text Box 38"/>
          <p:cNvSpPr txBox="1">
            <a:spLocks noChangeArrowheads="1"/>
          </p:cNvSpPr>
          <p:nvPr/>
        </p:nvSpPr>
        <p:spPr bwMode="auto">
          <a:xfrm>
            <a:off x="2768600" y="393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3</a:t>
            </a:r>
            <a:endParaRPr lang="en-US" sz="2400">
              <a:solidFill>
                <a:srgbClr val="FF0000"/>
              </a:solidFill>
            </a:endParaRPr>
          </a:p>
        </p:txBody>
      </p:sp>
      <p:sp>
        <p:nvSpPr>
          <p:cNvPr id="24615" name="Text Box 39"/>
          <p:cNvSpPr txBox="1">
            <a:spLocks noChangeArrowheads="1"/>
          </p:cNvSpPr>
          <p:nvPr/>
        </p:nvSpPr>
        <p:spPr bwMode="auto">
          <a:xfrm>
            <a:off x="2768600" y="438308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4</a:t>
            </a:r>
            <a:endParaRPr lang="en-US" sz="2400">
              <a:solidFill>
                <a:srgbClr val="FF0000"/>
              </a:solidFill>
            </a:endParaRPr>
          </a:p>
        </p:txBody>
      </p:sp>
      <p:sp>
        <p:nvSpPr>
          <p:cNvPr id="24616" name="Line 40"/>
          <p:cNvSpPr>
            <a:spLocks noChangeShapeType="1"/>
          </p:cNvSpPr>
          <p:nvPr/>
        </p:nvSpPr>
        <p:spPr bwMode="auto">
          <a:xfrm>
            <a:off x="2781300" y="44053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Text Box 41"/>
          <p:cNvSpPr txBox="1">
            <a:spLocks noChangeArrowheads="1"/>
          </p:cNvSpPr>
          <p:nvPr/>
        </p:nvSpPr>
        <p:spPr bwMode="auto">
          <a:xfrm>
            <a:off x="3378200" y="393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618" name="Text Box 42"/>
          <p:cNvSpPr txBox="1">
            <a:spLocks noChangeArrowheads="1"/>
          </p:cNvSpPr>
          <p:nvPr/>
        </p:nvSpPr>
        <p:spPr bwMode="auto">
          <a:xfrm>
            <a:off x="3378200" y="438308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4</a:t>
            </a:r>
            <a:endParaRPr lang="en-US" sz="2400">
              <a:solidFill>
                <a:srgbClr val="FF0000"/>
              </a:solidFill>
            </a:endParaRPr>
          </a:p>
        </p:txBody>
      </p:sp>
      <p:sp>
        <p:nvSpPr>
          <p:cNvPr id="24619" name="Line 43"/>
          <p:cNvSpPr>
            <a:spLocks noChangeShapeType="1"/>
          </p:cNvSpPr>
          <p:nvPr/>
        </p:nvSpPr>
        <p:spPr bwMode="auto">
          <a:xfrm>
            <a:off x="3390900" y="44053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0" name="Text Box 44"/>
          <p:cNvSpPr txBox="1">
            <a:spLocks noChangeArrowheads="1"/>
          </p:cNvSpPr>
          <p:nvPr/>
        </p:nvSpPr>
        <p:spPr bwMode="auto">
          <a:xfrm>
            <a:off x="3103563" y="411321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ea typeface="MS PGothic" pitchFamily="34" charset="-128"/>
              </a:rPr>
              <a:t>-</a:t>
            </a:r>
            <a:endParaRPr lang="en-US" sz="2400"/>
          </a:p>
        </p:txBody>
      </p:sp>
      <p:sp>
        <p:nvSpPr>
          <p:cNvPr id="24621" name="Text Box 45"/>
          <p:cNvSpPr txBox="1">
            <a:spLocks noChangeArrowheads="1"/>
          </p:cNvSpPr>
          <p:nvPr/>
        </p:nvSpPr>
        <p:spPr bwMode="auto">
          <a:xfrm>
            <a:off x="3949700" y="3956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5</a:t>
            </a:r>
            <a:endParaRPr lang="en-US" sz="2400">
              <a:solidFill>
                <a:srgbClr val="FF0000"/>
              </a:solidFill>
            </a:endParaRPr>
          </a:p>
        </p:txBody>
      </p:sp>
      <p:sp>
        <p:nvSpPr>
          <p:cNvPr id="24622" name="Text Box 46"/>
          <p:cNvSpPr txBox="1">
            <a:spLocks noChangeArrowheads="1"/>
          </p:cNvSpPr>
          <p:nvPr/>
        </p:nvSpPr>
        <p:spPr bwMode="auto">
          <a:xfrm>
            <a:off x="3949700" y="440848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4</a:t>
            </a:r>
            <a:endParaRPr lang="en-US" sz="2400">
              <a:solidFill>
                <a:srgbClr val="FF0000"/>
              </a:solidFill>
            </a:endParaRPr>
          </a:p>
        </p:txBody>
      </p:sp>
      <p:sp>
        <p:nvSpPr>
          <p:cNvPr id="24623" name="Line 47"/>
          <p:cNvSpPr>
            <a:spLocks noChangeShapeType="1"/>
          </p:cNvSpPr>
          <p:nvPr/>
        </p:nvSpPr>
        <p:spPr bwMode="auto">
          <a:xfrm>
            <a:off x="3962400" y="4410075"/>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4" name="Text Box 48"/>
          <p:cNvSpPr txBox="1">
            <a:spLocks noChangeArrowheads="1"/>
          </p:cNvSpPr>
          <p:nvPr/>
        </p:nvSpPr>
        <p:spPr bwMode="auto">
          <a:xfrm>
            <a:off x="8154988" y="4205288"/>
            <a:ext cx="31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990000"/>
                </a:solidFill>
                <a:ea typeface="MS PGothic" pitchFamily="34" charset="-128"/>
              </a:rPr>
              <a:t>=</a:t>
            </a:r>
            <a:endParaRPr lang="en-US" sz="2400">
              <a:solidFill>
                <a:srgbClr val="990000"/>
              </a:solidFill>
            </a:endParaRPr>
          </a:p>
        </p:txBody>
      </p:sp>
      <p:sp>
        <p:nvSpPr>
          <p:cNvPr id="24625" name="AutoShape 49"/>
          <p:cNvSpPr>
            <a:spLocks noChangeArrowheads="1"/>
          </p:cNvSpPr>
          <p:nvPr/>
        </p:nvSpPr>
        <p:spPr bwMode="auto">
          <a:xfrm>
            <a:off x="6630988" y="4114800"/>
            <a:ext cx="457200" cy="457200"/>
          </a:xfrm>
          <a:prstGeom prst="star5">
            <a:avLst/>
          </a:prstGeom>
          <a:solidFill>
            <a:srgbClr val="FFFF00"/>
          </a:solidFill>
          <a:ln w="9525">
            <a:solidFill>
              <a:srgbClr val="FF0000"/>
            </a:solidFill>
            <a:prstDash val="dash"/>
            <a:miter lim="800000"/>
            <a:headEnd/>
            <a:tailEnd/>
          </a:ln>
          <a:effectLst/>
        </p:spPr>
        <p:txBody>
          <a:bodyPr wrap="none" anchor="ctr"/>
          <a:lstStyle/>
          <a:p>
            <a:pPr algn="ctr">
              <a:defRPr/>
            </a:pPr>
            <a:r>
              <a:rPr lang="en-US" altLang="ja-JP" sz="2400">
                <a:latin typeface="Arial" charset="0"/>
                <a:ea typeface="MS PGothic" pitchFamily="34" charset="-128"/>
              </a:rPr>
              <a:t>4</a:t>
            </a:r>
            <a:endParaRPr lang="en-US" sz="2400">
              <a:latin typeface="Arial" charset="0"/>
            </a:endParaRPr>
          </a:p>
        </p:txBody>
      </p:sp>
      <p:sp>
        <p:nvSpPr>
          <p:cNvPr id="24626" name="Rectangle 50"/>
          <p:cNvSpPr>
            <a:spLocks noChangeArrowheads="1"/>
          </p:cNvSpPr>
          <p:nvPr/>
        </p:nvSpPr>
        <p:spPr bwMode="auto">
          <a:xfrm>
            <a:off x="9615488" y="4140200"/>
            <a:ext cx="685800" cy="533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24627" name="Text Box 51"/>
          <p:cNvSpPr txBox="1">
            <a:spLocks noChangeArrowheads="1"/>
          </p:cNvSpPr>
          <p:nvPr/>
        </p:nvSpPr>
        <p:spPr bwMode="auto">
          <a:xfrm>
            <a:off x="9753600" y="41973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solidFill>
                  <a:srgbClr val="FF0000"/>
                </a:solidFill>
                <a:ea typeface="MS PGothic" pitchFamily="34" charset="-128"/>
              </a:rPr>
              <a:t>Đ</a:t>
            </a:r>
            <a:endParaRPr lang="en-US" sz="2400" b="1">
              <a:solidFill>
                <a:srgbClr val="FF0000"/>
              </a:solidFill>
            </a:endParaRPr>
          </a:p>
        </p:txBody>
      </p:sp>
      <p:sp>
        <p:nvSpPr>
          <p:cNvPr id="24628" name="Text Box 52"/>
          <p:cNvSpPr txBox="1">
            <a:spLocks noChangeArrowheads="1"/>
          </p:cNvSpPr>
          <p:nvPr/>
        </p:nvSpPr>
        <p:spPr bwMode="auto">
          <a:xfrm>
            <a:off x="7278688" y="39354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5</a:t>
            </a:r>
            <a:endParaRPr lang="en-US" sz="2400">
              <a:solidFill>
                <a:srgbClr val="FF0000"/>
              </a:solidFill>
            </a:endParaRPr>
          </a:p>
        </p:txBody>
      </p:sp>
      <p:sp>
        <p:nvSpPr>
          <p:cNvPr id="24629" name="Text Box 53"/>
          <p:cNvSpPr txBox="1">
            <a:spLocks noChangeArrowheads="1"/>
          </p:cNvSpPr>
          <p:nvPr/>
        </p:nvSpPr>
        <p:spPr bwMode="auto">
          <a:xfrm>
            <a:off x="7278688" y="440848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5</a:t>
            </a:r>
            <a:endParaRPr lang="en-US" sz="2400">
              <a:solidFill>
                <a:srgbClr val="FF0000"/>
              </a:solidFill>
            </a:endParaRPr>
          </a:p>
        </p:txBody>
      </p:sp>
      <p:sp>
        <p:nvSpPr>
          <p:cNvPr id="24630" name="Line 54"/>
          <p:cNvSpPr>
            <a:spLocks noChangeShapeType="1"/>
          </p:cNvSpPr>
          <p:nvPr/>
        </p:nvSpPr>
        <p:spPr bwMode="auto">
          <a:xfrm>
            <a:off x="7291388" y="44307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1" name="Text Box 55"/>
          <p:cNvSpPr txBox="1">
            <a:spLocks noChangeArrowheads="1"/>
          </p:cNvSpPr>
          <p:nvPr/>
        </p:nvSpPr>
        <p:spPr bwMode="auto">
          <a:xfrm>
            <a:off x="7888288" y="39354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4</a:t>
            </a:r>
            <a:endParaRPr lang="en-US" sz="2400">
              <a:solidFill>
                <a:srgbClr val="FF0000"/>
              </a:solidFill>
            </a:endParaRPr>
          </a:p>
        </p:txBody>
      </p:sp>
      <p:sp>
        <p:nvSpPr>
          <p:cNvPr id="24632" name="Text Box 56"/>
          <p:cNvSpPr txBox="1">
            <a:spLocks noChangeArrowheads="1"/>
          </p:cNvSpPr>
          <p:nvPr/>
        </p:nvSpPr>
        <p:spPr bwMode="auto">
          <a:xfrm>
            <a:off x="7888288" y="440848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5</a:t>
            </a:r>
            <a:endParaRPr lang="en-US" sz="2400">
              <a:solidFill>
                <a:srgbClr val="FF0000"/>
              </a:solidFill>
            </a:endParaRPr>
          </a:p>
        </p:txBody>
      </p:sp>
      <p:sp>
        <p:nvSpPr>
          <p:cNvPr id="24633" name="Line 57"/>
          <p:cNvSpPr>
            <a:spLocks noChangeShapeType="1"/>
          </p:cNvSpPr>
          <p:nvPr/>
        </p:nvSpPr>
        <p:spPr bwMode="auto">
          <a:xfrm>
            <a:off x="7900988" y="44307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4" name="Text Box 58"/>
          <p:cNvSpPr txBox="1">
            <a:spLocks noChangeArrowheads="1"/>
          </p:cNvSpPr>
          <p:nvPr/>
        </p:nvSpPr>
        <p:spPr bwMode="auto">
          <a:xfrm>
            <a:off x="7634288" y="41798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ea typeface="MS PGothic" pitchFamily="34" charset="-128"/>
              </a:rPr>
              <a:t>-</a:t>
            </a:r>
            <a:endParaRPr lang="en-US" sz="2400"/>
          </a:p>
        </p:txBody>
      </p:sp>
      <p:sp>
        <p:nvSpPr>
          <p:cNvPr id="24635" name="Text Box 59"/>
          <p:cNvSpPr txBox="1">
            <a:spLocks noChangeArrowheads="1"/>
          </p:cNvSpPr>
          <p:nvPr/>
        </p:nvSpPr>
        <p:spPr bwMode="auto">
          <a:xfrm>
            <a:off x="8447088" y="39481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1</a:t>
            </a:r>
            <a:endParaRPr lang="en-US" sz="2400">
              <a:solidFill>
                <a:srgbClr val="FF0000"/>
              </a:solidFill>
            </a:endParaRPr>
          </a:p>
        </p:txBody>
      </p:sp>
      <p:sp>
        <p:nvSpPr>
          <p:cNvPr id="24636" name="Text Box 60"/>
          <p:cNvSpPr txBox="1">
            <a:spLocks noChangeArrowheads="1"/>
          </p:cNvSpPr>
          <p:nvPr/>
        </p:nvSpPr>
        <p:spPr bwMode="auto">
          <a:xfrm>
            <a:off x="8447088" y="4421188"/>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5</a:t>
            </a:r>
            <a:endParaRPr lang="en-US" sz="2400">
              <a:solidFill>
                <a:srgbClr val="FF0000"/>
              </a:solidFill>
            </a:endParaRPr>
          </a:p>
        </p:txBody>
      </p:sp>
      <p:sp>
        <p:nvSpPr>
          <p:cNvPr id="24637" name="Line 61"/>
          <p:cNvSpPr>
            <a:spLocks noChangeShapeType="1"/>
          </p:cNvSpPr>
          <p:nvPr/>
        </p:nvSpPr>
        <p:spPr bwMode="auto">
          <a:xfrm>
            <a:off x="8459788" y="444341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8" name="Text Box 62"/>
          <p:cNvSpPr txBox="1">
            <a:spLocks noChangeArrowheads="1"/>
          </p:cNvSpPr>
          <p:nvPr/>
        </p:nvSpPr>
        <p:spPr bwMode="auto">
          <a:xfrm>
            <a:off x="3657600" y="57785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990000"/>
                </a:solidFill>
                <a:ea typeface="MS PGothic" pitchFamily="34" charset="-128"/>
              </a:rPr>
              <a:t>=</a:t>
            </a:r>
            <a:endParaRPr lang="en-US" sz="2400">
              <a:solidFill>
                <a:srgbClr val="990000"/>
              </a:solidFill>
            </a:endParaRPr>
          </a:p>
        </p:txBody>
      </p:sp>
      <p:sp>
        <p:nvSpPr>
          <p:cNvPr id="24639" name="AutoShape 63"/>
          <p:cNvSpPr>
            <a:spLocks noChangeArrowheads="1"/>
          </p:cNvSpPr>
          <p:nvPr/>
        </p:nvSpPr>
        <p:spPr bwMode="auto">
          <a:xfrm>
            <a:off x="2120900" y="5689600"/>
            <a:ext cx="457200" cy="457200"/>
          </a:xfrm>
          <a:prstGeom prst="star5">
            <a:avLst/>
          </a:prstGeom>
          <a:solidFill>
            <a:srgbClr val="FFFF00"/>
          </a:solidFill>
          <a:ln w="9525">
            <a:solidFill>
              <a:srgbClr val="FF0000"/>
            </a:solidFill>
            <a:prstDash val="dash"/>
            <a:miter lim="800000"/>
            <a:headEnd/>
            <a:tailEnd/>
          </a:ln>
          <a:effectLst/>
        </p:spPr>
        <p:txBody>
          <a:bodyPr wrap="none" anchor="ctr"/>
          <a:lstStyle/>
          <a:p>
            <a:pPr algn="ctr">
              <a:defRPr/>
            </a:pPr>
            <a:r>
              <a:rPr lang="en-US" altLang="ja-JP" sz="2400">
                <a:latin typeface="Arial" charset="0"/>
                <a:ea typeface="MS PGothic" pitchFamily="34" charset="-128"/>
              </a:rPr>
              <a:t>5</a:t>
            </a:r>
            <a:endParaRPr lang="en-US" sz="2400">
              <a:latin typeface="Arial" charset="0"/>
            </a:endParaRPr>
          </a:p>
        </p:txBody>
      </p:sp>
      <p:sp>
        <p:nvSpPr>
          <p:cNvPr id="24640" name="Rectangle 64"/>
          <p:cNvSpPr>
            <a:spLocks noChangeArrowheads="1"/>
          </p:cNvSpPr>
          <p:nvPr/>
        </p:nvSpPr>
        <p:spPr bwMode="auto">
          <a:xfrm>
            <a:off x="5105400" y="5715000"/>
            <a:ext cx="685800" cy="533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24641" name="Text Box 65"/>
          <p:cNvSpPr txBox="1">
            <a:spLocks noChangeArrowheads="1"/>
          </p:cNvSpPr>
          <p:nvPr/>
        </p:nvSpPr>
        <p:spPr bwMode="auto">
          <a:xfrm>
            <a:off x="2781300" y="55451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5</a:t>
            </a:r>
            <a:endParaRPr lang="en-US" sz="2400">
              <a:solidFill>
                <a:srgbClr val="FF0000"/>
              </a:solidFill>
            </a:endParaRPr>
          </a:p>
        </p:txBody>
      </p:sp>
      <p:sp>
        <p:nvSpPr>
          <p:cNvPr id="24642" name="Text Box 66"/>
          <p:cNvSpPr txBox="1">
            <a:spLocks noChangeArrowheads="1"/>
          </p:cNvSpPr>
          <p:nvPr/>
        </p:nvSpPr>
        <p:spPr bwMode="auto">
          <a:xfrm>
            <a:off x="2781300" y="5997575"/>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643" name="Line 67"/>
          <p:cNvSpPr>
            <a:spLocks noChangeShapeType="1"/>
          </p:cNvSpPr>
          <p:nvPr/>
        </p:nvSpPr>
        <p:spPr bwMode="auto">
          <a:xfrm>
            <a:off x="2794000" y="601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4" name="Text Box 68"/>
          <p:cNvSpPr txBox="1">
            <a:spLocks noChangeArrowheads="1"/>
          </p:cNvSpPr>
          <p:nvPr/>
        </p:nvSpPr>
        <p:spPr bwMode="auto">
          <a:xfrm>
            <a:off x="3390900" y="55451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4</a:t>
            </a:r>
            <a:endParaRPr lang="en-US" sz="2400">
              <a:solidFill>
                <a:srgbClr val="FF0000"/>
              </a:solidFill>
            </a:endParaRPr>
          </a:p>
        </p:txBody>
      </p:sp>
      <p:sp>
        <p:nvSpPr>
          <p:cNvPr id="24645" name="Text Box 69"/>
          <p:cNvSpPr txBox="1">
            <a:spLocks noChangeArrowheads="1"/>
          </p:cNvSpPr>
          <p:nvPr/>
        </p:nvSpPr>
        <p:spPr bwMode="auto">
          <a:xfrm>
            <a:off x="3390900" y="5997575"/>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646" name="Line 70"/>
          <p:cNvSpPr>
            <a:spLocks noChangeShapeType="1"/>
          </p:cNvSpPr>
          <p:nvPr/>
        </p:nvSpPr>
        <p:spPr bwMode="auto">
          <a:xfrm>
            <a:off x="3403600" y="601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7" name="Text Box 71"/>
          <p:cNvSpPr txBox="1">
            <a:spLocks noChangeArrowheads="1"/>
          </p:cNvSpPr>
          <p:nvPr/>
        </p:nvSpPr>
        <p:spPr bwMode="auto">
          <a:xfrm>
            <a:off x="3136900" y="57689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ea typeface="MS PGothic" pitchFamily="34" charset="-128"/>
              </a:rPr>
              <a:t>-</a:t>
            </a:r>
            <a:endParaRPr lang="en-US" sz="2400"/>
          </a:p>
        </p:txBody>
      </p:sp>
      <p:sp>
        <p:nvSpPr>
          <p:cNvPr id="24648" name="Text Box 72"/>
          <p:cNvSpPr txBox="1">
            <a:spLocks noChangeArrowheads="1"/>
          </p:cNvSpPr>
          <p:nvPr/>
        </p:nvSpPr>
        <p:spPr bwMode="auto">
          <a:xfrm>
            <a:off x="3962400" y="55578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1</a:t>
            </a:r>
            <a:endParaRPr lang="en-US" sz="2400">
              <a:solidFill>
                <a:srgbClr val="FF0000"/>
              </a:solidFill>
            </a:endParaRPr>
          </a:p>
        </p:txBody>
      </p:sp>
      <p:sp>
        <p:nvSpPr>
          <p:cNvPr id="24649" name="Text Box 73"/>
          <p:cNvSpPr txBox="1">
            <a:spLocks noChangeArrowheads="1"/>
          </p:cNvSpPr>
          <p:nvPr/>
        </p:nvSpPr>
        <p:spPr bwMode="auto">
          <a:xfrm>
            <a:off x="3962400" y="6010275"/>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FF0000"/>
                </a:solidFill>
                <a:ea typeface="MS PGothic" pitchFamily="34" charset="-128"/>
              </a:rPr>
              <a:t>2</a:t>
            </a:r>
            <a:endParaRPr lang="en-US" sz="2400">
              <a:solidFill>
                <a:srgbClr val="FF0000"/>
              </a:solidFill>
            </a:endParaRPr>
          </a:p>
        </p:txBody>
      </p:sp>
      <p:sp>
        <p:nvSpPr>
          <p:cNvPr id="24650" name="Line 74"/>
          <p:cNvSpPr>
            <a:spLocks noChangeShapeType="1"/>
          </p:cNvSpPr>
          <p:nvPr/>
        </p:nvSpPr>
        <p:spPr bwMode="auto">
          <a:xfrm>
            <a:off x="3975100" y="60325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1" name="Text Box 75"/>
          <p:cNvSpPr txBox="1">
            <a:spLocks noChangeArrowheads="1"/>
          </p:cNvSpPr>
          <p:nvPr/>
        </p:nvSpPr>
        <p:spPr bwMode="auto">
          <a:xfrm>
            <a:off x="5243513" y="5765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solidFill>
                  <a:srgbClr val="FF0000"/>
                </a:solidFill>
                <a:ea typeface="MS PGothic" pitchFamily="34" charset="-128"/>
              </a:rPr>
              <a:t>Đ</a:t>
            </a:r>
            <a:endParaRPr lang="en-US" sz="2400" b="1">
              <a:solidFill>
                <a:srgbClr val="FF0000"/>
              </a:solidFill>
            </a:endParaRPr>
          </a:p>
        </p:txBody>
      </p:sp>
      <p:sp>
        <p:nvSpPr>
          <p:cNvPr id="24652" name="Text Box 76"/>
          <p:cNvSpPr txBox="1">
            <a:spLocks noChangeArrowheads="1"/>
          </p:cNvSpPr>
          <p:nvPr/>
        </p:nvSpPr>
        <p:spPr bwMode="auto">
          <a:xfrm>
            <a:off x="3886200" y="1295401"/>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800" b="1">
                <a:ea typeface="MS PGothic" pitchFamily="34" charset="-128"/>
              </a:rPr>
              <a:t>Đúng ghi </a:t>
            </a:r>
            <a:r>
              <a:rPr lang="en-US" altLang="ja-JP" sz="2800" b="1">
                <a:solidFill>
                  <a:srgbClr val="FF0000"/>
                </a:solidFill>
                <a:ea typeface="MS PGothic" pitchFamily="34" charset="-128"/>
              </a:rPr>
              <a:t>Đ </a:t>
            </a:r>
            <a:r>
              <a:rPr lang="en-US" altLang="ja-JP" sz="2800" b="1">
                <a:ea typeface="MS PGothic" pitchFamily="34" charset="-128"/>
              </a:rPr>
              <a:t>sai ghi </a:t>
            </a:r>
            <a:r>
              <a:rPr lang="en-US" altLang="ja-JP" sz="2800" b="1">
                <a:solidFill>
                  <a:srgbClr val="0000FF"/>
                </a:solidFill>
                <a:ea typeface="MS PGothic" pitchFamily="34" charset="-128"/>
              </a:rPr>
              <a:t>s </a:t>
            </a:r>
            <a:r>
              <a:rPr lang="en-US" altLang="ja-JP" sz="2800" b="1">
                <a:ea typeface="MS PGothic" pitchFamily="34" charset="-128"/>
              </a:rPr>
              <a:t>vào ô trống:</a:t>
            </a:r>
            <a:endParaRPr lang="en-US" sz="2800" b="1"/>
          </a:p>
        </p:txBody>
      </p:sp>
      <p:sp>
        <p:nvSpPr>
          <p:cNvPr id="24653" name="Line 77"/>
          <p:cNvSpPr>
            <a:spLocks noChangeShapeType="1"/>
          </p:cNvSpPr>
          <p:nvPr/>
        </p:nvSpPr>
        <p:spPr bwMode="auto">
          <a:xfrm>
            <a:off x="6019800" y="2362200"/>
            <a:ext cx="0" cy="419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AutoShape 78"/>
          <p:cNvSpPr>
            <a:spLocks noChangeArrowheads="1"/>
          </p:cNvSpPr>
          <p:nvPr/>
        </p:nvSpPr>
        <p:spPr bwMode="auto">
          <a:xfrm>
            <a:off x="3386138" y="457200"/>
            <a:ext cx="5410200" cy="533400"/>
          </a:xfrm>
          <a:prstGeom prst="ribbon">
            <a:avLst>
              <a:gd name="adj1" fmla="val 12500"/>
              <a:gd name="adj2" fmla="val 50000"/>
            </a:avLst>
          </a:prstGeom>
          <a:solidFill>
            <a:srgbClr val="A50021"/>
          </a:solidFill>
          <a:ln w="57150">
            <a:solidFill>
              <a:srgbClr val="0000FF"/>
            </a:solidFill>
            <a:round/>
            <a:headEnd/>
            <a:tailEnd/>
          </a:ln>
        </p:spPr>
        <p:txBody>
          <a:bodyPr wrap="none" anchor="ctr"/>
          <a:lstStyle/>
          <a:p>
            <a:pPr algn="ctr"/>
            <a:r>
              <a:rPr lang="en-US" altLang="ja-JP" sz="4000">
                <a:solidFill>
                  <a:schemeClr val="bg1"/>
                </a:solidFill>
                <a:latin typeface="Times New Roman" pitchFamily="18" charset="0"/>
                <a:ea typeface="MS PGothic" pitchFamily="34" charset="-128"/>
              </a:rPr>
              <a:t>Trò chơi:</a:t>
            </a:r>
            <a:r>
              <a:rPr lang="en-US" sz="4000">
                <a:solidFill>
                  <a:srgbClr val="FF3300"/>
                </a:solidFill>
                <a:latin typeface="Times New Roman" pitchFamily="18" charset="0"/>
              </a:rPr>
              <a:t> </a:t>
            </a:r>
          </a:p>
        </p:txBody>
      </p:sp>
    </p:spTree>
    <p:extLst>
      <p:ext uri="{BB962C8B-B14F-4D97-AF65-F5344CB8AC3E}">
        <p14:creationId xmlns:p14="http://schemas.microsoft.com/office/powerpoint/2010/main" val="3220381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654"/>
                                        </p:tgtEl>
                                        <p:attrNameLst>
                                          <p:attrName>style.visibility</p:attrName>
                                        </p:attrNameLst>
                                      </p:cBhvr>
                                      <p:to>
                                        <p:strVal val="visible"/>
                                      </p:to>
                                    </p:set>
                                    <p:animEffect transition="in" filter="diamond(in)">
                                      <p:cBhvr>
                                        <p:cTn id="7" dur="2000"/>
                                        <p:tgtEl>
                                          <p:spTgt spid="24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4652"/>
                                        </p:tgtEl>
                                        <p:attrNameLst>
                                          <p:attrName>style.visibility</p:attrName>
                                        </p:attrNameLst>
                                      </p:cBhvr>
                                      <p:to>
                                        <p:strVal val="visible"/>
                                      </p:to>
                                    </p:set>
                                    <p:animEffect transition="in" filter="wipe(down)">
                                      <p:cBhvr>
                                        <p:cTn id="12" dur="580">
                                          <p:stCondLst>
                                            <p:cond delay="0"/>
                                          </p:stCondLst>
                                        </p:cTn>
                                        <p:tgtEl>
                                          <p:spTgt spid="24652"/>
                                        </p:tgtEl>
                                      </p:cBhvr>
                                    </p:animEffect>
                                    <p:anim calcmode="lin" valueType="num">
                                      <p:cBhvr>
                                        <p:cTn id="13" dur="1822" tmFilter="0,0; 0.14,0.36; 0.43,0.73; 0.71,0.91; 1.0,1.0">
                                          <p:stCondLst>
                                            <p:cond delay="0"/>
                                          </p:stCondLst>
                                        </p:cTn>
                                        <p:tgtEl>
                                          <p:spTgt spid="2465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465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465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465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4652"/>
                                        </p:tgtEl>
                                        <p:attrNameLst>
                                          <p:attrName>ppt_y</p:attrName>
                                        </p:attrNameLst>
                                      </p:cBhvr>
                                      <p:tavLst>
                                        <p:tav tm="0" fmla="#ppt_y-sin(pi*$)/81">
                                          <p:val>
                                            <p:fltVal val="0"/>
                                          </p:val>
                                        </p:tav>
                                        <p:tav tm="100000">
                                          <p:val>
                                            <p:fltVal val="1"/>
                                          </p:val>
                                        </p:tav>
                                      </p:tavLst>
                                    </p:anim>
                                    <p:animScale>
                                      <p:cBhvr>
                                        <p:cTn id="18" dur="26">
                                          <p:stCondLst>
                                            <p:cond delay="650"/>
                                          </p:stCondLst>
                                        </p:cTn>
                                        <p:tgtEl>
                                          <p:spTgt spid="24652"/>
                                        </p:tgtEl>
                                      </p:cBhvr>
                                      <p:to x="100000" y="60000"/>
                                    </p:animScale>
                                    <p:animScale>
                                      <p:cBhvr>
                                        <p:cTn id="19" dur="166" decel="50000">
                                          <p:stCondLst>
                                            <p:cond delay="676"/>
                                          </p:stCondLst>
                                        </p:cTn>
                                        <p:tgtEl>
                                          <p:spTgt spid="24652"/>
                                        </p:tgtEl>
                                      </p:cBhvr>
                                      <p:to x="100000" y="100000"/>
                                    </p:animScale>
                                    <p:animScale>
                                      <p:cBhvr>
                                        <p:cTn id="20" dur="26">
                                          <p:stCondLst>
                                            <p:cond delay="1312"/>
                                          </p:stCondLst>
                                        </p:cTn>
                                        <p:tgtEl>
                                          <p:spTgt spid="24652"/>
                                        </p:tgtEl>
                                      </p:cBhvr>
                                      <p:to x="100000" y="80000"/>
                                    </p:animScale>
                                    <p:animScale>
                                      <p:cBhvr>
                                        <p:cTn id="21" dur="166" decel="50000">
                                          <p:stCondLst>
                                            <p:cond delay="1338"/>
                                          </p:stCondLst>
                                        </p:cTn>
                                        <p:tgtEl>
                                          <p:spTgt spid="24652"/>
                                        </p:tgtEl>
                                      </p:cBhvr>
                                      <p:to x="100000" y="100000"/>
                                    </p:animScale>
                                    <p:animScale>
                                      <p:cBhvr>
                                        <p:cTn id="22" dur="26">
                                          <p:stCondLst>
                                            <p:cond delay="1642"/>
                                          </p:stCondLst>
                                        </p:cTn>
                                        <p:tgtEl>
                                          <p:spTgt spid="24652"/>
                                        </p:tgtEl>
                                      </p:cBhvr>
                                      <p:to x="100000" y="90000"/>
                                    </p:animScale>
                                    <p:animScale>
                                      <p:cBhvr>
                                        <p:cTn id="23" dur="166" decel="50000">
                                          <p:stCondLst>
                                            <p:cond delay="1668"/>
                                          </p:stCondLst>
                                        </p:cTn>
                                        <p:tgtEl>
                                          <p:spTgt spid="24652"/>
                                        </p:tgtEl>
                                      </p:cBhvr>
                                      <p:to x="100000" y="100000"/>
                                    </p:animScale>
                                    <p:animScale>
                                      <p:cBhvr>
                                        <p:cTn id="24" dur="26">
                                          <p:stCondLst>
                                            <p:cond delay="1808"/>
                                          </p:stCondLst>
                                        </p:cTn>
                                        <p:tgtEl>
                                          <p:spTgt spid="24652"/>
                                        </p:tgtEl>
                                      </p:cBhvr>
                                      <p:to x="100000" y="95000"/>
                                    </p:animScale>
                                    <p:animScale>
                                      <p:cBhvr>
                                        <p:cTn id="25" dur="166" decel="50000">
                                          <p:stCondLst>
                                            <p:cond delay="1834"/>
                                          </p:stCondLst>
                                        </p:cTn>
                                        <p:tgtEl>
                                          <p:spTgt spid="24652"/>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4580"/>
                                        </p:tgtEl>
                                        <p:attrNameLst>
                                          <p:attrName>style.visibility</p:attrName>
                                        </p:attrNameLst>
                                      </p:cBhvr>
                                      <p:to>
                                        <p:strVal val="visible"/>
                                      </p:to>
                                    </p:set>
                                    <p:animEffect transition="in" filter="strips(downRight)">
                                      <p:cBhvr>
                                        <p:cTn id="30" dur="500"/>
                                        <p:tgtEl>
                                          <p:spTgt spid="24580"/>
                                        </p:tgtEl>
                                      </p:cBhvr>
                                    </p:animEffect>
                                  </p:childTnLst>
                                </p:cTn>
                              </p:par>
                              <p:par>
                                <p:cTn id="31" presetID="18" presetClass="entr" presetSubtype="6" fill="hold" nodeType="withEffect">
                                  <p:stCondLst>
                                    <p:cond delay="0"/>
                                  </p:stCondLst>
                                  <p:childTnLst>
                                    <p:set>
                                      <p:cBhvr>
                                        <p:cTn id="32" dur="1" fill="hold">
                                          <p:stCondLst>
                                            <p:cond delay="0"/>
                                          </p:stCondLst>
                                        </p:cTn>
                                        <p:tgtEl>
                                          <p:spTgt spid="24581"/>
                                        </p:tgtEl>
                                        <p:attrNameLst>
                                          <p:attrName>style.visibility</p:attrName>
                                        </p:attrNameLst>
                                      </p:cBhvr>
                                      <p:to>
                                        <p:strVal val="visible"/>
                                      </p:to>
                                    </p:set>
                                    <p:animEffect transition="in" filter="strips(downRight)">
                                      <p:cBhvr>
                                        <p:cTn id="33" dur="500"/>
                                        <p:tgtEl>
                                          <p:spTgt spid="24581"/>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strips(downRight)">
                                      <p:cBhvr>
                                        <p:cTn id="36" dur="500"/>
                                        <p:tgtEl>
                                          <p:spTgt spid="24582"/>
                                        </p:tgtEl>
                                      </p:cBhvr>
                                    </p:animEffect>
                                  </p:childTnLst>
                                </p:cTn>
                              </p:par>
                              <p:par>
                                <p:cTn id="37" presetID="18" presetClass="entr" presetSubtype="6" fill="hold" nodeType="withEffect">
                                  <p:stCondLst>
                                    <p:cond delay="0"/>
                                  </p:stCondLst>
                                  <p:childTnLst>
                                    <p:set>
                                      <p:cBhvr>
                                        <p:cTn id="38" dur="1" fill="hold">
                                          <p:stCondLst>
                                            <p:cond delay="0"/>
                                          </p:stCondLst>
                                        </p:cTn>
                                        <p:tgtEl>
                                          <p:spTgt spid="24583"/>
                                        </p:tgtEl>
                                        <p:attrNameLst>
                                          <p:attrName>style.visibility</p:attrName>
                                        </p:attrNameLst>
                                      </p:cBhvr>
                                      <p:to>
                                        <p:strVal val="visible"/>
                                      </p:to>
                                    </p:set>
                                    <p:animEffect transition="in" filter="strips(downRight)">
                                      <p:cBhvr>
                                        <p:cTn id="39" dur="500"/>
                                        <p:tgtEl>
                                          <p:spTgt spid="24583"/>
                                        </p:tgtEl>
                                      </p:cBhvr>
                                    </p:animEffect>
                                  </p:childTnLst>
                                </p:cTn>
                              </p:par>
                              <p:par>
                                <p:cTn id="40" presetID="18" presetClass="entr" presetSubtype="6" fill="hold" nodeType="withEffect">
                                  <p:stCondLst>
                                    <p:cond delay="0"/>
                                  </p:stCondLst>
                                  <p:childTnLst>
                                    <p:set>
                                      <p:cBhvr>
                                        <p:cTn id="41" dur="1" fill="hold">
                                          <p:stCondLst>
                                            <p:cond delay="0"/>
                                          </p:stCondLst>
                                        </p:cTn>
                                        <p:tgtEl>
                                          <p:spTgt spid="24584"/>
                                        </p:tgtEl>
                                        <p:attrNameLst>
                                          <p:attrName>style.visibility</p:attrName>
                                        </p:attrNameLst>
                                      </p:cBhvr>
                                      <p:to>
                                        <p:strVal val="visible"/>
                                      </p:to>
                                    </p:set>
                                    <p:animEffect transition="in" filter="strips(downRight)">
                                      <p:cBhvr>
                                        <p:cTn id="42" dur="500"/>
                                        <p:tgtEl>
                                          <p:spTgt spid="24584"/>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24585"/>
                                        </p:tgtEl>
                                        <p:attrNameLst>
                                          <p:attrName>style.visibility</p:attrName>
                                        </p:attrNameLst>
                                      </p:cBhvr>
                                      <p:to>
                                        <p:strVal val="visible"/>
                                      </p:to>
                                    </p:set>
                                    <p:animEffect transition="in" filter="strips(downRight)">
                                      <p:cBhvr>
                                        <p:cTn id="45" dur="500"/>
                                        <p:tgtEl>
                                          <p:spTgt spid="24585"/>
                                        </p:tgtEl>
                                      </p:cBhvr>
                                    </p:animEffect>
                                  </p:childTnLst>
                                </p:cTn>
                              </p:par>
                              <p:par>
                                <p:cTn id="46" presetID="18" presetClass="entr" presetSubtype="6" fill="hold" nodeType="withEffect">
                                  <p:stCondLst>
                                    <p:cond delay="0"/>
                                  </p:stCondLst>
                                  <p:childTnLst>
                                    <p:set>
                                      <p:cBhvr>
                                        <p:cTn id="47" dur="1" fill="hold">
                                          <p:stCondLst>
                                            <p:cond delay="0"/>
                                          </p:stCondLst>
                                        </p:cTn>
                                        <p:tgtEl>
                                          <p:spTgt spid="24586"/>
                                        </p:tgtEl>
                                        <p:attrNameLst>
                                          <p:attrName>style.visibility</p:attrName>
                                        </p:attrNameLst>
                                      </p:cBhvr>
                                      <p:to>
                                        <p:strVal val="visible"/>
                                      </p:to>
                                    </p:set>
                                    <p:animEffect transition="in" filter="strips(downRight)">
                                      <p:cBhvr>
                                        <p:cTn id="48" dur="500"/>
                                        <p:tgtEl>
                                          <p:spTgt spid="24586"/>
                                        </p:tgtEl>
                                      </p:cBhvr>
                                    </p:animEffect>
                                  </p:childTnLst>
                                </p:cTn>
                              </p:par>
                              <p:par>
                                <p:cTn id="49" presetID="18" presetClass="entr" presetSubtype="6" fill="hold" nodeType="withEffect">
                                  <p:stCondLst>
                                    <p:cond delay="0"/>
                                  </p:stCondLst>
                                  <p:childTnLst>
                                    <p:set>
                                      <p:cBhvr>
                                        <p:cTn id="50" dur="1" fill="hold">
                                          <p:stCondLst>
                                            <p:cond delay="0"/>
                                          </p:stCondLst>
                                        </p:cTn>
                                        <p:tgtEl>
                                          <p:spTgt spid="24587"/>
                                        </p:tgtEl>
                                        <p:attrNameLst>
                                          <p:attrName>style.visibility</p:attrName>
                                        </p:attrNameLst>
                                      </p:cBhvr>
                                      <p:to>
                                        <p:strVal val="visible"/>
                                      </p:to>
                                    </p:set>
                                    <p:animEffect transition="in" filter="strips(downRight)">
                                      <p:cBhvr>
                                        <p:cTn id="51" dur="500"/>
                                        <p:tgtEl>
                                          <p:spTgt spid="24587"/>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24588"/>
                                        </p:tgtEl>
                                        <p:attrNameLst>
                                          <p:attrName>style.visibility</p:attrName>
                                        </p:attrNameLst>
                                      </p:cBhvr>
                                      <p:to>
                                        <p:strVal val="visible"/>
                                      </p:to>
                                    </p:set>
                                    <p:animEffect transition="in" filter="strips(downRight)">
                                      <p:cBhvr>
                                        <p:cTn id="54" dur="500"/>
                                        <p:tgtEl>
                                          <p:spTgt spid="24588"/>
                                        </p:tgtEl>
                                      </p:cBhvr>
                                    </p:animEffect>
                                  </p:childTnLst>
                                </p:cTn>
                              </p:par>
                              <p:par>
                                <p:cTn id="55" presetID="18" presetClass="entr" presetSubtype="6" fill="hold" nodeType="withEffect">
                                  <p:stCondLst>
                                    <p:cond delay="0"/>
                                  </p:stCondLst>
                                  <p:childTnLst>
                                    <p:set>
                                      <p:cBhvr>
                                        <p:cTn id="56" dur="1" fill="hold">
                                          <p:stCondLst>
                                            <p:cond delay="0"/>
                                          </p:stCondLst>
                                        </p:cTn>
                                        <p:tgtEl>
                                          <p:spTgt spid="24589"/>
                                        </p:tgtEl>
                                        <p:attrNameLst>
                                          <p:attrName>style.visibility</p:attrName>
                                        </p:attrNameLst>
                                      </p:cBhvr>
                                      <p:to>
                                        <p:strVal val="visible"/>
                                      </p:to>
                                    </p:set>
                                    <p:animEffect transition="in" filter="strips(downRight)">
                                      <p:cBhvr>
                                        <p:cTn id="57" dur="500"/>
                                        <p:tgtEl>
                                          <p:spTgt spid="24589"/>
                                        </p:tgtEl>
                                      </p:cBhvr>
                                    </p:animEffect>
                                  </p:childTnLst>
                                </p:cTn>
                              </p:par>
                              <p:par>
                                <p:cTn id="58" presetID="18" presetClass="entr" presetSubtype="6" fill="hold" nodeType="withEffect">
                                  <p:stCondLst>
                                    <p:cond delay="0"/>
                                  </p:stCondLst>
                                  <p:childTnLst>
                                    <p:set>
                                      <p:cBhvr>
                                        <p:cTn id="59" dur="1" fill="hold">
                                          <p:stCondLst>
                                            <p:cond delay="0"/>
                                          </p:stCondLst>
                                        </p:cTn>
                                        <p:tgtEl>
                                          <p:spTgt spid="24590"/>
                                        </p:tgtEl>
                                        <p:attrNameLst>
                                          <p:attrName>style.visibility</p:attrName>
                                        </p:attrNameLst>
                                      </p:cBhvr>
                                      <p:to>
                                        <p:strVal val="visible"/>
                                      </p:to>
                                    </p:set>
                                    <p:animEffect transition="in" filter="strips(downRight)">
                                      <p:cBhvr>
                                        <p:cTn id="60" dur="500"/>
                                        <p:tgtEl>
                                          <p:spTgt spid="24590"/>
                                        </p:tgtEl>
                                      </p:cBhvr>
                                    </p:animEffect>
                                  </p:childTnLst>
                                </p:cTn>
                              </p:par>
                              <p:par>
                                <p:cTn id="61" presetID="18" presetClass="entr" presetSubtype="6" fill="hold" nodeType="withEffect">
                                  <p:stCondLst>
                                    <p:cond delay="0"/>
                                  </p:stCondLst>
                                  <p:childTnLst>
                                    <p:set>
                                      <p:cBhvr>
                                        <p:cTn id="62" dur="1" fill="hold">
                                          <p:stCondLst>
                                            <p:cond delay="0"/>
                                          </p:stCondLst>
                                        </p:cTn>
                                        <p:tgtEl>
                                          <p:spTgt spid="24591"/>
                                        </p:tgtEl>
                                        <p:attrNameLst>
                                          <p:attrName>style.visibility</p:attrName>
                                        </p:attrNameLst>
                                      </p:cBhvr>
                                      <p:to>
                                        <p:strVal val="visible"/>
                                      </p:to>
                                    </p:set>
                                    <p:animEffect transition="in" filter="strips(downRight)">
                                      <p:cBhvr>
                                        <p:cTn id="63" dur="500"/>
                                        <p:tgtEl>
                                          <p:spTgt spid="24591"/>
                                        </p:tgtEl>
                                      </p:cBhvr>
                                    </p:animEffect>
                                  </p:childTnLst>
                                </p:cTn>
                              </p:par>
                              <p:par>
                                <p:cTn id="64" presetID="18" presetClass="entr" presetSubtype="6" fill="hold" grpId="0" nodeType="withEffect">
                                  <p:stCondLst>
                                    <p:cond delay="0"/>
                                  </p:stCondLst>
                                  <p:childTnLst>
                                    <p:set>
                                      <p:cBhvr>
                                        <p:cTn id="65" dur="1" fill="hold">
                                          <p:stCondLst>
                                            <p:cond delay="0"/>
                                          </p:stCondLst>
                                        </p:cTn>
                                        <p:tgtEl>
                                          <p:spTgt spid="24592"/>
                                        </p:tgtEl>
                                        <p:attrNameLst>
                                          <p:attrName>style.visibility</p:attrName>
                                        </p:attrNameLst>
                                      </p:cBhvr>
                                      <p:to>
                                        <p:strVal val="visible"/>
                                      </p:to>
                                    </p:set>
                                    <p:animEffect transition="in" filter="strips(downRight)">
                                      <p:cBhvr>
                                        <p:cTn id="66" dur="500"/>
                                        <p:tgtEl>
                                          <p:spTgt spid="2459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593"/>
                                        </p:tgtEl>
                                        <p:attrNameLst>
                                          <p:attrName>style.visibility</p:attrName>
                                        </p:attrNameLst>
                                      </p:cBhvr>
                                      <p:to>
                                        <p:strVal val="visible"/>
                                      </p:to>
                                    </p:set>
                                    <p:animEffect transition="in" filter="fade">
                                      <p:cBhvr>
                                        <p:cTn id="71" dur="2000"/>
                                        <p:tgtEl>
                                          <p:spTgt spid="2459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24653"/>
                                        </p:tgtEl>
                                        <p:attrNameLst>
                                          <p:attrName>style.visibility</p:attrName>
                                        </p:attrNameLst>
                                      </p:cBhvr>
                                      <p:to>
                                        <p:strVal val="visible"/>
                                      </p:to>
                                    </p:set>
                                    <p:animEffect transition="in" filter="strips(downLeft)">
                                      <p:cBhvr>
                                        <p:cTn id="76" dur="500"/>
                                        <p:tgtEl>
                                          <p:spTgt spid="2465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24595"/>
                                        </p:tgtEl>
                                        <p:attrNameLst>
                                          <p:attrName>style.visibility</p:attrName>
                                        </p:attrNameLst>
                                      </p:cBhvr>
                                      <p:to>
                                        <p:strVal val="visible"/>
                                      </p:to>
                                    </p:set>
                                    <p:animEffect transition="in" filter="diamond(in)">
                                      <p:cBhvr>
                                        <p:cTn id="81" dur="2000"/>
                                        <p:tgtEl>
                                          <p:spTgt spid="24595"/>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24596"/>
                                        </p:tgtEl>
                                        <p:attrNameLst>
                                          <p:attrName>style.visibility</p:attrName>
                                        </p:attrNameLst>
                                      </p:cBhvr>
                                      <p:to>
                                        <p:strVal val="visible"/>
                                      </p:to>
                                    </p:set>
                                    <p:animEffect transition="in" filter="diamond(in)">
                                      <p:cBhvr>
                                        <p:cTn id="84" dur="2000"/>
                                        <p:tgtEl>
                                          <p:spTgt spid="24596"/>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24597"/>
                                        </p:tgtEl>
                                        <p:attrNameLst>
                                          <p:attrName>style.visibility</p:attrName>
                                        </p:attrNameLst>
                                      </p:cBhvr>
                                      <p:to>
                                        <p:strVal val="visible"/>
                                      </p:to>
                                    </p:set>
                                    <p:animEffect transition="in" filter="diamond(in)">
                                      <p:cBhvr>
                                        <p:cTn id="87" dur="2000"/>
                                        <p:tgtEl>
                                          <p:spTgt spid="24597"/>
                                        </p:tgtEl>
                                      </p:cBhvr>
                                    </p:animEffect>
                                  </p:childTnLst>
                                </p:cTn>
                              </p:par>
                              <p:par>
                                <p:cTn id="88" presetID="8" presetClass="entr" presetSubtype="16" fill="hold" grpId="0" nodeType="withEffect">
                                  <p:stCondLst>
                                    <p:cond delay="0"/>
                                  </p:stCondLst>
                                  <p:childTnLst>
                                    <p:set>
                                      <p:cBhvr>
                                        <p:cTn id="89" dur="1" fill="hold">
                                          <p:stCondLst>
                                            <p:cond delay="0"/>
                                          </p:stCondLst>
                                        </p:cTn>
                                        <p:tgtEl>
                                          <p:spTgt spid="24598"/>
                                        </p:tgtEl>
                                        <p:attrNameLst>
                                          <p:attrName>style.visibility</p:attrName>
                                        </p:attrNameLst>
                                      </p:cBhvr>
                                      <p:to>
                                        <p:strVal val="visible"/>
                                      </p:to>
                                    </p:set>
                                    <p:animEffect transition="in" filter="diamond(in)">
                                      <p:cBhvr>
                                        <p:cTn id="90" dur="2000"/>
                                        <p:tgtEl>
                                          <p:spTgt spid="24598"/>
                                        </p:tgtEl>
                                      </p:cBhvr>
                                    </p:animEffect>
                                  </p:childTnLst>
                                </p:cTn>
                              </p:par>
                              <p:par>
                                <p:cTn id="91" presetID="8" presetClass="entr" presetSubtype="16" fill="hold" grpId="0" nodeType="withEffect">
                                  <p:stCondLst>
                                    <p:cond delay="0"/>
                                  </p:stCondLst>
                                  <p:childTnLst>
                                    <p:set>
                                      <p:cBhvr>
                                        <p:cTn id="92" dur="1" fill="hold">
                                          <p:stCondLst>
                                            <p:cond delay="0"/>
                                          </p:stCondLst>
                                        </p:cTn>
                                        <p:tgtEl>
                                          <p:spTgt spid="24599"/>
                                        </p:tgtEl>
                                        <p:attrNameLst>
                                          <p:attrName>style.visibility</p:attrName>
                                        </p:attrNameLst>
                                      </p:cBhvr>
                                      <p:to>
                                        <p:strVal val="visible"/>
                                      </p:to>
                                    </p:set>
                                    <p:animEffect transition="in" filter="diamond(in)">
                                      <p:cBhvr>
                                        <p:cTn id="93" dur="2000"/>
                                        <p:tgtEl>
                                          <p:spTgt spid="24599"/>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24600"/>
                                        </p:tgtEl>
                                        <p:attrNameLst>
                                          <p:attrName>style.visibility</p:attrName>
                                        </p:attrNameLst>
                                      </p:cBhvr>
                                      <p:to>
                                        <p:strVal val="visible"/>
                                      </p:to>
                                    </p:set>
                                    <p:animEffect transition="in" filter="diamond(in)">
                                      <p:cBhvr>
                                        <p:cTn id="96" dur="2000"/>
                                        <p:tgtEl>
                                          <p:spTgt spid="24600"/>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24601"/>
                                        </p:tgtEl>
                                        <p:attrNameLst>
                                          <p:attrName>style.visibility</p:attrName>
                                        </p:attrNameLst>
                                      </p:cBhvr>
                                      <p:to>
                                        <p:strVal val="visible"/>
                                      </p:to>
                                    </p:set>
                                    <p:animEffect transition="in" filter="diamond(in)">
                                      <p:cBhvr>
                                        <p:cTn id="99" dur="2000"/>
                                        <p:tgtEl>
                                          <p:spTgt spid="24601"/>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24602"/>
                                        </p:tgtEl>
                                        <p:attrNameLst>
                                          <p:attrName>style.visibility</p:attrName>
                                        </p:attrNameLst>
                                      </p:cBhvr>
                                      <p:to>
                                        <p:strVal val="visible"/>
                                      </p:to>
                                    </p:set>
                                    <p:animEffect transition="in" filter="diamond(in)">
                                      <p:cBhvr>
                                        <p:cTn id="102" dur="2000"/>
                                        <p:tgtEl>
                                          <p:spTgt spid="24602"/>
                                        </p:tgtEl>
                                      </p:cBhvr>
                                    </p:animEffect>
                                  </p:childTnLst>
                                </p:cTn>
                              </p:par>
                              <p:par>
                                <p:cTn id="103" presetID="8" presetClass="entr" presetSubtype="16" fill="hold" grpId="0" nodeType="withEffect">
                                  <p:stCondLst>
                                    <p:cond delay="0"/>
                                  </p:stCondLst>
                                  <p:childTnLst>
                                    <p:set>
                                      <p:cBhvr>
                                        <p:cTn id="104" dur="1" fill="hold">
                                          <p:stCondLst>
                                            <p:cond delay="0"/>
                                          </p:stCondLst>
                                        </p:cTn>
                                        <p:tgtEl>
                                          <p:spTgt spid="24603"/>
                                        </p:tgtEl>
                                        <p:attrNameLst>
                                          <p:attrName>style.visibility</p:attrName>
                                        </p:attrNameLst>
                                      </p:cBhvr>
                                      <p:to>
                                        <p:strVal val="visible"/>
                                      </p:to>
                                    </p:set>
                                    <p:animEffect transition="in" filter="diamond(in)">
                                      <p:cBhvr>
                                        <p:cTn id="105" dur="2000"/>
                                        <p:tgtEl>
                                          <p:spTgt spid="24603"/>
                                        </p:tgtEl>
                                      </p:cBhvr>
                                    </p:animEffect>
                                  </p:childTnLst>
                                </p:cTn>
                              </p:par>
                              <p:par>
                                <p:cTn id="106" presetID="8" presetClass="entr" presetSubtype="16" fill="hold" grpId="0" nodeType="withEffect">
                                  <p:stCondLst>
                                    <p:cond delay="0"/>
                                  </p:stCondLst>
                                  <p:childTnLst>
                                    <p:set>
                                      <p:cBhvr>
                                        <p:cTn id="107" dur="1" fill="hold">
                                          <p:stCondLst>
                                            <p:cond delay="0"/>
                                          </p:stCondLst>
                                        </p:cTn>
                                        <p:tgtEl>
                                          <p:spTgt spid="24604"/>
                                        </p:tgtEl>
                                        <p:attrNameLst>
                                          <p:attrName>style.visibility</p:attrName>
                                        </p:attrNameLst>
                                      </p:cBhvr>
                                      <p:to>
                                        <p:strVal val="visible"/>
                                      </p:to>
                                    </p:set>
                                    <p:animEffect transition="in" filter="diamond(in)">
                                      <p:cBhvr>
                                        <p:cTn id="108" dur="2000"/>
                                        <p:tgtEl>
                                          <p:spTgt spid="24604"/>
                                        </p:tgtEl>
                                      </p:cBhvr>
                                    </p:animEffect>
                                  </p:childTnLst>
                                </p:cTn>
                              </p:par>
                              <p:par>
                                <p:cTn id="109" presetID="8" presetClass="entr" presetSubtype="16" fill="hold" grpId="0" nodeType="withEffect">
                                  <p:stCondLst>
                                    <p:cond delay="0"/>
                                  </p:stCondLst>
                                  <p:childTnLst>
                                    <p:set>
                                      <p:cBhvr>
                                        <p:cTn id="110" dur="1" fill="hold">
                                          <p:stCondLst>
                                            <p:cond delay="0"/>
                                          </p:stCondLst>
                                        </p:cTn>
                                        <p:tgtEl>
                                          <p:spTgt spid="24605"/>
                                        </p:tgtEl>
                                        <p:attrNameLst>
                                          <p:attrName>style.visibility</p:attrName>
                                        </p:attrNameLst>
                                      </p:cBhvr>
                                      <p:to>
                                        <p:strVal val="visible"/>
                                      </p:to>
                                    </p:set>
                                    <p:animEffect transition="in" filter="diamond(in)">
                                      <p:cBhvr>
                                        <p:cTn id="111" dur="2000"/>
                                        <p:tgtEl>
                                          <p:spTgt spid="24605"/>
                                        </p:tgtEl>
                                      </p:cBhvr>
                                    </p:animEffect>
                                  </p:childTnLst>
                                </p:cTn>
                              </p:par>
                              <p:par>
                                <p:cTn id="112" presetID="8" presetClass="entr" presetSubtype="16" fill="hold" grpId="0" nodeType="withEffect">
                                  <p:stCondLst>
                                    <p:cond delay="0"/>
                                  </p:stCondLst>
                                  <p:childTnLst>
                                    <p:set>
                                      <p:cBhvr>
                                        <p:cTn id="113" dur="1" fill="hold">
                                          <p:stCondLst>
                                            <p:cond delay="0"/>
                                          </p:stCondLst>
                                        </p:cTn>
                                        <p:tgtEl>
                                          <p:spTgt spid="24606"/>
                                        </p:tgtEl>
                                        <p:attrNameLst>
                                          <p:attrName>style.visibility</p:attrName>
                                        </p:attrNameLst>
                                      </p:cBhvr>
                                      <p:to>
                                        <p:strVal val="visible"/>
                                      </p:to>
                                    </p:set>
                                    <p:animEffect transition="in" filter="diamond(in)">
                                      <p:cBhvr>
                                        <p:cTn id="114" dur="2000"/>
                                        <p:tgtEl>
                                          <p:spTgt spid="24606"/>
                                        </p:tgtEl>
                                      </p:cBhvr>
                                    </p:animEffect>
                                  </p:childTnLst>
                                </p:cTn>
                              </p:par>
                              <p:par>
                                <p:cTn id="115" presetID="8" presetClass="entr" presetSubtype="16" fill="hold" grpId="0" nodeType="withEffect">
                                  <p:stCondLst>
                                    <p:cond delay="0"/>
                                  </p:stCondLst>
                                  <p:childTnLst>
                                    <p:set>
                                      <p:cBhvr>
                                        <p:cTn id="116" dur="1" fill="hold">
                                          <p:stCondLst>
                                            <p:cond delay="0"/>
                                          </p:stCondLst>
                                        </p:cTn>
                                        <p:tgtEl>
                                          <p:spTgt spid="24607"/>
                                        </p:tgtEl>
                                        <p:attrNameLst>
                                          <p:attrName>style.visibility</p:attrName>
                                        </p:attrNameLst>
                                      </p:cBhvr>
                                      <p:to>
                                        <p:strVal val="visible"/>
                                      </p:to>
                                    </p:set>
                                    <p:animEffect transition="in" filter="diamond(in)">
                                      <p:cBhvr>
                                        <p:cTn id="117" dur="2000"/>
                                        <p:tgtEl>
                                          <p:spTgt spid="2460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8" presetClass="entr" presetSubtype="0" accel="50000" fill="hold" grpId="0" nodeType="clickEffect">
                                  <p:stCondLst>
                                    <p:cond delay="0"/>
                                  </p:stCondLst>
                                  <p:iterate type="lt">
                                    <p:tmPct val="50000"/>
                                  </p:iterate>
                                  <p:childTnLst>
                                    <p:set>
                                      <p:cBhvr>
                                        <p:cTn id="121" dur="1" fill="hold">
                                          <p:stCondLst>
                                            <p:cond delay="0"/>
                                          </p:stCondLst>
                                        </p:cTn>
                                        <p:tgtEl>
                                          <p:spTgt spid="24609"/>
                                        </p:tgtEl>
                                        <p:attrNameLst>
                                          <p:attrName>style.visibility</p:attrName>
                                        </p:attrNameLst>
                                      </p:cBhvr>
                                      <p:to>
                                        <p:strVal val="visible"/>
                                      </p:to>
                                    </p:set>
                                    <p:set>
                                      <p:cBhvr>
                                        <p:cTn id="122" dur="455" fill="hold">
                                          <p:stCondLst>
                                            <p:cond delay="0"/>
                                          </p:stCondLst>
                                        </p:cTn>
                                        <p:tgtEl>
                                          <p:spTgt spid="24609"/>
                                        </p:tgtEl>
                                        <p:attrNameLst>
                                          <p:attrName>style.rotation</p:attrName>
                                        </p:attrNameLst>
                                      </p:cBhvr>
                                      <p:to>
                                        <p:strVal val="-45.0"/>
                                      </p:to>
                                    </p:set>
                                    <p:anim calcmode="lin" valueType="num">
                                      <p:cBhvr>
                                        <p:cTn id="123" dur="455" fill="hold">
                                          <p:stCondLst>
                                            <p:cond delay="455"/>
                                          </p:stCondLst>
                                        </p:cTn>
                                        <p:tgtEl>
                                          <p:spTgt spid="24609"/>
                                        </p:tgtEl>
                                        <p:attrNameLst>
                                          <p:attrName>style.rotation</p:attrName>
                                        </p:attrNameLst>
                                      </p:cBhvr>
                                      <p:tavLst>
                                        <p:tav tm="0">
                                          <p:val>
                                            <p:fltVal val="-45"/>
                                          </p:val>
                                        </p:tav>
                                        <p:tav tm="69900">
                                          <p:val>
                                            <p:fltVal val="45"/>
                                          </p:val>
                                        </p:tav>
                                        <p:tav tm="100000">
                                          <p:val>
                                            <p:fltVal val="0"/>
                                          </p:val>
                                        </p:tav>
                                      </p:tavLst>
                                    </p:anim>
                                    <p:anim calcmode="lin" valueType="num">
                                      <p:cBhvr>
                                        <p:cTn id="124" dur="455" fill="hold">
                                          <p:stCondLst>
                                            <p:cond delay="0"/>
                                          </p:stCondLst>
                                        </p:cTn>
                                        <p:tgtEl>
                                          <p:spTgt spid="24609"/>
                                        </p:tgtEl>
                                        <p:attrNameLst>
                                          <p:attrName>ppt_y</p:attrName>
                                        </p:attrNameLst>
                                      </p:cBhvr>
                                      <p:tavLst>
                                        <p:tav tm="0">
                                          <p:val>
                                            <p:strVal val="#ppt_y-1"/>
                                          </p:val>
                                        </p:tav>
                                        <p:tav tm="100000">
                                          <p:val>
                                            <p:strVal val="#ppt_y-(0.354*#ppt_w-0.172*#ppt_h)"/>
                                          </p:val>
                                        </p:tav>
                                      </p:tavLst>
                                    </p:anim>
                                    <p:anim calcmode="lin" valueType="num">
                                      <p:cBhvr>
                                        <p:cTn id="125" dur="156" decel="50000" autoRev="1" fill="hold">
                                          <p:stCondLst>
                                            <p:cond delay="455"/>
                                          </p:stCondLst>
                                        </p:cTn>
                                        <p:tgtEl>
                                          <p:spTgt spid="24609"/>
                                        </p:tgtEl>
                                        <p:attrNameLst>
                                          <p:attrName>ppt_y</p:attrName>
                                        </p:attrNameLst>
                                      </p:cBhvr>
                                      <p:tavLst>
                                        <p:tav tm="0">
                                          <p:val>
                                            <p:strVal val="#ppt_y-(0.354*#ppt_w-0.172*#ppt_h)"/>
                                          </p:val>
                                        </p:tav>
                                        <p:tav tm="100000">
                                          <p:val>
                                            <p:strVal val="#ppt_y-(0.354*#ppt_w-0.172*#ppt_h)-#ppt_h/2"/>
                                          </p:val>
                                        </p:tav>
                                      </p:tavLst>
                                    </p:anim>
                                    <p:anim calcmode="lin" valueType="num">
                                      <p:cBhvr>
                                        <p:cTn id="126" dur="136" fill="hold">
                                          <p:stCondLst>
                                            <p:cond delay="864"/>
                                          </p:stCondLst>
                                        </p:cTn>
                                        <p:tgtEl>
                                          <p:spTgt spid="24609"/>
                                        </p:tgtEl>
                                        <p:attrNameLst>
                                          <p:attrName>ppt_y</p:attrName>
                                        </p:attrNameLst>
                                      </p:cBhvr>
                                      <p:tavLst>
                                        <p:tav tm="0">
                                          <p:val>
                                            <p:strVal val="#ppt_y-(0.354*#ppt_w-0.172*#ppt_h)"/>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0" presetClass="entr" presetSubtype="0" fill="hold" grpId="0" nodeType="clickEffect">
                                  <p:stCondLst>
                                    <p:cond delay="0"/>
                                  </p:stCondLst>
                                  <p:childTnLst>
                                    <p:set>
                                      <p:cBhvr>
                                        <p:cTn id="130" dur="1" fill="hold">
                                          <p:stCondLst>
                                            <p:cond delay="0"/>
                                          </p:stCondLst>
                                        </p:cTn>
                                        <p:tgtEl>
                                          <p:spTgt spid="24610"/>
                                        </p:tgtEl>
                                        <p:attrNameLst>
                                          <p:attrName>style.visibility</p:attrName>
                                        </p:attrNameLst>
                                      </p:cBhvr>
                                      <p:to>
                                        <p:strVal val="visible"/>
                                      </p:to>
                                    </p:set>
                                    <p:animEffect transition="in" filter="wedge">
                                      <p:cBhvr>
                                        <p:cTn id="131" dur="2000"/>
                                        <p:tgtEl>
                                          <p:spTgt spid="24610"/>
                                        </p:tgtEl>
                                      </p:cBhvr>
                                    </p:animEffect>
                                  </p:childTnLst>
                                </p:cTn>
                              </p:par>
                              <p:par>
                                <p:cTn id="132" presetID="20" presetClass="entr" presetSubtype="0" fill="hold" grpId="0" nodeType="withEffect">
                                  <p:stCondLst>
                                    <p:cond delay="0"/>
                                  </p:stCondLst>
                                  <p:childTnLst>
                                    <p:set>
                                      <p:cBhvr>
                                        <p:cTn id="133" dur="1" fill="hold">
                                          <p:stCondLst>
                                            <p:cond delay="0"/>
                                          </p:stCondLst>
                                        </p:cTn>
                                        <p:tgtEl>
                                          <p:spTgt spid="24611"/>
                                        </p:tgtEl>
                                        <p:attrNameLst>
                                          <p:attrName>style.visibility</p:attrName>
                                        </p:attrNameLst>
                                      </p:cBhvr>
                                      <p:to>
                                        <p:strVal val="visible"/>
                                      </p:to>
                                    </p:set>
                                    <p:animEffect transition="in" filter="wedge">
                                      <p:cBhvr>
                                        <p:cTn id="134" dur="2000"/>
                                        <p:tgtEl>
                                          <p:spTgt spid="24611"/>
                                        </p:tgtEl>
                                      </p:cBhvr>
                                    </p:animEffect>
                                  </p:childTnLst>
                                </p:cTn>
                              </p:par>
                              <p:par>
                                <p:cTn id="135" presetID="20" presetClass="entr" presetSubtype="0" fill="hold" grpId="0" nodeType="withEffect">
                                  <p:stCondLst>
                                    <p:cond delay="0"/>
                                  </p:stCondLst>
                                  <p:childTnLst>
                                    <p:set>
                                      <p:cBhvr>
                                        <p:cTn id="136" dur="1" fill="hold">
                                          <p:stCondLst>
                                            <p:cond delay="0"/>
                                          </p:stCondLst>
                                        </p:cTn>
                                        <p:tgtEl>
                                          <p:spTgt spid="24612"/>
                                        </p:tgtEl>
                                        <p:attrNameLst>
                                          <p:attrName>style.visibility</p:attrName>
                                        </p:attrNameLst>
                                      </p:cBhvr>
                                      <p:to>
                                        <p:strVal val="visible"/>
                                      </p:to>
                                    </p:set>
                                    <p:animEffect transition="in" filter="wedge">
                                      <p:cBhvr>
                                        <p:cTn id="137" dur="2000"/>
                                        <p:tgtEl>
                                          <p:spTgt spid="24612"/>
                                        </p:tgtEl>
                                      </p:cBhvr>
                                    </p:animEffect>
                                  </p:childTnLst>
                                </p:cTn>
                              </p:par>
                              <p:par>
                                <p:cTn id="138" presetID="20" presetClass="entr" presetSubtype="0" fill="hold" grpId="0" nodeType="withEffect">
                                  <p:stCondLst>
                                    <p:cond delay="0"/>
                                  </p:stCondLst>
                                  <p:childTnLst>
                                    <p:set>
                                      <p:cBhvr>
                                        <p:cTn id="139" dur="1" fill="hold">
                                          <p:stCondLst>
                                            <p:cond delay="0"/>
                                          </p:stCondLst>
                                        </p:cTn>
                                        <p:tgtEl>
                                          <p:spTgt spid="24614"/>
                                        </p:tgtEl>
                                        <p:attrNameLst>
                                          <p:attrName>style.visibility</p:attrName>
                                        </p:attrNameLst>
                                      </p:cBhvr>
                                      <p:to>
                                        <p:strVal val="visible"/>
                                      </p:to>
                                    </p:set>
                                    <p:animEffect transition="in" filter="wedge">
                                      <p:cBhvr>
                                        <p:cTn id="140" dur="2000"/>
                                        <p:tgtEl>
                                          <p:spTgt spid="24614"/>
                                        </p:tgtEl>
                                      </p:cBhvr>
                                    </p:animEffect>
                                  </p:childTnLst>
                                </p:cTn>
                              </p:par>
                              <p:par>
                                <p:cTn id="141" presetID="20" presetClass="entr" presetSubtype="0" fill="hold" grpId="0" nodeType="withEffect">
                                  <p:stCondLst>
                                    <p:cond delay="0"/>
                                  </p:stCondLst>
                                  <p:childTnLst>
                                    <p:set>
                                      <p:cBhvr>
                                        <p:cTn id="142" dur="1" fill="hold">
                                          <p:stCondLst>
                                            <p:cond delay="0"/>
                                          </p:stCondLst>
                                        </p:cTn>
                                        <p:tgtEl>
                                          <p:spTgt spid="24615"/>
                                        </p:tgtEl>
                                        <p:attrNameLst>
                                          <p:attrName>style.visibility</p:attrName>
                                        </p:attrNameLst>
                                      </p:cBhvr>
                                      <p:to>
                                        <p:strVal val="visible"/>
                                      </p:to>
                                    </p:set>
                                    <p:animEffect transition="in" filter="wedge">
                                      <p:cBhvr>
                                        <p:cTn id="143" dur="2000"/>
                                        <p:tgtEl>
                                          <p:spTgt spid="24615"/>
                                        </p:tgtEl>
                                      </p:cBhvr>
                                    </p:animEffect>
                                  </p:childTnLst>
                                </p:cTn>
                              </p:par>
                              <p:par>
                                <p:cTn id="144" presetID="20" presetClass="entr" presetSubtype="0" fill="hold" grpId="0" nodeType="withEffect">
                                  <p:stCondLst>
                                    <p:cond delay="0"/>
                                  </p:stCondLst>
                                  <p:childTnLst>
                                    <p:set>
                                      <p:cBhvr>
                                        <p:cTn id="145" dur="1" fill="hold">
                                          <p:stCondLst>
                                            <p:cond delay="0"/>
                                          </p:stCondLst>
                                        </p:cTn>
                                        <p:tgtEl>
                                          <p:spTgt spid="24616"/>
                                        </p:tgtEl>
                                        <p:attrNameLst>
                                          <p:attrName>style.visibility</p:attrName>
                                        </p:attrNameLst>
                                      </p:cBhvr>
                                      <p:to>
                                        <p:strVal val="visible"/>
                                      </p:to>
                                    </p:set>
                                    <p:animEffect transition="in" filter="wedge">
                                      <p:cBhvr>
                                        <p:cTn id="146" dur="2000"/>
                                        <p:tgtEl>
                                          <p:spTgt spid="24616"/>
                                        </p:tgtEl>
                                      </p:cBhvr>
                                    </p:animEffect>
                                  </p:childTnLst>
                                </p:cTn>
                              </p:par>
                              <p:par>
                                <p:cTn id="147" presetID="20" presetClass="entr" presetSubtype="0" fill="hold" grpId="0" nodeType="withEffect">
                                  <p:stCondLst>
                                    <p:cond delay="0"/>
                                  </p:stCondLst>
                                  <p:childTnLst>
                                    <p:set>
                                      <p:cBhvr>
                                        <p:cTn id="148" dur="1" fill="hold">
                                          <p:stCondLst>
                                            <p:cond delay="0"/>
                                          </p:stCondLst>
                                        </p:cTn>
                                        <p:tgtEl>
                                          <p:spTgt spid="24617"/>
                                        </p:tgtEl>
                                        <p:attrNameLst>
                                          <p:attrName>style.visibility</p:attrName>
                                        </p:attrNameLst>
                                      </p:cBhvr>
                                      <p:to>
                                        <p:strVal val="visible"/>
                                      </p:to>
                                    </p:set>
                                    <p:animEffect transition="in" filter="wedge">
                                      <p:cBhvr>
                                        <p:cTn id="149" dur="2000"/>
                                        <p:tgtEl>
                                          <p:spTgt spid="24617"/>
                                        </p:tgtEl>
                                      </p:cBhvr>
                                    </p:animEffect>
                                  </p:childTnLst>
                                </p:cTn>
                              </p:par>
                              <p:par>
                                <p:cTn id="150" presetID="20" presetClass="entr" presetSubtype="0" fill="hold" grpId="0" nodeType="withEffect">
                                  <p:stCondLst>
                                    <p:cond delay="0"/>
                                  </p:stCondLst>
                                  <p:childTnLst>
                                    <p:set>
                                      <p:cBhvr>
                                        <p:cTn id="151" dur="1" fill="hold">
                                          <p:stCondLst>
                                            <p:cond delay="0"/>
                                          </p:stCondLst>
                                        </p:cTn>
                                        <p:tgtEl>
                                          <p:spTgt spid="24618"/>
                                        </p:tgtEl>
                                        <p:attrNameLst>
                                          <p:attrName>style.visibility</p:attrName>
                                        </p:attrNameLst>
                                      </p:cBhvr>
                                      <p:to>
                                        <p:strVal val="visible"/>
                                      </p:to>
                                    </p:set>
                                    <p:animEffect transition="in" filter="wedge">
                                      <p:cBhvr>
                                        <p:cTn id="152" dur="2000"/>
                                        <p:tgtEl>
                                          <p:spTgt spid="24618"/>
                                        </p:tgtEl>
                                      </p:cBhvr>
                                    </p:animEffect>
                                  </p:childTnLst>
                                </p:cTn>
                              </p:par>
                              <p:par>
                                <p:cTn id="153" presetID="20" presetClass="entr" presetSubtype="0" fill="hold" grpId="0" nodeType="withEffect">
                                  <p:stCondLst>
                                    <p:cond delay="0"/>
                                  </p:stCondLst>
                                  <p:childTnLst>
                                    <p:set>
                                      <p:cBhvr>
                                        <p:cTn id="154" dur="1" fill="hold">
                                          <p:stCondLst>
                                            <p:cond delay="0"/>
                                          </p:stCondLst>
                                        </p:cTn>
                                        <p:tgtEl>
                                          <p:spTgt spid="24619"/>
                                        </p:tgtEl>
                                        <p:attrNameLst>
                                          <p:attrName>style.visibility</p:attrName>
                                        </p:attrNameLst>
                                      </p:cBhvr>
                                      <p:to>
                                        <p:strVal val="visible"/>
                                      </p:to>
                                    </p:set>
                                    <p:animEffect transition="in" filter="wedge">
                                      <p:cBhvr>
                                        <p:cTn id="155" dur="2000"/>
                                        <p:tgtEl>
                                          <p:spTgt spid="24619"/>
                                        </p:tgtEl>
                                      </p:cBhvr>
                                    </p:animEffect>
                                  </p:childTnLst>
                                </p:cTn>
                              </p:par>
                              <p:par>
                                <p:cTn id="156" presetID="20" presetClass="entr" presetSubtype="0" fill="hold" grpId="0" nodeType="withEffect">
                                  <p:stCondLst>
                                    <p:cond delay="0"/>
                                  </p:stCondLst>
                                  <p:childTnLst>
                                    <p:set>
                                      <p:cBhvr>
                                        <p:cTn id="157" dur="1" fill="hold">
                                          <p:stCondLst>
                                            <p:cond delay="0"/>
                                          </p:stCondLst>
                                        </p:cTn>
                                        <p:tgtEl>
                                          <p:spTgt spid="24620"/>
                                        </p:tgtEl>
                                        <p:attrNameLst>
                                          <p:attrName>style.visibility</p:attrName>
                                        </p:attrNameLst>
                                      </p:cBhvr>
                                      <p:to>
                                        <p:strVal val="visible"/>
                                      </p:to>
                                    </p:set>
                                    <p:animEffect transition="in" filter="wedge">
                                      <p:cBhvr>
                                        <p:cTn id="158" dur="2000"/>
                                        <p:tgtEl>
                                          <p:spTgt spid="24620"/>
                                        </p:tgtEl>
                                      </p:cBhvr>
                                    </p:animEffect>
                                  </p:childTnLst>
                                </p:cTn>
                              </p:par>
                              <p:par>
                                <p:cTn id="159" presetID="20" presetClass="entr" presetSubtype="0" fill="hold" grpId="0" nodeType="withEffect">
                                  <p:stCondLst>
                                    <p:cond delay="0"/>
                                  </p:stCondLst>
                                  <p:childTnLst>
                                    <p:set>
                                      <p:cBhvr>
                                        <p:cTn id="160" dur="1" fill="hold">
                                          <p:stCondLst>
                                            <p:cond delay="0"/>
                                          </p:stCondLst>
                                        </p:cTn>
                                        <p:tgtEl>
                                          <p:spTgt spid="24621"/>
                                        </p:tgtEl>
                                        <p:attrNameLst>
                                          <p:attrName>style.visibility</p:attrName>
                                        </p:attrNameLst>
                                      </p:cBhvr>
                                      <p:to>
                                        <p:strVal val="visible"/>
                                      </p:to>
                                    </p:set>
                                    <p:animEffect transition="in" filter="wedge">
                                      <p:cBhvr>
                                        <p:cTn id="161" dur="2000"/>
                                        <p:tgtEl>
                                          <p:spTgt spid="24621"/>
                                        </p:tgtEl>
                                      </p:cBhvr>
                                    </p:animEffect>
                                  </p:childTnLst>
                                </p:cTn>
                              </p:par>
                              <p:par>
                                <p:cTn id="162" presetID="20" presetClass="entr" presetSubtype="0" fill="hold" grpId="0" nodeType="withEffect">
                                  <p:stCondLst>
                                    <p:cond delay="0"/>
                                  </p:stCondLst>
                                  <p:childTnLst>
                                    <p:set>
                                      <p:cBhvr>
                                        <p:cTn id="163" dur="1" fill="hold">
                                          <p:stCondLst>
                                            <p:cond delay="0"/>
                                          </p:stCondLst>
                                        </p:cTn>
                                        <p:tgtEl>
                                          <p:spTgt spid="24622"/>
                                        </p:tgtEl>
                                        <p:attrNameLst>
                                          <p:attrName>style.visibility</p:attrName>
                                        </p:attrNameLst>
                                      </p:cBhvr>
                                      <p:to>
                                        <p:strVal val="visible"/>
                                      </p:to>
                                    </p:set>
                                    <p:animEffect transition="in" filter="wedge">
                                      <p:cBhvr>
                                        <p:cTn id="164" dur="2000"/>
                                        <p:tgtEl>
                                          <p:spTgt spid="24622"/>
                                        </p:tgtEl>
                                      </p:cBhvr>
                                    </p:animEffect>
                                  </p:childTnLst>
                                </p:cTn>
                              </p:par>
                              <p:par>
                                <p:cTn id="165" presetID="20" presetClass="entr" presetSubtype="0" fill="hold" grpId="0" nodeType="withEffect">
                                  <p:stCondLst>
                                    <p:cond delay="0"/>
                                  </p:stCondLst>
                                  <p:childTnLst>
                                    <p:set>
                                      <p:cBhvr>
                                        <p:cTn id="166" dur="1" fill="hold">
                                          <p:stCondLst>
                                            <p:cond delay="0"/>
                                          </p:stCondLst>
                                        </p:cTn>
                                        <p:tgtEl>
                                          <p:spTgt spid="24623"/>
                                        </p:tgtEl>
                                        <p:attrNameLst>
                                          <p:attrName>style.visibility</p:attrName>
                                        </p:attrNameLst>
                                      </p:cBhvr>
                                      <p:to>
                                        <p:strVal val="visible"/>
                                      </p:to>
                                    </p:set>
                                    <p:animEffect transition="in" filter="wedge">
                                      <p:cBhvr>
                                        <p:cTn id="167" dur="2000"/>
                                        <p:tgtEl>
                                          <p:spTgt spid="24623"/>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0" presetClass="entr" presetSubtype="0" fill="hold" grpId="0" nodeType="clickEffect">
                                  <p:stCondLst>
                                    <p:cond delay="0"/>
                                  </p:stCondLst>
                                  <p:childTnLst>
                                    <p:set>
                                      <p:cBhvr>
                                        <p:cTn id="171" dur="1" fill="hold">
                                          <p:stCondLst>
                                            <p:cond delay="0"/>
                                          </p:stCondLst>
                                        </p:cTn>
                                        <p:tgtEl>
                                          <p:spTgt spid="24613"/>
                                        </p:tgtEl>
                                        <p:attrNameLst>
                                          <p:attrName>style.visibility</p:attrName>
                                        </p:attrNameLst>
                                      </p:cBhvr>
                                      <p:to>
                                        <p:strVal val="visible"/>
                                      </p:to>
                                    </p:set>
                                    <p:animEffect transition="in" filter="wedge">
                                      <p:cBhvr>
                                        <p:cTn id="172" dur="2000"/>
                                        <p:tgtEl>
                                          <p:spTgt spid="24613"/>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24624"/>
                                        </p:tgtEl>
                                        <p:attrNameLst>
                                          <p:attrName>style.visibility</p:attrName>
                                        </p:attrNameLst>
                                      </p:cBhvr>
                                      <p:to>
                                        <p:strVal val="visible"/>
                                      </p:to>
                                    </p:set>
                                    <p:animEffect transition="in" filter="box(in)">
                                      <p:cBhvr>
                                        <p:cTn id="177" dur="500"/>
                                        <p:tgtEl>
                                          <p:spTgt spid="24624"/>
                                        </p:tgtEl>
                                      </p:cBhvr>
                                    </p:animEffect>
                                  </p:childTnLst>
                                </p:cTn>
                              </p:par>
                              <p:par>
                                <p:cTn id="178" presetID="4" presetClass="entr" presetSubtype="16" fill="hold" grpId="0" nodeType="withEffect">
                                  <p:stCondLst>
                                    <p:cond delay="0"/>
                                  </p:stCondLst>
                                  <p:childTnLst>
                                    <p:set>
                                      <p:cBhvr>
                                        <p:cTn id="179" dur="1" fill="hold">
                                          <p:stCondLst>
                                            <p:cond delay="0"/>
                                          </p:stCondLst>
                                        </p:cTn>
                                        <p:tgtEl>
                                          <p:spTgt spid="24625"/>
                                        </p:tgtEl>
                                        <p:attrNameLst>
                                          <p:attrName>style.visibility</p:attrName>
                                        </p:attrNameLst>
                                      </p:cBhvr>
                                      <p:to>
                                        <p:strVal val="visible"/>
                                      </p:to>
                                    </p:set>
                                    <p:animEffect transition="in" filter="box(in)">
                                      <p:cBhvr>
                                        <p:cTn id="180" dur="500"/>
                                        <p:tgtEl>
                                          <p:spTgt spid="24625"/>
                                        </p:tgtEl>
                                      </p:cBhvr>
                                    </p:animEffect>
                                  </p:childTnLst>
                                </p:cTn>
                              </p:par>
                              <p:par>
                                <p:cTn id="181" presetID="4" presetClass="entr" presetSubtype="16" fill="hold" grpId="0" nodeType="withEffect">
                                  <p:stCondLst>
                                    <p:cond delay="0"/>
                                  </p:stCondLst>
                                  <p:childTnLst>
                                    <p:set>
                                      <p:cBhvr>
                                        <p:cTn id="182" dur="1" fill="hold">
                                          <p:stCondLst>
                                            <p:cond delay="0"/>
                                          </p:stCondLst>
                                        </p:cTn>
                                        <p:tgtEl>
                                          <p:spTgt spid="24626"/>
                                        </p:tgtEl>
                                        <p:attrNameLst>
                                          <p:attrName>style.visibility</p:attrName>
                                        </p:attrNameLst>
                                      </p:cBhvr>
                                      <p:to>
                                        <p:strVal val="visible"/>
                                      </p:to>
                                    </p:set>
                                    <p:animEffect transition="in" filter="box(in)">
                                      <p:cBhvr>
                                        <p:cTn id="183" dur="500"/>
                                        <p:tgtEl>
                                          <p:spTgt spid="24626"/>
                                        </p:tgtEl>
                                      </p:cBhvr>
                                    </p:animEffect>
                                  </p:childTnLst>
                                </p:cTn>
                              </p:par>
                              <p:par>
                                <p:cTn id="184" presetID="4" presetClass="entr" presetSubtype="16" fill="hold" grpId="0" nodeType="withEffect">
                                  <p:stCondLst>
                                    <p:cond delay="0"/>
                                  </p:stCondLst>
                                  <p:childTnLst>
                                    <p:set>
                                      <p:cBhvr>
                                        <p:cTn id="185" dur="1" fill="hold">
                                          <p:stCondLst>
                                            <p:cond delay="0"/>
                                          </p:stCondLst>
                                        </p:cTn>
                                        <p:tgtEl>
                                          <p:spTgt spid="24628"/>
                                        </p:tgtEl>
                                        <p:attrNameLst>
                                          <p:attrName>style.visibility</p:attrName>
                                        </p:attrNameLst>
                                      </p:cBhvr>
                                      <p:to>
                                        <p:strVal val="visible"/>
                                      </p:to>
                                    </p:set>
                                    <p:animEffect transition="in" filter="box(in)">
                                      <p:cBhvr>
                                        <p:cTn id="186" dur="500"/>
                                        <p:tgtEl>
                                          <p:spTgt spid="24628"/>
                                        </p:tgtEl>
                                      </p:cBhvr>
                                    </p:animEffect>
                                  </p:childTnLst>
                                </p:cTn>
                              </p:par>
                              <p:par>
                                <p:cTn id="187" presetID="4" presetClass="entr" presetSubtype="16" fill="hold" grpId="0" nodeType="withEffect">
                                  <p:stCondLst>
                                    <p:cond delay="0"/>
                                  </p:stCondLst>
                                  <p:childTnLst>
                                    <p:set>
                                      <p:cBhvr>
                                        <p:cTn id="188" dur="1" fill="hold">
                                          <p:stCondLst>
                                            <p:cond delay="0"/>
                                          </p:stCondLst>
                                        </p:cTn>
                                        <p:tgtEl>
                                          <p:spTgt spid="24629"/>
                                        </p:tgtEl>
                                        <p:attrNameLst>
                                          <p:attrName>style.visibility</p:attrName>
                                        </p:attrNameLst>
                                      </p:cBhvr>
                                      <p:to>
                                        <p:strVal val="visible"/>
                                      </p:to>
                                    </p:set>
                                    <p:animEffect transition="in" filter="box(in)">
                                      <p:cBhvr>
                                        <p:cTn id="189" dur="500"/>
                                        <p:tgtEl>
                                          <p:spTgt spid="24629"/>
                                        </p:tgtEl>
                                      </p:cBhvr>
                                    </p:animEffect>
                                  </p:childTnLst>
                                </p:cTn>
                              </p:par>
                              <p:par>
                                <p:cTn id="190" presetID="4" presetClass="entr" presetSubtype="16" fill="hold" grpId="0" nodeType="withEffect">
                                  <p:stCondLst>
                                    <p:cond delay="0"/>
                                  </p:stCondLst>
                                  <p:childTnLst>
                                    <p:set>
                                      <p:cBhvr>
                                        <p:cTn id="191" dur="1" fill="hold">
                                          <p:stCondLst>
                                            <p:cond delay="0"/>
                                          </p:stCondLst>
                                        </p:cTn>
                                        <p:tgtEl>
                                          <p:spTgt spid="24630"/>
                                        </p:tgtEl>
                                        <p:attrNameLst>
                                          <p:attrName>style.visibility</p:attrName>
                                        </p:attrNameLst>
                                      </p:cBhvr>
                                      <p:to>
                                        <p:strVal val="visible"/>
                                      </p:to>
                                    </p:set>
                                    <p:animEffect transition="in" filter="box(in)">
                                      <p:cBhvr>
                                        <p:cTn id="192" dur="500"/>
                                        <p:tgtEl>
                                          <p:spTgt spid="24630"/>
                                        </p:tgtEl>
                                      </p:cBhvr>
                                    </p:animEffect>
                                  </p:childTnLst>
                                </p:cTn>
                              </p:par>
                              <p:par>
                                <p:cTn id="193" presetID="4" presetClass="entr" presetSubtype="16" fill="hold" grpId="0" nodeType="withEffect">
                                  <p:stCondLst>
                                    <p:cond delay="0"/>
                                  </p:stCondLst>
                                  <p:childTnLst>
                                    <p:set>
                                      <p:cBhvr>
                                        <p:cTn id="194" dur="1" fill="hold">
                                          <p:stCondLst>
                                            <p:cond delay="0"/>
                                          </p:stCondLst>
                                        </p:cTn>
                                        <p:tgtEl>
                                          <p:spTgt spid="24631"/>
                                        </p:tgtEl>
                                        <p:attrNameLst>
                                          <p:attrName>style.visibility</p:attrName>
                                        </p:attrNameLst>
                                      </p:cBhvr>
                                      <p:to>
                                        <p:strVal val="visible"/>
                                      </p:to>
                                    </p:set>
                                    <p:animEffect transition="in" filter="box(in)">
                                      <p:cBhvr>
                                        <p:cTn id="195" dur="500"/>
                                        <p:tgtEl>
                                          <p:spTgt spid="24631"/>
                                        </p:tgtEl>
                                      </p:cBhvr>
                                    </p:animEffect>
                                  </p:childTnLst>
                                </p:cTn>
                              </p:par>
                              <p:par>
                                <p:cTn id="196" presetID="4" presetClass="entr" presetSubtype="16" fill="hold" grpId="0" nodeType="withEffect">
                                  <p:stCondLst>
                                    <p:cond delay="0"/>
                                  </p:stCondLst>
                                  <p:childTnLst>
                                    <p:set>
                                      <p:cBhvr>
                                        <p:cTn id="197" dur="1" fill="hold">
                                          <p:stCondLst>
                                            <p:cond delay="0"/>
                                          </p:stCondLst>
                                        </p:cTn>
                                        <p:tgtEl>
                                          <p:spTgt spid="24632"/>
                                        </p:tgtEl>
                                        <p:attrNameLst>
                                          <p:attrName>style.visibility</p:attrName>
                                        </p:attrNameLst>
                                      </p:cBhvr>
                                      <p:to>
                                        <p:strVal val="visible"/>
                                      </p:to>
                                    </p:set>
                                    <p:animEffect transition="in" filter="box(in)">
                                      <p:cBhvr>
                                        <p:cTn id="198" dur="500"/>
                                        <p:tgtEl>
                                          <p:spTgt spid="24632"/>
                                        </p:tgtEl>
                                      </p:cBhvr>
                                    </p:animEffect>
                                  </p:childTnLst>
                                </p:cTn>
                              </p:par>
                              <p:par>
                                <p:cTn id="199" presetID="4" presetClass="entr" presetSubtype="16" fill="hold" grpId="0" nodeType="withEffect">
                                  <p:stCondLst>
                                    <p:cond delay="0"/>
                                  </p:stCondLst>
                                  <p:childTnLst>
                                    <p:set>
                                      <p:cBhvr>
                                        <p:cTn id="200" dur="1" fill="hold">
                                          <p:stCondLst>
                                            <p:cond delay="0"/>
                                          </p:stCondLst>
                                        </p:cTn>
                                        <p:tgtEl>
                                          <p:spTgt spid="24633"/>
                                        </p:tgtEl>
                                        <p:attrNameLst>
                                          <p:attrName>style.visibility</p:attrName>
                                        </p:attrNameLst>
                                      </p:cBhvr>
                                      <p:to>
                                        <p:strVal val="visible"/>
                                      </p:to>
                                    </p:set>
                                    <p:animEffect transition="in" filter="box(in)">
                                      <p:cBhvr>
                                        <p:cTn id="201" dur="500"/>
                                        <p:tgtEl>
                                          <p:spTgt spid="24633"/>
                                        </p:tgtEl>
                                      </p:cBhvr>
                                    </p:animEffect>
                                  </p:childTnLst>
                                </p:cTn>
                              </p:par>
                              <p:par>
                                <p:cTn id="202" presetID="4" presetClass="entr" presetSubtype="16" fill="hold" grpId="0" nodeType="withEffect">
                                  <p:stCondLst>
                                    <p:cond delay="0"/>
                                  </p:stCondLst>
                                  <p:childTnLst>
                                    <p:set>
                                      <p:cBhvr>
                                        <p:cTn id="203" dur="1" fill="hold">
                                          <p:stCondLst>
                                            <p:cond delay="0"/>
                                          </p:stCondLst>
                                        </p:cTn>
                                        <p:tgtEl>
                                          <p:spTgt spid="24634"/>
                                        </p:tgtEl>
                                        <p:attrNameLst>
                                          <p:attrName>style.visibility</p:attrName>
                                        </p:attrNameLst>
                                      </p:cBhvr>
                                      <p:to>
                                        <p:strVal val="visible"/>
                                      </p:to>
                                    </p:set>
                                    <p:animEffect transition="in" filter="box(in)">
                                      <p:cBhvr>
                                        <p:cTn id="204" dur="500"/>
                                        <p:tgtEl>
                                          <p:spTgt spid="24634"/>
                                        </p:tgtEl>
                                      </p:cBhvr>
                                    </p:animEffect>
                                  </p:childTnLst>
                                </p:cTn>
                              </p:par>
                              <p:par>
                                <p:cTn id="205" presetID="4" presetClass="entr" presetSubtype="16" fill="hold" grpId="0" nodeType="withEffect">
                                  <p:stCondLst>
                                    <p:cond delay="0"/>
                                  </p:stCondLst>
                                  <p:childTnLst>
                                    <p:set>
                                      <p:cBhvr>
                                        <p:cTn id="206" dur="1" fill="hold">
                                          <p:stCondLst>
                                            <p:cond delay="0"/>
                                          </p:stCondLst>
                                        </p:cTn>
                                        <p:tgtEl>
                                          <p:spTgt spid="24635"/>
                                        </p:tgtEl>
                                        <p:attrNameLst>
                                          <p:attrName>style.visibility</p:attrName>
                                        </p:attrNameLst>
                                      </p:cBhvr>
                                      <p:to>
                                        <p:strVal val="visible"/>
                                      </p:to>
                                    </p:set>
                                    <p:animEffect transition="in" filter="box(in)">
                                      <p:cBhvr>
                                        <p:cTn id="207" dur="500"/>
                                        <p:tgtEl>
                                          <p:spTgt spid="24635"/>
                                        </p:tgtEl>
                                      </p:cBhvr>
                                    </p:animEffect>
                                  </p:childTnLst>
                                </p:cTn>
                              </p:par>
                              <p:par>
                                <p:cTn id="208" presetID="4" presetClass="entr" presetSubtype="16" fill="hold" grpId="0" nodeType="withEffect">
                                  <p:stCondLst>
                                    <p:cond delay="0"/>
                                  </p:stCondLst>
                                  <p:childTnLst>
                                    <p:set>
                                      <p:cBhvr>
                                        <p:cTn id="209" dur="1" fill="hold">
                                          <p:stCondLst>
                                            <p:cond delay="0"/>
                                          </p:stCondLst>
                                        </p:cTn>
                                        <p:tgtEl>
                                          <p:spTgt spid="24636"/>
                                        </p:tgtEl>
                                        <p:attrNameLst>
                                          <p:attrName>style.visibility</p:attrName>
                                        </p:attrNameLst>
                                      </p:cBhvr>
                                      <p:to>
                                        <p:strVal val="visible"/>
                                      </p:to>
                                    </p:set>
                                    <p:animEffect transition="in" filter="box(in)">
                                      <p:cBhvr>
                                        <p:cTn id="210" dur="500"/>
                                        <p:tgtEl>
                                          <p:spTgt spid="24636"/>
                                        </p:tgtEl>
                                      </p:cBhvr>
                                    </p:animEffect>
                                  </p:childTnLst>
                                </p:cTn>
                              </p:par>
                              <p:par>
                                <p:cTn id="211" presetID="4" presetClass="entr" presetSubtype="16" fill="hold" grpId="0" nodeType="withEffect">
                                  <p:stCondLst>
                                    <p:cond delay="0"/>
                                  </p:stCondLst>
                                  <p:childTnLst>
                                    <p:set>
                                      <p:cBhvr>
                                        <p:cTn id="212" dur="1" fill="hold">
                                          <p:stCondLst>
                                            <p:cond delay="0"/>
                                          </p:stCondLst>
                                        </p:cTn>
                                        <p:tgtEl>
                                          <p:spTgt spid="24637"/>
                                        </p:tgtEl>
                                        <p:attrNameLst>
                                          <p:attrName>style.visibility</p:attrName>
                                        </p:attrNameLst>
                                      </p:cBhvr>
                                      <p:to>
                                        <p:strVal val="visible"/>
                                      </p:to>
                                    </p:set>
                                    <p:animEffect transition="in" filter="box(in)">
                                      <p:cBhvr>
                                        <p:cTn id="213" dur="500"/>
                                        <p:tgtEl>
                                          <p:spTgt spid="24637"/>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4" presetClass="entr" presetSubtype="16" fill="hold" grpId="0" nodeType="clickEffect">
                                  <p:stCondLst>
                                    <p:cond delay="0"/>
                                  </p:stCondLst>
                                  <p:childTnLst>
                                    <p:set>
                                      <p:cBhvr>
                                        <p:cTn id="217" dur="1" fill="hold">
                                          <p:stCondLst>
                                            <p:cond delay="0"/>
                                          </p:stCondLst>
                                        </p:cTn>
                                        <p:tgtEl>
                                          <p:spTgt spid="24627"/>
                                        </p:tgtEl>
                                        <p:attrNameLst>
                                          <p:attrName>style.visibility</p:attrName>
                                        </p:attrNameLst>
                                      </p:cBhvr>
                                      <p:to>
                                        <p:strVal val="visible"/>
                                      </p:to>
                                    </p:set>
                                    <p:animEffect transition="in" filter="box(in)">
                                      <p:cBhvr>
                                        <p:cTn id="218" dur="500"/>
                                        <p:tgtEl>
                                          <p:spTgt spid="24627"/>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5" presetClass="entr" presetSubtype="10" fill="hold" grpId="0" nodeType="clickEffect">
                                  <p:stCondLst>
                                    <p:cond delay="0"/>
                                  </p:stCondLst>
                                  <p:childTnLst>
                                    <p:set>
                                      <p:cBhvr>
                                        <p:cTn id="222" dur="1" fill="hold">
                                          <p:stCondLst>
                                            <p:cond delay="0"/>
                                          </p:stCondLst>
                                        </p:cTn>
                                        <p:tgtEl>
                                          <p:spTgt spid="24638"/>
                                        </p:tgtEl>
                                        <p:attrNameLst>
                                          <p:attrName>style.visibility</p:attrName>
                                        </p:attrNameLst>
                                      </p:cBhvr>
                                      <p:to>
                                        <p:strVal val="visible"/>
                                      </p:to>
                                    </p:set>
                                    <p:animEffect transition="in" filter="checkerboard(across)">
                                      <p:cBhvr>
                                        <p:cTn id="223" dur="500"/>
                                        <p:tgtEl>
                                          <p:spTgt spid="24638"/>
                                        </p:tgtEl>
                                      </p:cBhvr>
                                    </p:animEffect>
                                  </p:childTnLst>
                                </p:cTn>
                              </p:par>
                              <p:par>
                                <p:cTn id="224" presetID="5" presetClass="entr" presetSubtype="10" fill="hold" grpId="0" nodeType="withEffect">
                                  <p:stCondLst>
                                    <p:cond delay="0"/>
                                  </p:stCondLst>
                                  <p:childTnLst>
                                    <p:set>
                                      <p:cBhvr>
                                        <p:cTn id="225" dur="1" fill="hold">
                                          <p:stCondLst>
                                            <p:cond delay="0"/>
                                          </p:stCondLst>
                                        </p:cTn>
                                        <p:tgtEl>
                                          <p:spTgt spid="24639"/>
                                        </p:tgtEl>
                                        <p:attrNameLst>
                                          <p:attrName>style.visibility</p:attrName>
                                        </p:attrNameLst>
                                      </p:cBhvr>
                                      <p:to>
                                        <p:strVal val="visible"/>
                                      </p:to>
                                    </p:set>
                                    <p:animEffect transition="in" filter="checkerboard(across)">
                                      <p:cBhvr>
                                        <p:cTn id="226" dur="500"/>
                                        <p:tgtEl>
                                          <p:spTgt spid="24639"/>
                                        </p:tgtEl>
                                      </p:cBhvr>
                                    </p:animEffect>
                                  </p:childTnLst>
                                </p:cTn>
                              </p:par>
                              <p:par>
                                <p:cTn id="227" presetID="5" presetClass="entr" presetSubtype="10" fill="hold" grpId="0" nodeType="withEffect">
                                  <p:stCondLst>
                                    <p:cond delay="0"/>
                                  </p:stCondLst>
                                  <p:childTnLst>
                                    <p:set>
                                      <p:cBhvr>
                                        <p:cTn id="228" dur="1" fill="hold">
                                          <p:stCondLst>
                                            <p:cond delay="0"/>
                                          </p:stCondLst>
                                        </p:cTn>
                                        <p:tgtEl>
                                          <p:spTgt spid="24640"/>
                                        </p:tgtEl>
                                        <p:attrNameLst>
                                          <p:attrName>style.visibility</p:attrName>
                                        </p:attrNameLst>
                                      </p:cBhvr>
                                      <p:to>
                                        <p:strVal val="visible"/>
                                      </p:to>
                                    </p:set>
                                    <p:animEffect transition="in" filter="checkerboard(across)">
                                      <p:cBhvr>
                                        <p:cTn id="229" dur="500"/>
                                        <p:tgtEl>
                                          <p:spTgt spid="24640"/>
                                        </p:tgtEl>
                                      </p:cBhvr>
                                    </p:animEffect>
                                  </p:childTnLst>
                                </p:cTn>
                              </p:par>
                              <p:par>
                                <p:cTn id="230" presetID="5" presetClass="entr" presetSubtype="10" fill="hold" grpId="0" nodeType="withEffect">
                                  <p:stCondLst>
                                    <p:cond delay="0"/>
                                  </p:stCondLst>
                                  <p:childTnLst>
                                    <p:set>
                                      <p:cBhvr>
                                        <p:cTn id="231" dur="1" fill="hold">
                                          <p:stCondLst>
                                            <p:cond delay="0"/>
                                          </p:stCondLst>
                                        </p:cTn>
                                        <p:tgtEl>
                                          <p:spTgt spid="24641"/>
                                        </p:tgtEl>
                                        <p:attrNameLst>
                                          <p:attrName>style.visibility</p:attrName>
                                        </p:attrNameLst>
                                      </p:cBhvr>
                                      <p:to>
                                        <p:strVal val="visible"/>
                                      </p:to>
                                    </p:set>
                                    <p:animEffect transition="in" filter="checkerboard(across)">
                                      <p:cBhvr>
                                        <p:cTn id="232" dur="500"/>
                                        <p:tgtEl>
                                          <p:spTgt spid="24641"/>
                                        </p:tgtEl>
                                      </p:cBhvr>
                                    </p:animEffect>
                                  </p:childTnLst>
                                </p:cTn>
                              </p:par>
                              <p:par>
                                <p:cTn id="233" presetID="5" presetClass="entr" presetSubtype="10" fill="hold" grpId="0" nodeType="withEffect">
                                  <p:stCondLst>
                                    <p:cond delay="0"/>
                                  </p:stCondLst>
                                  <p:childTnLst>
                                    <p:set>
                                      <p:cBhvr>
                                        <p:cTn id="234" dur="1" fill="hold">
                                          <p:stCondLst>
                                            <p:cond delay="0"/>
                                          </p:stCondLst>
                                        </p:cTn>
                                        <p:tgtEl>
                                          <p:spTgt spid="24642"/>
                                        </p:tgtEl>
                                        <p:attrNameLst>
                                          <p:attrName>style.visibility</p:attrName>
                                        </p:attrNameLst>
                                      </p:cBhvr>
                                      <p:to>
                                        <p:strVal val="visible"/>
                                      </p:to>
                                    </p:set>
                                    <p:animEffect transition="in" filter="checkerboard(across)">
                                      <p:cBhvr>
                                        <p:cTn id="235" dur="500"/>
                                        <p:tgtEl>
                                          <p:spTgt spid="24642"/>
                                        </p:tgtEl>
                                      </p:cBhvr>
                                    </p:animEffect>
                                  </p:childTnLst>
                                </p:cTn>
                              </p:par>
                              <p:par>
                                <p:cTn id="236" presetID="5" presetClass="entr" presetSubtype="10" fill="hold" grpId="0" nodeType="withEffect">
                                  <p:stCondLst>
                                    <p:cond delay="0"/>
                                  </p:stCondLst>
                                  <p:childTnLst>
                                    <p:set>
                                      <p:cBhvr>
                                        <p:cTn id="237" dur="1" fill="hold">
                                          <p:stCondLst>
                                            <p:cond delay="0"/>
                                          </p:stCondLst>
                                        </p:cTn>
                                        <p:tgtEl>
                                          <p:spTgt spid="24643"/>
                                        </p:tgtEl>
                                        <p:attrNameLst>
                                          <p:attrName>style.visibility</p:attrName>
                                        </p:attrNameLst>
                                      </p:cBhvr>
                                      <p:to>
                                        <p:strVal val="visible"/>
                                      </p:to>
                                    </p:set>
                                    <p:animEffect transition="in" filter="checkerboard(across)">
                                      <p:cBhvr>
                                        <p:cTn id="238" dur="500"/>
                                        <p:tgtEl>
                                          <p:spTgt spid="24643"/>
                                        </p:tgtEl>
                                      </p:cBhvr>
                                    </p:animEffect>
                                  </p:childTnLst>
                                </p:cTn>
                              </p:par>
                              <p:par>
                                <p:cTn id="239" presetID="5" presetClass="entr" presetSubtype="10" fill="hold" grpId="0" nodeType="withEffect">
                                  <p:stCondLst>
                                    <p:cond delay="0"/>
                                  </p:stCondLst>
                                  <p:childTnLst>
                                    <p:set>
                                      <p:cBhvr>
                                        <p:cTn id="240" dur="1" fill="hold">
                                          <p:stCondLst>
                                            <p:cond delay="0"/>
                                          </p:stCondLst>
                                        </p:cTn>
                                        <p:tgtEl>
                                          <p:spTgt spid="24644"/>
                                        </p:tgtEl>
                                        <p:attrNameLst>
                                          <p:attrName>style.visibility</p:attrName>
                                        </p:attrNameLst>
                                      </p:cBhvr>
                                      <p:to>
                                        <p:strVal val="visible"/>
                                      </p:to>
                                    </p:set>
                                    <p:animEffect transition="in" filter="checkerboard(across)">
                                      <p:cBhvr>
                                        <p:cTn id="241" dur="500"/>
                                        <p:tgtEl>
                                          <p:spTgt spid="24644"/>
                                        </p:tgtEl>
                                      </p:cBhvr>
                                    </p:animEffect>
                                  </p:childTnLst>
                                </p:cTn>
                              </p:par>
                              <p:par>
                                <p:cTn id="242" presetID="5" presetClass="entr" presetSubtype="10" fill="hold" grpId="0" nodeType="withEffect">
                                  <p:stCondLst>
                                    <p:cond delay="0"/>
                                  </p:stCondLst>
                                  <p:childTnLst>
                                    <p:set>
                                      <p:cBhvr>
                                        <p:cTn id="243" dur="1" fill="hold">
                                          <p:stCondLst>
                                            <p:cond delay="0"/>
                                          </p:stCondLst>
                                        </p:cTn>
                                        <p:tgtEl>
                                          <p:spTgt spid="24645"/>
                                        </p:tgtEl>
                                        <p:attrNameLst>
                                          <p:attrName>style.visibility</p:attrName>
                                        </p:attrNameLst>
                                      </p:cBhvr>
                                      <p:to>
                                        <p:strVal val="visible"/>
                                      </p:to>
                                    </p:set>
                                    <p:animEffect transition="in" filter="checkerboard(across)">
                                      <p:cBhvr>
                                        <p:cTn id="244" dur="500"/>
                                        <p:tgtEl>
                                          <p:spTgt spid="24645"/>
                                        </p:tgtEl>
                                      </p:cBhvr>
                                    </p:animEffect>
                                  </p:childTnLst>
                                </p:cTn>
                              </p:par>
                              <p:par>
                                <p:cTn id="245" presetID="5" presetClass="entr" presetSubtype="10" fill="hold" grpId="0" nodeType="withEffect">
                                  <p:stCondLst>
                                    <p:cond delay="0"/>
                                  </p:stCondLst>
                                  <p:childTnLst>
                                    <p:set>
                                      <p:cBhvr>
                                        <p:cTn id="246" dur="1" fill="hold">
                                          <p:stCondLst>
                                            <p:cond delay="0"/>
                                          </p:stCondLst>
                                        </p:cTn>
                                        <p:tgtEl>
                                          <p:spTgt spid="24646"/>
                                        </p:tgtEl>
                                        <p:attrNameLst>
                                          <p:attrName>style.visibility</p:attrName>
                                        </p:attrNameLst>
                                      </p:cBhvr>
                                      <p:to>
                                        <p:strVal val="visible"/>
                                      </p:to>
                                    </p:set>
                                    <p:animEffect transition="in" filter="checkerboard(across)">
                                      <p:cBhvr>
                                        <p:cTn id="247" dur="500"/>
                                        <p:tgtEl>
                                          <p:spTgt spid="24646"/>
                                        </p:tgtEl>
                                      </p:cBhvr>
                                    </p:animEffect>
                                  </p:childTnLst>
                                </p:cTn>
                              </p:par>
                              <p:par>
                                <p:cTn id="248" presetID="5" presetClass="entr" presetSubtype="10" fill="hold" grpId="0" nodeType="withEffect">
                                  <p:stCondLst>
                                    <p:cond delay="0"/>
                                  </p:stCondLst>
                                  <p:childTnLst>
                                    <p:set>
                                      <p:cBhvr>
                                        <p:cTn id="249" dur="1" fill="hold">
                                          <p:stCondLst>
                                            <p:cond delay="0"/>
                                          </p:stCondLst>
                                        </p:cTn>
                                        <p:tgtEl>
                                          <p:spTgt spid="24647"/>
                                        </p:tgtEl>
                                        <p:attrNameLst>
                                          <p:attrName>style.visibility</p:attrName>
                                        </p:attrNameLst>
                                      </p:cBhvr>
                                      <p:to>
                                        <p:strVal val="visible"/>
                                      </p:to>
                                    </p:set>
                                    <p:animEffect transition="in" filter="checkerboard(across)">
                                      <p:cBhvr>
                                        <p:cTn id="250" dur="500"/>
                                        <p:tgtEl>
                                          <p:spTgt spid="24647"/>
                                        </p:tgtEl>
                                      </p:cBhvr>
                                    </p:animEffect>
                                  </p:childTnLst>
                                </p:cTn>
                              </p:par>
                              <p:par>
                                <p:cTn id="251" presetID="5" presetClass="entr" presetSubtype="10" fill="hold" grpId="0" nodeType="withEffect">
                                  <p:stCondLst>
                                    <p:cond delay="0"/>
                                  </p:stCondLst>
                                  <p:childTnLst>
                                    <p:set>
                                      <p:cBhvr>
                                        <p:cTn id="252" dur="1" fill="hold">
                                          <p:stCondLst>
                                            <p:cond delay="0"/>
                                          </p:stCondLst>
                                        </p:cTn>
                                        <p:tgtEl>
                                          <p:spTgt spid="24648"/>
                                        </p:tgtEl>
                                        <p:attrNameLst>
                                          <p:attrName>style.visibility</p:attrName>
                                        </p:attrNameLst>
                                      </p:cBhvr>
                                      <p:to>
                                        <p:strVal val="visible"/>
                                      </p:to>
                                    </p:set>
                                    <p:animEffect transition="in" filter="checkerboard(across)">
                                      <p:cBhvr>
                                        <p:cTn id="253" dur="500"/>
                                        <p:tgtEl>
                                          <p:spTgt spid="24648"/>
                                        </p:tgtEl>
                                      </p:cBhvr>
                                    </p:animEffect>
                                  </p:childTnLst>
                                </p:cTn>
                              </p:par>
                              <p:par>
                                <p:cTn id="254" presetID="5" presetClass="entr" presetSubtype="10" fill="hold" grpId="0" nodeType="withEffect">
                                  <p:stCondLst>
                                    <p:cond delay="0"/>
                                  </p:stCondLst>
                                  <p:childTnLst>
                                    <p:set>
                                      <p:cBhvr>
                                        <p:cTn id="255" dur="1" fill="hold">
                                          <p:stCondLst>
                                            <p:cond delay="0"/>
                                          </p:stCondLst>
                                        </p:cTn>
                                        <p:tgtEl>
                                          <p:spTgt spid="24649"/>
                                        </p:tgtEl>
                                        <p:attrNameLst>
                                          <p:attrName>style.visibility</p:attrName>
                                        </p:attrNameLst>
                                      </p:cBhvr>
                                      <p:to>
                                        <p:strVal val="visible"/>
                                      </p:to>
                                    </p:set>
                                    <p:animEffect transition="in" filter="checkerboard(across)">
                                      <p:cBhvr>
                                        <p:cTn id="256" dur="500"/>
                                        <p:tgtEl>
                                          <p:spTgt spid="24649"/>
                                        </p:tgtEl>
                                      </p:cBhvr>
                                    </p:animEffect>
                                  </p:childTnLst>
                                </p:cTn>
                              </p:par>
                              <p:par>
                                <p:cTn id="257" presetID="5" presetClass="entr" presetSubtype="10" fill="hold" grpId="0" nodeType="withEffect">
                                  <p:stCondLst>
                                    <p:cond delay="0"/>
                                  </p:stCondLst>
                                  <p:childTnLst>
                                    <p:set>
                                      <p:cBhvr>
                                        <p:cTn id="258" dur="1" fill="hold">
                                          <p:stCondLst>
                                            <p:cond delay="0"/>
                                          </p:stCondLst>
                                        </p:cTn>
                                        <p:tgtEl>
                                          <p:spTgt spid="24650"/>
                                        </p:tgtEl>
                                        <p:attrNameLst>
                                          <p:attrName>style.visibility</p:attrName>
                                        </p:attrNameLst>
                                      </p:cBhvr>
                                      <p:to>
                                        <p:strVal val="visible"/>
                                      </p:to>
                                    </p:set>
                                    <p:animEffect transition="in" filter="checkerboard(across)">
                                      <p:cBhvr>
                                        <p:cTn id="259" dur="500"/>
                                        <p:tgtEl>
                                          <p:spTgt spid="24650"/>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5" presetClass="entr" presetSubtype="10" fill="hold" grpId="0" nodeType="clickEffect">
                                  <p:stCondLst>
                                    <p:cond delay="0"/>
                                  </p:stCondLst>
                                  <p:childTnLst>
                                    <p:set>
                                      <p:cBhvr>
                                        <p:cTn id="263" dur="1" fill="hold">
                                          <p:stCondLst>
                                            <p:cond delay="0"/>
                                          </p:stCondLst>
                                        </p:cTn>
                                        <p:tgtEl>
                                          <p:spTgt spid="24651"/>
                                        </p:tgtEl>
                                        <p:attrNameLst>
                                          <p:attrName>style.visibility</p:attrName>
                                        </p:attrNameLst>
                                      </p:cBhvr>
                                      <p:to>
                                        <p:strVal val="visible"/>
                                      </p:to>
                                    </p:set>
                                    <p:animEffect transition="in" filter="checkerboard(across)">
                                      <p:cBhvr>
                                        <p:cTn id="264" dur="500"/>
                                        <p:tgtEl>
                                          <p:spTgt spid="24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2" grpId="0" animBg="1"/>
      <p:bldP spid="24585" grpId="0" animBg="1"/>
      <p:bldP spid="24588" grpId="0" animBg="1"/>
      <p:bldP spid="24592" grpId="0" animBg="1"/>
      <p:bldP spid="24593" grpId="0"/>
      <p:bldP spid="24595" grpId="0"/>
      <p:bldP spid="24596" grpId="0" animBg="1"/>
      <p:bldP spid="24597" grpId="0" animBg="1"/>
      <p:bldP spid="24598" grpId="0"/>
      <p:bldP spid="24599" grpId="0"/>
      <p:bldP spid="24600" grpId="0" animBg="1"/>
      <p:bldP spid="24601" grpId="0"/>
      <p:bldP spid="24602" grpId="0"/>
      <p:bldP spid="24603" grpId="0" animBg="1"/>
      <p:bldP spid="24604" grpId="0"/>
      <p:bldP spid="24605" grpId="0"/>
      <p:bldP spid="24606" grpId="0"/>
      <p:bldP spid="24607" grpId="0" animBg="1"/>
      <p:bldP spid="24609" grpId="0"/>
      <p:bldP spid="24610" grpId="0"/>
      <p:bldP spid="24611" grpId="0" animBg="1"/>
      <p:bldP spid="24612" grpId="0" animBg="1"/>
      <p:bldP spid="24613" grpId="0"/>
      <p:bldP spid="24614" grpId="0"/>
      <p:bldP spid="24615" grpId="0"/>
      <p:bldP spid="24616" grpId="0" animBg="1"/>
      <p:bldP spid="24617" grpId="0"/>
      <p:bldP spid="24618" grpId="0"/>
      <p:bldP spid="24619" grpId="0" animBg="1"/>
      <p:bldP spid="24620" grpId="0"/>
      <p:bldP spid="24621" grpId="0"/>
      <p:bldP spid="24622" grpId="0"/>
      <p:bldP spid="24623" grpId="0" animBg="1"/>
      <p:bldP spid="24624" grpId="0"/>
      <p:bldP spid="24625" grpId="0" animBg="1"/>
      <p:bldP spid="24626" grpId="0" animBg="1"/>
      <p:bldP spid="24627" grpId="0"/>
      <p:bldP spid="24628" grpId="0"/>
      <p:bldP spid="24629" grpId="0"/>
      <p:bldP spid="24630" grpId="0" animBg="1"/>
      <p:bldP spid="24631" grpId="0"/>
      <p:bldP spid="24632" grpId="0"/>
      <p:bldP spid="24633" grpId="0" animBg="1"/>
      <p:bldP spid="24634" grpId="0"/>
      <p:bldP spid="24635" grpId="0"/>
      <p:bldP spid="24636" grpId="0"/>
      <p:bldP spid="24637" grpId="0" animBg="1"/>
      <p:bldP spid="24638" grpId="0"/>
      <p:bldP spid="24639" grpId="0" animBg="1"/>
      <p:bldP spid="24640" grpId="0" animBg="1"/>
      <p:bldP spid="24641" grpId="0"/>
      <p:bldP spid="24642" grpId="0"/>
      <p:bldP spid="24643" grpId="0" animBg="1"/>
      <p:bldP spid="24644" grpId="0"/>
      <p:bldP spid="24645" grpId="0"/>
      <p:bldP spid="24646" grpId="0" animBg="1"/>
      <p:bldP spid="24647" grpId="0"/>
      <p:bldP spid="24648" grpId="0"/>
      <p:bldP spid="24649" grpId="0"/>
      <p:bldP spid="24650" grpId="0" animBg="1"/>
      <p:bldP spid="24651" grpId="0"/>
      <p:bldP spid="24652" grpId="0"/>
      <p:bldP spid="24653" grpId="0" animBg="1"/>
      <p:bldP spid="246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5"/>
          <p:cNvSpPr>
            <a:spLocks noChangeArrowheads="1"/>
          </p:cNvSpPr>
          <p:nvPr/>
        </p:nvSpPr>
        <p:spPr bwMode="auto">
          <a:xfrm>
            <a:off x="3733800" y="838200"/>
            <a:ext cx="6324600" cy="4572000"/>
          </a:xfrm>
          <a:prstGeom prst="ellipseRibbon">
            <a:avLst>
              <a:gd name="adj1" fmla="val 25000"/>
              <a:gd name="adj2" fmla="val 50000"/>
              <a:gd name="adj3" fmla="val 12500"/>
            </a:avLst>
          </a:prstGeom>
          <a:solidFill>
            <a:srgbClr val="FFFF00"/>
          </a:solidFill>
          <a:ln w="9525" cap="rnd">
            <a:solidFill>
              <a:srgbClr val="FF0000"/>
            </a:solidFill>
            <a:prstDash val="sysDot"/>
            <a:round/>
            <a:headEnd/>
            <a:tailEnd/>
          </a:ln>
        </p:spPr>
        <p:txBody>
          <a:bodyPr wrap="none" anchor="ctr"/>
          <a:lstStyle/>
          <a:p>
            <a:pPr algn="ctr"/>
            <a:r>
              <a:rPr lang="en-US" altLang="ja-JP" sz="3600" b="1" i="1" u="sng">
                <a:ea typeface="MS PGothic" pitchFamily="34" charset="-128"/>
              </a:rPr>
              <a:t>Về nhà</a:t>
            </a:r>
            <a:r>
              <a:rPr lang="en-US" altLang="ja-JP" sz="3600" b="1" i="1">
                <a:ea typeface="MS PGothic" pitchFamily="34" charset="-128"/>
              </a:rPr>
              <a:t>: </a:t>
            </a:r>
          </a:p>
          <a:p>
            <a:pPr algn="ctr"/>
            <a:r>
              <a:rPr lang="en-US" altLang="ja-JP" sz="3600" b="1" i="1">
                <a:ea typeface="MS PGothic" pitchFamily="34" charset="-128"/>
              </a:rPr>
              <a:t>Làm bài vào vở bài tập</a:t>
            </a:r>
          </a:p>
          <a:p>
            <a:pPr algn="ctr"/>
            <a:r>
              <a:rPr lang="en-US" altLang="ja-JP" sz="3600" b="1" i="1">
                <a:ea typeface="MS PGothic" pitchFamily="34" charset="-128"/>
              </a:rPr>
              <a:t>Chuẩn bị bài:”Phép trừ</a:t>
            </a:r>
          </a:p>
          <a:p>
            <a:pPr algn="ctr"/>
            <a:r>
              <a:rPr lang="en-US" altLang="ja-JP" sz="3600" b="1" i="1">
                <a:ea typeface="MS PGothic" pitchFamily="34" charset="-128"/>
              </a:rPr>
              <a:t>phân số(TT)”</a:t>
            </a:r>
          </a:p>
          <a:p>
            <a:pPr algn="ctr"/>
            <a:endParaRPr lang="en-US" b="1" i="1" u="sng"/>
          </a:p>
        </p:txBody>
      </p:sp>
    </p:spTree>
    <p:extLst>
      <p:ext uri="{BB962C8B-B14F-4D97-AF65-F5344CB8AC3E}">
        <p14:creationId xmlns:p14="http://schemas.microsoft.com/office/powerpoint/2010/main" val="1533405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heel(4)">
                                      <p:cBhvr>
                                        <p:cTn id="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743200" y="35052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2</a:t>
            </a:r>
            <a:endParaRPr lang="en-US"/>
          </a:p>
        </p:txBody>
      </p:sp>
      <p:sp>
        <p:nvSpPr>
          <p:cNvPr id="2055" name="Text Box 7"/>
          <p:cNvSpPr txBox="1">
            <a:spLocks noChangeArrowheads="1"/>
          </p:cNvSpPr>
          <p:nvPr/>
        </p:nvSpPr>
        <p:spPr bwMode="auto">
          <a:xfrm>
            <a:off x="2743200" y="39624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3</a:t>
            </a:r>
            <a:endParaRPr lang="en-US"/>
          </a:p>
        </p:txBody>
      </p:sp>
      <p:sp>
        <p:nvSpPr>
          <p:cNvPr id="2056" name="Text Box 8"/>
          <p:cNvSpPr txBox="1">
            <a:spLocks noChangeArrowheads="1"/>
          </p:cNvSpPr>
          <p:nvPr/>
        </p:nvSpPr>
        <p:spPr bwMode="auto">
          <a:xfrm>
            <a:off x="3352800" y="35052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5</a:t>
            </a:r>
            <a:endParaRPr lang="en-US"/>
          </a:p>
        </p:txBody>
      </p:sp>
      <p:sp>
        <p:nvSpPr>
          <p:cNvPr id="2057" name="Text Box 9"/>
          <p:cNvSpPr txBox="1">
            <a:spLocks noChangeArrowheads="1"/>
          </p:cNvSpPr>
          <p:nvPr/>
        </p:nvSpPr>
        <p:spPr bwMode="auto">
          <a:xfrm>
            <a:off x="3340100" y="3962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3</a:t>
            </a:r>
            <a:endParaRPr lang="en-US"/>
          </a:p>
        </p:txBody>
      </p:sp>
      <p:sp>
        <p:nvSpPr>
          <p:cNvPr id="2058" name="Text Box 10"/>
          <p:cNvSpPr txBox="1">
            <a:spLocks noChangeArrowheads="1"/>
          </p:cNvSpPr>
          <p:nvPr/>
        </p:nvSpPr>
        <p:spPr bwMode="auto">
          <a:xfrm>
            <a:off x="3962400" y="3505201"/>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2 + 5</a:t>
            </a:r>
            <a:endParaRPr lang="en-US"/>
          </a:p>
        </p:txBody>
      </p:sp>
      <p:sp>
        <p:nvSpPr>
          <p:cNvPr id="2059" name="Text Box 11"/>
          <p:cNvSpPr txBox="1">
            <a:spLocks noChangeArrowheads="1"/>
          </p:cNvSpPr>
          <p:nvPr/>
        </p:nvSpPr>
        <p:spPr bwMode="auto">
          <a:xfrm>
            <a:off x="4140200" y="3962401"/>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3</a:t>
            </a:r>
            <a:endParaRPr lang="en-US"/>
          </a:p>
        </p:txBody>
      </p:sp>
      <p:sp>
        <p:nvSpPr>
          <p:cNvPr id="2061" name="Text Box 13"/>
          <p:cNvSpPr txBox="1">
            <a:spLocks noChangeArrowheads="1"/>
          </p:cNvSpPr>
          <p:nvPr/>
        </p:nvSpPr>
        <p:spPr bwMode="auto">
          <a:xfrm>
            <a:off x="3657600" y="3708401"/>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062" name="Line 14"/>
          <p:cNvSpPr>
            <a:spLocks noChangeShapeType="1"/>
          </p:cNvSpPr>
          <p:nvPr/>
        </p:nvSpPr>
        <p:spPr bwMode="auto">
          <a:xfrm>
            <a:off x="2743200" y="38862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 name="Line 15"/>
          <p:cNvSpPr>
            <a:spLocks noChangeShapeType="1"/>
          </p:cNvSpPr>
          <p:nvPr/>
        </p:nvSpPr>
        <p:spPr bwMode="auto">
          <a:xfrm>
            <a:off x="3352800" y="38862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 name="Line 16"/>
          <p:cNvSpPr>
            <a:spLocks noChangeShapeType="1"/>
          </p:cNvSpPr>
          <p:nvPr/>
        </p:nvSpPr>
        <p:spPr bwMode="auto">
          <a:xfrm>
            <a:off x="4038601" y="3886200"/>
            <a:ext cx="56356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 name="Text Box 17"/>
          <p:cNvSpPr txBox="1">
            <a:spLocks noChangeArrowheads="1"/>
          </p:cNvSpPr>
          <p:nvPr/>
        </p:nvSpPr>
        <p:spPr bwMode="auto">
          <a:xfrm>
            <a:off x="4648200" y="37084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066" name="Text Box 18"/>
          <p:cNvSpPr txBox="1">
            <a:spLocks noChangeArrowheads="1"/>
          </p:cNvSpPr>
          <p:nvPr/>
        </p:nvSpPr>
        <p:spPr bwMode="auto">
          <a:xfrm>
            <a:off x="5029200" y="35052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7</a:t>
            </a:r>
            <a:endParaRPr lang="en-US"/>
          </a:p>
        </p:txBody>
      </p:sp>
      <p:sp>
        <p:nvSpPr>
          <p:cNvPr id="2067" name="Text Box 19"/>
          <p:cNvSpPr txBox="1">
            <a:spLocks noChangeArrowheads="1"/>
          </p:cNvSpPr>
          <p:nvPr/>
        </p:nvSpPr>
        <p:spPr bwMode="auto">
          <a:xfrm>
            <a:off x="5016500" y="39624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3</a:t>
            </a:r>
            <a:endParaRPr lang="en-US"/>
          </a:p>
        </p:txBody>
      </p:sp>
      <p:sp>
        <p:nvSpPr>
          <p:cNvPr id="2068" name="Line 20"/>
          <p:cNvSpPr>
            <a:spLocks noChangeShapeType="1"/>
          </p:cNvSpPr>
          <p:nvPr/>
        </p:nvSpPr>
        <p:spPr bwMode="auto">
          <a:xfrm>
            <a:off x="5029200" y="38862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Text Box 21"/>
          <p:cNvSpPr txBox="1">
            <a:spLocks noChangeArrowheads="1"/>
          </p:cNvSpPr>
          <p:nvPr/>
        </p:nvSpPr>
        <p:spPr bwMode="auto">
          <a:xfrm>
            <a:off x="2743200" y="53975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2</a:t>
            </a:r>
            <a:endParaRPr lang="en-US"/>
          </a:p>
        </p:txBody>
      </p:sp>
      <p:sp>
        <p:nvSpPr>
          <p:cNvPr id="2070" name="Text Box 22"/>
          <p:cNvSpPr txBox="1">
            <a:spLocks noChangeArrowheads="1"/>
          </p:cNvSpPr>
          <p:nvPr/>
        </p:nvSpPr>
        <p:spPr bwMode="auto">
          <a:xfrm>
            <a:off x="2743200" y="5854701"/>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3</a:t>
            </a:r>
            <a:endParaRPr lang="en-US"/>
          </a:p>
        </p:txBody>
      </p:sp>
      <p:sp>
        <p:nvSpPr>
          <p:cNvPr id="2071" name="Line 23"/>
          <p:cNvSpPr>
            <a:spLocks noChangeShapeType="1"/>
          </p:cNvSpPr>
          <p:nvPr/>
        </p:nvSpPr>
        <p:spPr bwMode="auto">
          <a:xfrm>
            <a:off x="2743200" y="57785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2" name="Text Box 24"/>
          <p:cNvSpPr txBox="1">
            <a:spLocks noChangeArrowheads="1"/>
          </p:cNvSpPr>
          <p:nvPr/>
        </p:nvSpPr>
        <p:spPr bwMode="auto">
          <a:xfrm>
            <a:off x="3429000" y="54117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2</a:t>
            </a:r>
            <a:endParaRPr lang="en-US"/>
          </a:p>
        </p:txBody>
      </p:sp>
      <p:sp>
        <p:nvSpPr>
          <p:cNvPr id="2073" name="Text Box 25"/>
          <p:cNvSpPr txBox="1">
            <a:spLocks noChangeArrowheads="1"/>
          </p:cNvSpPr>
          <p:nvPr/>
        </p:nvSpPr>
        <p:spPr bwMode="auto">
          <a:xfrm>
            <a:off x="3429000" y="58689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4</a:t>
            </a:r>
            <a:endParaRPr lang="en-US"/>
          </a:p>
        </p:txBody>
      </p:sp>
      <p:sp>
        <p:nvSpPr>
          <p:cNvPr id="2074" name="Line 26"/>
          <p:cNvSpPr>
            <a:spLocks noChangeShapeType="1"/>
          </p:cNvSpPr>
          <p:nvPr/>
        </p:nvSpPr>
        <p:spPr bwMode="auto">
          <a:xfrm>
            <a:off x="3429000" y="57927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2" name="Text Box 34"/>
          <p:cNvSpPr txBox="1">
            <a:spLocks noChangeArrowheads="1"/>
          </p:cNvSpPr>
          <p:nvPr/>
        </p:nvSpPr>
        <p:spPr bwMode="auto">
          <a:xfrm>
            <a:off x="3060700" y="55880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083" name="Text Box 35"/>
          <p:cNvSpPr txBox="1">
            <a:spLocks noChangeArrowheads="1"/>
          </p:cNvSpPr>
          <p:nvPr/>
        </p:nvSpPr>
        <p:spPr bwMode="auto">
          <a:xfrm>
            <a:off x="3048000" y="36957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084" name="Text Box 36"/>
          <p:cNvSpPr txBox="1">
            <a:spLocks noChangeArrowheads="1"/>
          </p:cNvSpPr>
          <p:nvPr/>
        </p:nvSpPr>
        <p:spPr bwMode="auto">
          <a:xfrm>
            <a:off x="3987800" y="5410201"/>
            <a:ext cx="50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8</a:t>
            </a:r>
            <a:endParaRPr lang="en-US"/>
          </a:p>
        </p:txBody>
      </p:sp>
      <p:sp>
        <p:nvSpPr>
          <p:cNvPr id="2085" name="Text Box 37"/>
          <p:cNvSpPr txBox="1">
            <a:spLocks noChangeArrowheads="1"/>
          </p:cNvSpPr>
          <p:nvPr/>
        </p:nvSpPr>
        <p:spPr bwMode="auto">
          <a:xfrm>
            <a:off x="3911600" y="5867401"/>
            <a:ext cx="50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12</a:t>
            </a:r>
            <a:endParaRPr lang="en-US"/>
          </a:p>
        </p:txBody>
      </p:sp>
      <p:sp>
        <p:nvSpPr>
          <p:cNvPr id="2086" name="Line 38"/>
          <p:cNvSpPr>
            <a:spLocks noChangeShapeType="1"/>
          </p:cNvSpPr>
          <p:nvPr/>
        </p:nvSpPr>
        <p:spPr bwMode="auto">
          <a:xfrm>
            <a:off x="3987800" y="57912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7" name="Text Box 39"/>
          <p:cNvSpPr txBox="1">
            <a:spLocks noChangeArrowheads="1"/>
          </p:cNvSpPr>
          <p:nvPr/>
        </p:nvSpPr>
        <p:spPr bwMode="auto">
          <a:xfrm>
            <a:off x="4673600" y="5424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6</a:t>
            </a:r>
            <a:endParaRPr lang="en-US"/>
          </a:p>
        </p:txBody>
      </p:sp>
      <p:sp>
        <p:nvSpPr>
          <p:cNvPr id="2088" name="Text Box 40"/>
          <p:cNvSpPr txBox="1">
            <a:spLocks noChangeArrowheads="1"/>
          </p:cNvSpPr>
          <p:nvPr/>
        </p:nvSpPr>
        <p:spPr bwMode="auto">
          <a:xfrm>
            <a:off x="4610100" y="5881688"/>
            <a:ext cx="50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12</a:t>
            </a:r>
            <a:endParaRPr lang="en-US"/>
          </a:p>
        </p:txBody>
      </p:sp>
      <p:sp>
        <p:nvSpPr>
          <p:cNvPr id="2089" name="Line 41"/>
          <p:cNvSpPr>
            <a:spLocks noChangeShapeType="1"/>
          </p:cNvSpPr>
          <p:nvPr/>
        </p:nvSpPr>
        <p:spPr bwMode="auto">
          <a:xfrm>
            <a:off x="4673600" y="58054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Text Box 42"/>
          <p:cNvSpPr txBox="1">
            <a:spLocks noChangeArrowheads="1"/>
          </p:cNvSpPr>
          <p:nvPr/>
        </p:nvSpPr>
        <p:spPr bwMode="auto">
          <a:xfrm>
            <a:off x="4305300" y="56007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091" name="Text Box 43"/>
          <p:cNvSpPr txBox="1">
            <a:spLocks noChangeArrowheads="1"/>
          </p:cNvSpPr>
          <p:nvPr/>
        </p:nvSpPr>
        <p:spPr bwMode="auto">
          <a:xfrm>
            <a:off x="3695700" y="5600701"/>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092" name="Text Box 44"/>
          <p:cNvSpPr txBox="1">
            <a:spLocks noChangeArrowheads="1"/>
          </p:cNvSpPr>
          <p:nvPr/>
        </p:nvSpPr>
        <p:spPr bwMode="auto">
          <a:xfrm>
            <a:off x="5029200" y="5626101"/>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094" name="Text Box 46"/>
          <p:cNvSpPr txBox="1">
            <a:spLocks noChangeArrowheads="1"/>
          </p:cNvSpPr>
          <p:nvPr/>
        </p:nvSpPr>
        <p:spPr bwMode="auto">
          <a:xfrm>
            <a:off x="5435600" y="54229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14</a:t>
            </a:r>
            <a:endParaRPr lang="en-US"/>
          </a:p>
        </p:txBody>
      </p:sp>
      <p:sp>
        <p:nvSpPr>
          <p:cNvPr id="2095" name="Text Box 47"/>
          <p:cNvSpPr txBox="1">
            <a:spLocks noChangeArrowheads="1"/>
          </p:cNvSpPr>
          <p:nvPr/>
        </p:nvSpPr>
        <p:spPr bwMode="auto">
          <a:xfrm>
            <a:off x="5422900" y="5880101"/>
            <a:ext cx="44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12</a:t>
            </a:r>
            <a:endParaRPr lang="en-US"/>
          </a:p>
        </p:txBody>
      </p:sp>
      <p:sp>
        <p:nvSpPr>
          <p:cNvPr id="2096" name="Line 48"/>
          <p:cNvSpPr>
            <a:spLocks noChangeShapeType="1"/>
          </p:cNvSpPr>
          <p:nvPr/>
        </p:nvSpPr>
        <p:spPr bwMode="auto">
          <a:xfrm>
            <a:off x="5435600" y="58039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 name="AutoShape 63"/>
          <p:cNvSpPr>
            <a:spLocks noChangeArrowheads="1"/>
          </p:cNvSpPr>
          <p:nvPr/>
        </p:nvSpPr>
        <p:spPr bwMode="auto">
          <a:xfrm>
            <a:off x="1905000" y="3657600"/>
            <a:ext cx="457200" cy="457200"/>
          </a:xfrm>
          <a:prstGeom prst="star5">
            <a:avLst/>
          </a:prstGeom>
          <a:solidFill>
            <a:srgbClr val="FFFF00"/>
          </a:solidFill>
          <a:ln w="9525">
            <a:solidFill>
              <a:srgbClr val="FF0000"/>
            </a:solidFill>
            <a:prstDash val="dash"/>
            <a:miter lim="800000"/>
            <a:headEnd/>
            <a:tailEnd/>
          </a:ln>
          <a:effectLst/>
        </p:spPr>
        <p:txBody>
          <a:bodyPr wrap="none" anchor="ctr"/>
          <a:lstStyle/>
          <a:p>
            <a:pPr algn="ctr">
              <a:defRPr/>
            </a:pPr>
            <a:r>
              <a:rPr lang="en-US" altLang="ja-JP">
                <a:latin typeface="Arial" charset="0"/>
                <a:ea typeface="MS PGothic" pitchFamily="34" charset="-128"/>
              </a:rPr>
              <a:t>1</a:t>
            </a:r>
            <a:endParaRPr lang="en-US">
              <a:latin typeface="Arial" charset="0"/>
            </a:endParaRPr>
          </a:p>
        </p:txBody>
      </p:sp>
      <p:sp>
        <p:nvSpPr>
          <p:cNvPr id="2113" name="AutoShape 65"/>
          <p:cNvSpPr>
            <a:spLocks noChangeArrowheads="1"/>
          </p:cNvSpPr>
          <p:nvPr/>
        </p:nvSpPr>
        <p:spPr bwMode="auto">
          <a:xfrm>
            <a:off x="1905000" y="5562600"/>
            <a:ext cx="457200" cy="457200"/>
          </a:xfrm>
          <a:prstGeom prst="star5">
            <a:avLst/>
          </a:prstGeom>
          <a:solidFill>
            <a:srgbClr val="FFFF00"/>
          </a:solidFill>
          <a:ln w="9525">
            <a:solidFill>
              <a:srgbClr val="FF0000"/>
            </a:solidFill>
            <a:prstDash val="dash"/>
            <a:miter lim="800000"/>
            <a:headEnd/>
            <a:tailEnd/>
          </a:ln>
          <a:effectLst/>
        </p:spPr>
        <p:txBody>
          <a:bodyPr wrap="none" anchor="ctr"/>
          <a:lstStyle/>
          <a:p>
            <a:pPr algn="ctr">
              <a:defRPr/>
            </a:pPr>
            <a:r>
              <a:rPr lang="en-US" altLang="ja-JP">
                <a:latin typeface="Arial" charset="0"/>
                <a:ea typeface="MS PGothic" pitchFamily="34" charset="-128"/>
              </a:rPr>
              <a:t>2</a:t>
            </a:r>
            <a:endParaRPr lang="en-US">
              <a:latin typeface="Arial" charset="0"/>
            </a:endParaRPr>
          </a:p>
        </p:txBody>
      </p:sp>
      <p:sp>
        <p:nvSpPr>
          <p:cNvPr id="2118" name="Rectangle 70"/>
          <p:cNvSpPr>
            <a:spLocks noChangeArrowheads="1"/>
          </p:cNvSpPr>
          <p:nvPr/>
        </p:nvSpPr>
        <p:spPr bwMode="auto">
          <a:xfrm>
            <a:off x="6096000" y="2743200"/>
            <a:ext cx="4114800" cy="1219200"/>
          </a:xfrm>
          <a:prstGeom prst="rect">
            <a:avLst/>
          </a:prstGeom>
          <a:solidFill>
            <a:srgbClr val="FFFF00"/>
          </a:solidFill>
          <a:ln w="9525">
            <a:solidFill>
              <a:srgbClr val="008000"/>
            </a:solidFill>
            <a:miter lim="800000"/>
            <a:headEnd/>
            <a:tailEnd/>
          </a:ln>
        </p:spPr>
        <p:txBody>
          <a:bodyPr wrap="none" anchor="ctr"/>
          <a:lstStyle/>
          <a:p>
            <a:r>
              <a:rPr lang="en-US" altLang="ja-JP" sz="2400">
                <a:ea typeface="MS PGothic" pitchFamily="34" charset="-128"/>
              </a:rPr>
              <a:t>Muốn cộng hai phân số</a:t>
            </a:r>
          </a:p>
          <a:p>
            <a:r>
              <a:rPr lang="en-US" altLang="ja-JP" sz="2400">
                <a:solidFill>
                  <a:srgbClr val="FF0000"/>
                </a:solidFill>
                <a:ea typeface="MS PGothic" pitchFamily="34" charset="-128"/>
              </a:rPr>
              <a:t>cùng mẫu số</a:t>
            </a:r>
            <a:r>
              <a:rPr lang="en-US" altLang="ja-JP" sz="2400">
                <a:ea typeface="MS PGothic" pitchFamily="34" charset="-128"/>
              </a:rPr>
              <a:t> ta làm thế nào?</a:t>
            </a:r>
            <a:endParaRPr lang="en-US" sz="2400"/>
          </a:p>
        </p:txBody>
      </p:sp>
      <p:sp>
        <p:nvSpPr>
          <p:cNvPr id="2138" name="Text Box 90"/>
          <p:cNvSpPr txBox="1">
            <a:spLocks noChangeArrowheads="1"/>
          </p:cNvSpPr>
          <p:nvPr/>
        </p:nvSpPr>
        <p:spPr bwMode="auto">
          <a:xfrm>
            <a:off x="5765800" y="5627688"/>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2139" name="Text Box 91"/>
          <p:cNvSpPr txBox="1">
            <a:spLocks noChangeArrowheads="1"/>
          </p:cNvSpPr>
          <p:nvPr/>
        </p:nvSpPr>
        <p:spPr bwMode="auto">
          <a:xfrm>
            <a:off x="6172200" y="54244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7</a:t>
            </a:r>
            <a:endParaRPr lang="en-US"/>
          </a:p>
        </p:txBody>
      </p:sp>
      <p:sp>
        <p:nvSpPr>
          <p:cNvPr id="2140" name="Text Box 92"/>
          <p:cNvSpPr txBox="1">
            <a:spLocks noChangeArrowheads="1"/>
          </p:cNvSpPr>
          <p:nvPr/>
        </p:nvSpPr>
        <p:spPr bwMode="auto">
          <a:xfrm>
            <a:off x="6159500" y="5881688"/>
            <a:ext cx="44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6</a:t>
            </a:r>
            <a:endParaRPr lang="en-US"/>
          </a:p>
        </p:txBody>
      </p:sp>
      <p:sp>
        <p:nvSpPr>
          <p:cNvPr id="2141" name="Line 93"/>
          <p:cNvSpPr>
            <a:spLocks noChangeShapeType="1"/>
          </p:cNvSpPr>
          <p:nvPr/>
        </p:nvSpPr>
        <p:spPr bwMode="auto">
          <a:xfrm>
            <a:off x="6172200" y="58054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2" name="Rectangle 94"/>
          <p:cNvSpPr>
            <a:spLocks noChangeArrowheads="1"/>
          </p:cNvSpPr>
          <p:nvPr/>
        </p:nvSpPr>
        <p:spPr bwMode="auto">
          <a:xfrm>
            <a:off x="6477000" y="4953000"/>
            <a:ext cx="4114800" cy="1219200"/>
          </a:xfrm>
          <a:prstGeom prst="rect">
            <a:avLst/>
          </a:prstGeom>
          <a:solidFill>
            <a:srgbClr val="FFFF00"/>
          </a:solidFill>
          <a:ln w="9525">
            <a:solidFill>
              <a:srgbClr val="008000"/>
            </a:solidFill>
            <a:miter lim="800000"/>
            <a:headEnd/>
            <a:tailEnd/>
          </a:ln>
        </p:spPr>
        <p:txBody>
          <a:bodyPr wrap="none" anchor="ctr"/>
          <a:lstStyle/>
          <a:p>
            <a:r>
              <a:rPr lang="en-US" altLang="ja-JP" sz="2400">
                <a:ea typeface="MS PGothic" pitchFamily="34" charset="-128"/>
              </a:rPr>
              <a:t>Muốn cộng hai phân số</a:t>
            </a:r>
          </a:p>
          <a:p>
            <a:r>
              <a:rPr lang="en-US" altLang="ja-JP" sz="2400">
                <a:ea typeface="MS PGothic" pitchFamily="34" charset="-128"/>
              </a:rPr>
              <a:t> </a:t>
            </a:r>
            <a:r>
              <a:rPr lang="en-US" altLang="ja-JP" sz="2400">
                <a:solidFill>
                  <a:srgbClr val="FF0000"/>
                </a:solidFill>
                <a:ea typeface="MS PGothic" pitchFamily="34" charset="-128"/>
              </a:rPr>
              <a:t>khác mẫu số</a:t>
            </a:r>
            <a:r>
              <a:rPr lang="en-US" altLang="ja-JP" sz="2400">
                <a:ea typeface="MS PGothic" pitchFamily="34" charset="-128"/>
              </a:rPr>
              <a:t> ta làm thế nào?</a:t>
            </a:r>
            <a:endParaRPr lang="en-US" sz="2400"/>
          </a:p>
        </p:txBody>
      </p:sp>
      <p:pic>
        <p:nvPicPr>
          <p:cNvPr id="46"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203131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02163" y="900112"/>
            <a:ext cx="3677610" cy="923330"/>
          </a:xfrm>
          <a:prstGeom prst="rect">
            <a:avLst/>
          </a:prstGeom>
          <a:noFill/>
        </p:spPr>
        <p:txBody>
          <a:bodyPr wrap="none" lIns="91440" tIns="45720" rIns="91440" bIns="45720">
            <a:spAutoFit/>
          </a:bodyPr>
          <a:lstStyle/>
          <a:p>
            <a:pPr algn="ctr"/>
            <a:r>
              <a:rPr lang="vi-VN" sz="5400" b="1">
                <a:ln w="22225">
                  <a:solidFill>
                    <a:schemeClr val="accent2"/>
                  </a:solidFill>
                  <a:prstDash val="solid"/>
                </a:ln>
                <a:solidFill>
                  <a:schemeClr val="accent2">
                    <a:lumMod val="40000"/>
                    <a:lumOff val="60000"/>
                  </a:schemeClr>
                </a:solidFill>
              </a:rPr>
              <a:t>Khởi động</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770549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1"/>
                                        </p:tgtEl>
                                        <p:attrNameLst>
                                          <p:attrName>style.visibility</p:attrName>
                                        </p:attrNameLst>
                                      </p:cBhvr>
                                      <p:to>
                                        <p:strVal val="visible"/>
                                      </p:to>
                                    </p:set>
                                    <p:animEffect transition="in" filter="fade">
                                      <p:cBhvr>
                                        <p:cTn id="7" dur="1000"/>
                                        <p:tgtEl>
                                          <p:spTgt spid="2111"/>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p:cTn id="11" dur="500" fill="hold"/>
                                        <p:tgtEl>
                                          <p:spTgt spid="2054"/>
                                        </p:tgtEl>
                                        <p:attrNameLst>
                                          <p:attrName>ppt_w</p:attrName>
                                        </p:attrNameLst>
                                      </p:cBhvr>
                                      <p:tavLst>
                                        <p:tav tm="0">
                                          <p:val>
                                            <p:fltVal val="0"/>
                                          </p:val>
                                        </p:tav>
                                        <p:tav tm="100000">
                                          <p:val>
                                            <p:strVal val="#ppt_w"/>
                                          </p:val>
                                        </p:tav>
                                      </p:tavLst>
                                    </p:anim>
                                    <p:anim calcmode="lin" valueType="num">
                                      <p:cBhvr>
                                        <p:cTn id="12" dur="500" fill="hold"/>
                                        <p:tgtEl>
                                          <p:spTgt spid="205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055"/>
                                        </p:tgtEl>
                                        <p:attrNameLst>
                                          <p:attrName>style.visibility</p:attrName>
                                        </p:attrNameLst>
                                      </p:cBhvr>
                                      <p:to>
                                        <p:strVal val="visible"/>
                                      </p:to>
                                    </p:set>
                                    <p:anim calcmode="lin" valueType="num">
                                      <p:cBhvr>
                                        <p:cTn id="15" dur="500" fill="hold"/>
                                        <p:tgtEl>
                                          <p:spTgt spid="2055"/>
                                        </p:tgtEl>
                                        <p:attrNameLst>
                                          <p:attrName>ppt_w</p:attrName>
                                        </p:attrNameLst>
                                      </p:cBhvr>
                                      <p:tavLst>
                                        <p:tav tm="0">
                                          <p:val>
                                            <p:fltVal val="0"/>
                                          </p:val>
                                        </p:tav>
                                        <p:tav tm="100000">
                                          <p:val>
                                            <p:strVal val="#ppt_w"/>
                                          </p:val>
                                        </p:tav>
                                      </p:tavLst>
                                    </p:anim>
                                    <p:anim calcmode="lin" valueType="num">
                                      <p:cBhvr>
                                        <p:cTn id="16" dur="500" fill="hold"/>
                                        <p:tgtEl>
                                          <p:spTgt spid="205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057"/>
                                        </p:tgtEl>
                                        <p:attrNameLst>
                                          <p:attrName>style.visibility</p:attrName>
                                        </p:attrNameLst>
                                      </p:cBhvr>
                                      <p:to>
                                        <p:strVal val="visible"/>
                                      </p:to>
                                    </p:set>
                                    <p:anim calcmode="lin" valueType="num">
                                      <p:cBhvr>
                                        <p:cTn id="19" dur="500" fill="hold"/>
                                        <p:tgtEl>
                                          <p:spTgt spid="2057"/>
                                        </p:tgtEl>
                                        <p:attrNameLst>
                                          <p:attrName>ppt_w</p:attrName>
                                        </p:attrNameLst>
                                      </p:cBhvr>
                                      <p:tavLst>
                                        <p:tav tm="0">
                                          <p:val>
                                            <p:fltVal val="0"/>
                                          </p:val>
                                        </p:tav>
                                        <p:tav tm="100000">
                                          <p:val>
                                            <p:strVal val="#ppt_w"/>
                                          </p:val>
                                        </p:tav>
                                      </p:tavLst>
                                    </p:anim>
                                    <p:anim calcmode="lin" valueType="num">
                                      <p:cBhvr>
                                        <p:cTn id="20" dur="500" fill="hold"/>
                                        <p:tgtEl>
                                          <p:spTgt spid="205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61"/>
                                        </p:tgtEl>
                                        <p:attrNameLst>
                                          <p:attrName>style.visibility</p:attrName>
                                        </p:attrNameLst>
                                      </p:cBhvr>
                                      <p:to>
                                        <p:strVal val="visible"/>
                                      </p:to>
                                    </p:set>
                                    <p:anim calcmode="lin" valueType="num">
                                      <p:cBhvr>
                                        <p:cTn id="23" dur="500" fill="hold"/>
                                        <p:tgtEl>
                                          <p:spTgt spid="2061"/>
                                        </p:tgtEl>
                                        <p:attrNameLst>
                                          <p:attrName>ppt_w</p:attrName>
                                        </p:attrNameLst>
                                      </p:cBhvr>
                                      <p:tavLst>
                                        <p:tav tm="0">
                                          <p:val>
                                            <p:fltVal val="0"/>
                                          </p:val>
                                        </p:tav>
                                        <p:tav tm="100000">
                                          <p:val>
                                            <p:strVal val="#ppt_w"/>
                                          </p:val>
                                        </p:tav>
                                      </p:tavLst>
                                    </p:anim>
                                    <p:anim calcmode="lin" valueType="num">
                                      <p:cBhvr>
                                        <p:cTn id="24" dur="500" fill="hold"/>
                                        <p:tgtEl>
                                          <p:spTgt spid="206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062"/>
                                        </p:tgtEl>
                                        <p:attrNameLst>
                                          <p:attrName>style.visibility</p:attrName>
                                        </p:attrNameLst>
                                      </p:cBhvr>
                                      <p:to>
                                        <p:strVal val="visible"/>
                                      </p:to>
                                    </p:set>
                                    <p:anim calcmode="lin" valueType="num">
                                      <p:cBhvr>
                                        <p:cTn id="27" dur="500" fill="hold"/>
                                        <p:tgtEl>
                                          <p:spTgt spid="2062"/>
                                        </p:tgtEl>
                                        <p:attrNameLst>
                                          <p:attrName>ppt_w</p:attrName>
                                        </p:attrNameLst>
                                      </p:cBhvr>
                                      <p:tavLst>
                                        <p:tav tm="0">
                                          <p:val>
                                            <p:fltVal val="0"/>
                                          </p:val>
                                        </p:tav>
                                        <p:tav tm="100000">
                                          <p:val>
                                            <p:strVal val="#ppt_w"/>
                                          </p:val>
                                        </p:tav>
                                      </p:tavLst>
                                    </p:anim>
                                    <p:anim calcmode="lin" valueType="num">
                                      <p:cBhvr>
                                        <p:cTn id="28" dur="500" fill="hold"/>
                                        <p:tgtEl>
                                          <p:spTgt spid="206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063"/>
                                        </p:tgtEl>
                                        <p:attrNameLst>
                                          <p:attrName>style.visibility</p:attrName>
                                        </p:attrNameLst>
                                      </p:cBhvr>
                                      <p:to>
                                        <p:strVal val="visible"/>
                                      </p:to>
                                    </p:set>
                                    <p:anim calcmode="lin" valueType="num">
                                      <p:cBhvr>
                                        <p:cTn id="31" dur="500" fill="hold"/>
                                        <p:tgtEl>
                                          <p:spTgt spid="2063"/>
                                        </p:tgtEl>
                                        <p:attrNameLst>
                                          <p:attrName>ppt_w</p:attrName>
                                        </p:attrNameLst>
                                      </p:cBhvr>
                                      <p:tavLst>
                                        <p:tav tm="0">
                                          <p:val>
                                            <p:fltVal val="0"/>
                                          </p:val>
                                        </p:tav>
                                        <p:tav tm="100000">
                                          <p:val>
                                            <p:strVal val="#ppt_w"/>
                                          </p:val>
                                        </p:tav>
                                      </p:tavLst>
                                    </p:anim>
                                    <p:anim calcmode="lin" valueType="num">
                                      <p:cBhvr>
                                        <p:cTn id="32" dur="500" fill="hold"/>
                                        <p:tgtEl>
                                          <p:spTgt spid="206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083"/>
                                        </p:tgtEl>
                                        <p:attrNameLst>
                                          <p:attrName>style.visibility</p:attrName>
                                        </p:attrNameLst>
                                      </p:cBhvr>
                                      <p:to>
                                        <p:strVal val="visible"/>
                                      </p:to>
                                    </p:set>
                                    <p:anim calcmode="lin" valueType="num">
                                      <p:cBhvr>
                                        <p:cTn id="35" dur="500" fill="hold"/>
                                        <p:tgtEl>
                                          <p:spTgt spid="2083"/>
                                        </p:tgtEl>
                                        <p:attrNameLst>
                                          <p:attrName>ppt_w</p:attrName>
                                        </p:attrNameLst>
                                      </p:cBhvr>
                                      <p:tavLst>
                                        <p:tav tm="0">
                                          <p:val>
                                            <p:fltVal val="0"/>
                                          </p:val>
                                        </p:tav>
                                        <p:tav tm="100000">
                                          <p:val>
                                            <p:strVal val="#ppt_w"/>
                                          </p:val>
                                        </p:tav>
                                      </p:tavLst>
                                    </p:anim>
                                    <p:anim calcmode="lin" valueType="num">
                                      <p:cBhvr>
                                        <p:cTn id="36" dur="500" fill="hold"/>
                                        <p:tgtEl>
                                          <p:spTgt spid="208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056"/>
                                        </p:tgtEl>
                                        <p:attrNameLst>
                                          <p:attrName>style.visibility</p:attrName>
                                        </p:attrNameLst>
                                      </p:cBhvr>
                                      <p:to>
                                        <p:strVal val="visible"/>
                                      </p:to>
                                    </p:set>
                                    <p:anim calcmode="lin" valueType="num">
                                      <p:cBhvr>
                                        <p:cTn id="39" dur="500" fill="hold"/>
                                        <p:tgtEl>
                                          <p:spTgt spid="2056"/>
                                        </p:tgtEl>
                                        <p:attrNameLst>
                                          <p:attrName>ppt_w</p:attrName>
                                        </p:attrNameLst>
                                      </p:cBhvr>
                                      <p:tavLst>
                                        <p:tav tm="0">
                                          <p:val>
                                            <p:fltVal val="0"/>
                                          </p:val>
                                        </p:tav>
                                        <p:tav tm="100000">
                                          <p:val>
                                            <p:strVal val="#ppt_w"/>
                                          </p:val>
                                        </p:tav>
                                      </p:tavLst>
                                    </p:anim>
                                    <p:anim calcmode="lin" valueType="num">
                                      <p:cBhvr>
                                        <p:cTn id="40" dur="500" fill="hold"/>
                                        <p:tgtEl>
                                          <p:spTgt spid="2056"/>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13"/>
                                        </p:tgtEl>
                                        <p:attrNameLst>
                                          <p:attrName>style.visibility</p:attrName>
                                        </p:attrNameLst>
                                      </p:cBhvr>
                                      <p:to>
                                        <p:strVal val="visible"/>
                                      </p:to>
                                    </p:set>
                                    <p:animEffect transition="in" filter="fade">
                                      <p:cBhvr>
                                        <p:cTn id="45" dur="1000"/>
                                        <p:tgtEl>
                                          <p:spTgt spid="2113"/>
                                        </p:tgtEl>
                                      </p:cBhvr>
                                    </p:animEffect>
                                  </p:childTnLst>
                                </p:cTn>
                              </p:par>
                              <p:par>
                                <p:cTn id="46" presetID="23" presetClass="entr" presetSubtype="16" fill="hold" grpId="0" nodeType="withEffect">
                                  <p:stCondLst>
                                    <p:cond delay="0"/>
                                  </p:stCondLst>
                                  <p:childTnLst>
                                    <p:set>
                                      <p:cBhvr>
                                        <p:cTn id="47" dur="1" fill="hold">
                                          <p:stCondLst>
                                            <p:cond delay="0"/>
                                          </p:stCondLst>
                                        </p:cTn>
                                        <p:tgtEl>
                                          <p:spTgt spid="2069"/>
                                        </p:tgtEl>
                                        <p:attrNameLst>
                                          <p:attrName>style.visibility</p:attrName>
                                        </p:attrNameLst>
                                      </p:cBhvr>
                                      <p:to>
                                        <p:strVal val="visible"/>
                                      </p:to>
                                    </p:set>
                                    <p:anim calcmode="lin" valueType="num">
                                      <p:cBhvr>
                                        <p:cTn id="48" dur="500" fill="hold"/>
                                        <p:tgtEl>
                                          <p:spTgt spid="2069"/>
                                        </p:tgtEl>
                                        <p:attrNameLst>
                                          <p:attrName>ppt_w</p:attrName>
                                        </p:attrNameLst>
                                      </p:cBhvr>
                                      <p:tavLst>
                                        <p:tav tm="0">
                                          <p:val>
                                            <p:fltVal val="0"/>
                                          </p:val>
                                        </p:tav>
                                        <p:tav tm="100000">
                                          <p:val>
                                            <p:strVal val="#ppt_w"/>
                                          </p:val>
                                        </p:tav>
                                      </p:tavLst>
                                    </p:anim>
                                    <p:anim calcmode="lin" valueType="num">
                                      <p:cBhvr>
                                        <p:cTn id="49" dur="500" fill="hold"/>
                                        <p:tgtEl>
                                          <p:spTgt spid="2069"/>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2070"/>
                                        </p:tgtEl>
                                        <p:attrNameLst>
                                          <p:attrName>style.visibility</p:attrName>
                                        </p:attrNameLst>
                                      </p:cBhvr>
                                      <p:to>
                                        <p:strVal val="visible"/>
                                      </p:to>
                                    </p:set>
                                    <p:anim calcmode="lin" valueType="num">
                                      <p:cBhvr>
                                        <p:cTn id="52" dur="500" fill="hold"/>
                                        <p:tgtEl>
                                          <p:spTgt spid="2070"/>
                                        </p:tgtEl>
                                        <p:attrNameLst>
                                          <p:attrName>ppt_w</p:attrName>
                                        </p:attrNameLst>
                                      </p:cBhvr>
                                      <p:tavLst>
                                        <p:tav tm="0">
                                          <p:val>
                                            <p:fltVal val="0"/>
                                          </p:val>
                                        </p:tav>
                                        <p:tav tm="100000">
                                          <p:val>
                                            <p:strVal val="#ppt_w"/>
                                          </p:val>
                                        </p:tav>
                                      </p:tavLst>
                                    </p:anim>
                                    <p:anim calcmode="lin" valueType="num">
                                      <p:cBhvr>
                                        <p:cTn id="53" dur="500" fill="hold"/>
                                        <p:tgtEl>
                                          <p:spTgt spid="2070"/>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2071"/>
                                        </p:tgtEl>
                                        <p:attrNameLst>
                                          <p:attrName>style.visibility</p:attrName>
                                        </p:attrNameLst>
                                      </p:cBhvr>
                                      <p:to>
                                        <p:strVal val="visible"/>
                                      </p:to>
                                    </p:set>
                                    <p:anim calcmode="lin" valueType="num">
                                      <p:cBhvr>
                                        <p:cTn id="56" dur="500" fill="hold"/>
                                        <p:tgtEl>
                                          <p:spTgt spid="2071"/>
                                        </p:tgtEl>
                                        <p:attrNameLst>
                                          <p:attrName>ppt_w</p:attrName>
                                        </p:attrNameLst>
                                      </p:cBhvr>
                                      <p:tavLst>
                                        <p:tav tm="0">
                                          <p:val>
                                            <p:fltVal val="0"/>
                                          </p:val>
                                        </p:tav>
                                        <p:tav tm="100000">
                                          <p:val>
                                            <p:strVal val="#ppt_w"/>
                                          </p:val>
                                        </p:tav>
                                      </p:tavLst>
                                    </p:anim>
                                    <p:anim calcmode="lin" valueType="num">
                                      <p:cBhvr>
                                        <p:cTn id="57" dur="500" fill="hold"/>
                                        <p:tgtEl>
                                          <p:spTgt spid="2071"/>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2072"/>
                                        </p:tgtEl>
                                        <p:attrNameLst>
                                          <p:attrName>style.visibility</p:attrName>
                                        </p:attrNameLst>
                                      </p:cBhvr>
                                      <p:to>
                                        <p:strVal val="visible"/>
                                      </p:to>
                                    </p:set>
                                    <p:anim calcmode="lin" valueType="num">
                                      <p:cBhvr>
                                        <p:cTn id="60" dur="500" fill="hold"/>
                                        <p:tgtEl>
                                          <p:spTgt spid="2072"/>
                                        </p:tgtEl>
                                        <p:attrNameLst>
                                          <p:attrName>ppt_w</p:attrName>
                                        </p:attrNameLst>
                                      </p:cBhvr>
                                      <p:tavLst>
                                        <p:tav tm="0">
                                          <p:val>
                                            <p:fltVal val="0"/>
                                          </p:val>
                                        </p:tav>
                                        <p:tav tm="100000">
                                          <p:val>
                                            <p:strVal val="#ppt_w"/>
                                          </p:val>
                                        </p:tav>
                                      </p:tavLst>
                                    </p:anim>
                                    <p:anim calcmode="lin" valueType="num">
                                      <p:cBhvr>
                                        <p:cTn id="61" dur="500" fill="hold"/>
                                        <p:tgtEl>
                                          <p:spTgt spid="2072"/>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2073"/>
                                        </p:tgtEl>
                                        <p:attrNameLst>
                                          <p:attrName>style.visibility</p:attrName>
                                        </p:attrNameLst>
                                      </p:cBhvr>
                                      <p:to>
                                        <p:strVal val="visible"/>
                                      </p:to>
                                    </p:set>
                                    <p:anim calcmode="lin" valueType="num">
                                      <p:cBhvr>
                                        <p:cTn id="64" dur="500" fill="hold"/>
                                        <p:tgtEl>
                                          <p:spTgt spid="2073"/>
                                        </p:tgtEl>
                                        <p:attrNameLst>
                                          <p:attrName>ppt_w</p:attrName>
                                        </p:attrNameLst>
                                      </p:cBhvr>
                                      <p:tavLst>
                                        <p:tav tm="0">
                                          <p:val>
                                            <p:fltVal val="0"/>
                                          </p:val>
                                        </p:tav>
                                        <p:tav tm="100000">
                                          <p:val>
                                            <p:strVal val="#ppt_w"/>
                                          </p:val>
                                        </p:tav>
                                      </p:tavLst>
                                    </p:anim>
                                    <p:anim calcmode="lin" valueType="num">
                                      <p:cBhvr>
                                        <p:cTn id="65" dur="500" fill="hold"/>
                                        <p:tgtEl>
                                          <p:spTgt spid="2073"/>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2074"/>
                                        </p:tgtEl>
                                        <p:attrNameLst>
                                          <p:attrName>style.visibility</p:attrName>
                                        </p:attrNameLst>
                                      </p:cBhvr>
                                      <p:to>
                                        <p:strVal val="visible"/>
                                      </p:to>
                                    </p:set>
                                    <p:anim calcmode="lin" valueType="num">
                                      <p:cBhvr>
                                        <p:cTn id="68" dur="500" fill="hold"/>
                                        <p:tgtEl>
                                          <p:spTgt spid="2074"/>
                                        </p:tgtEl>
                                        <p:attrNameLst>
                                          <p:attrName>ppt_w</p:attrName>
                                        </p:attrNameLst>
                                      </p:cBhvr>
                                      <p:tavLst>
                                        <p:tav tm="0">
                                          <p:val>
                                            <p:fltVal val="0"/>
                                          </p:val>
                                        </p:tav>
                                        <p:tav tm="100000">
                                          <p:val>
                                            <p:strVal val="#ppt_w"/>
                                          </p:val>
                                        </p:tav>
                                      </p:tavLst>
                                    </p:anim>
                                    <p:anim calcmode="lin" valueType="num">
                                      <p:cBhvr>
                                        <p:cTn id="69" dur="500" fill="hold"/>
                                        <p:tgtEl>
                                          <p:spTgt spid="2074"/>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2082"/>
                                        </p:tgtEl>
                                        <p:attrNameLst>
                                          <p:attrName>style.visibility</p:attrName>
                                        </p:attrNameLst>
                                      </p:cBhvr>
                                      <p:to>
                                        <p:strVal val="visible"/>
                                      </p:to>
                                    </p:set>
                                    <p:anim calcmode="lin" valueType="num">
                                      <p:cBhvr>
                                        <p:cTn id="72" dur="500" fill="hold"/>
                                        <p:tgtEl>
                                          <p:spTgt spid="2082"/>
                                        </p:tgtEl>
                                        <p:attrNameLst>
                                          <p:attrName>ppt_w</p:attrName>
                                        </p:attrNameLst>
                                      </p:cBhvr>
                                      <p:tavLst>
                                        <p:tav tm="0">
                                          <p:val>
                                            <p:fltVal val="0"/>
                                          </p:val>
                                        </p:tav>
                                        <p:tav tm="100000">
                                          <p:val>
                                            <p:strVal val="#ppt_w"/>
                                          </p:val>
                                        </p:tav>
                                      </p:tavLst>
                                    </p:anim>
                                    <p:anim calcmode="lin" valueType="num">
                                      <p:cBhvr>
                                        <p:cTn id="73" dur="500" fill="hold"/>
                                        <p:tgtEl>
                                          <p:spTgt spid="2082"/>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2091"/>
                                        </p:tgtEl>
                                        <p:attrNameLst>
                                          <p:attrName>style.visibility</p:attrName>
                                        </p:attrNameLst>
                                      </p:cBhvr>
                                      <p:to>
                                        <p:strVal val="visible"/>
                                      </p:to>
                                    </p:set>
                                    <p:anim calcmode="lin" valueType="num">
                                      <p:cBhvr>
                                        <p:cTn id="76" dur="500" fill="hold"/>
                                        <p:tgtEl>
                                          <p:spTgt spid="2091"/>
                                        </p:tgtEl>
                                        <p:attrNameLst>
                                          <p:attrName>ppt_w</p:attrName>
                                        </p:attrNameLst>
                                      </p:cBhvr>
                                      <p:tavLst>
                                        <p:tav tm="0">
                                          <p:val>
                                            <p:fltVal val="0"/>
                                          </p:val>
                                        </p:tav>
                                        <p:tav tm="100000">
                                          <p:val>
                                            <p:strVal val="#ppt_w"/>
                                          </p:val>
                                        </p:tav>
                                      </p:tavLst>
                                    </p:anim>
                                    <p:anim calcmode="lin" valueType="num">
                                      <p:cBhvr>
                                        <p:cTn id="77" dur="500" fill="hold"/>
                                        <p:tgtEl>
                                          <p:spTgt spid="2091"/>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2118"/>
                                        </p:tgtEl>
                                        <p:attrNameLst>
                                          <p:attrName>style.visibility</p:attrName>
                                        </p:attrNameLst>
                                      </p:cBhvr>
                                      <p:to>
                                        <p:strVal val="visible"/>
                                      </p:to>
                                    </p:set>
                                    <p:anim calcmode="lin" valueType="num">
                                      <p:cBhvr>
                                        <p:cTn id="82" dur="500" fill="hold"/>
                                        <p:tgtEl>
                                          <p:spTgt spid="2118"/>
                                        </p:tgtEl>
                                        <p:attrNameLst>
                                          <p:attrName>ppt_w</p:attrName>
                                        </p:attrNameLst>
                                      </p:cBhvr>
                                      <p:tavLst>
                                        <p:tav tm="0">
                                          <p:val>
                                            <p:fltVal val="0"/>
                                          </p:val>
                                        </p:tav>
                                        <p:tav tm="100000">
                                          <p:val>
                                            <p:strVal val="#ppt_w"/>
                                          </p:val>
                                        </p:tav>
                                      </p:tavLst>
                                    </p:anim>
                                    <p:anim calcmode="lin" valueType="num">
                                      <p:cBhvr>
                                        <p:cTn id="83" dur="500" fill="hold"/>
                                        <p:tgtEl>
                                          <p:spTgt spid="2118"/>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xit" presetSubtype="16" fill="hold" grpId="1" nodeType="clickEffect">
                                  <p:stCondLst>
                                    <p:cond delay="0"/>
                                  </p:stCondLst>
                                  <p:childTnLst>
                                    <p:animEffect transition="out" filter="diamond(in)">
                                      <p:cBhvr>
                                        <p:cTn id="87" dur="2000"/>
                                        <p:tgtEl>
                                          <p:spTgt spid="2118"/>
                                        </p:tgtEl>
                                      </p:cBhvr>
                                    </p:animEffect>
                                    <p:set>
                                      <p:cBhvr>
                                        <p:cTn id="88" dur="1" fill="hold">
                                          <p:stCondLst>
                                            <p:cond delay="1999"/>
                                          </p:stCondLst>
                                        </p:cTn>
                                        <p:tgtEl>
                                          <p:spTgt spid="2118"/>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2142"/>
                                        </p:tgtEl>
                                        <p:attrNameLst>
                                          <p:attrName>style.visibility</p:attrName>
                                        </p:attrNameLst>
                                      </p:cBhvr>
                                      <p:to>
                                        <p:strVal val="visible"/>
                                      </p:to>
                                    </p:set>
                                    <p:anim calcmode="lin" valueType="num">
                                      <p:cBhvr>
                                        <p:cTn id="93" dur="500" fill="hold"/>
                                        <p:tgtEl>
                                          <p:spTgt spid="2142"/>
                                        </p:tgtEl>
                                        <p:attrNameLst>
                                          <p:attrName>ppt_w</p:attrName>
                                        </p:attrNameLst>
                                      </p:cBhvr>
                                      <p:tavLst>
                                        <p:tav tm="0">
                                          <p:val>
                                            <p:fltVal val="0"/>
                                          </p:val>
                                        </p:tav>
                                        <p:tav tm="100000">
                                          <p:val>
                                            <p:strVal val="#ppt_w"/>
                                          </p:val>
                                        </p:tav>
                                      </p:tavLst>
                                    </p:anim>
                                    <p:anim calcmode="lin" valueType="num">
                                      <p:cBhvr>
                                        <p:cTn id="94" dur="500" fill="hold"/>
                                        <p:tgtEl>
                                          <p:spTgt spid="2142"/>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xit" presetSubtype="0" fill="hold" grpId="1" nodeType="clickEffect">
                                  <p:stCondLst>
                                    <p:cond delay="0"/>
                                  </p:stCondLst>
                                  <p:childTnLst>
                                    <p:anim calcmode="lin" valueType="num">
                                      <p:cBhvr>
                                        <p:cTn id="98" dur="500"/>
                                        <p:tgtEl>
                                          <p:spTgt spid="2142"/>
                                        </p:tgtEl>
                                        <p:attrNameLst>
                                          <p:attrName>ppt_w</p:attrName>
                                        </p:attrNameLst>
                                      </p:cBhvr>
                                      <p:tavLst>
                                        <p:tav tm="0">
                                          <p:val>
                                            <p:strVal val="ppt_w"/>
                                          </p:val>
                                        </p:tav>
                                        <p:tav tm="100000">
                                          <p:val>
                                            <p:fltVal val="0"/>
                                          </p:val>
                                        </p:tav>
                                      </p:tavLst>
                                    </p:anim>
                                    <p:anim calcmode="lin" valueType="num">
                                      <p:cBhvr>
                                        <p:cTn id="99" dur="500"/>
                                        <p:tgtEl>
                                          <p:spTgt spid="2142"/>
                                        </p:tgtEl>
                                        <p:attrNameLst>
                                          <p:attrName>ppt_h</p:attrName>
                                        </p:attrNameLst>
                                      </p:cBhvr>
                                      <p:tavLst>
                                        <p:tav tm="0">
                                          <p:val>
                                            <p:strVal val="ppt_h"/>
                                          </p:val>
                                        </p:tav>
                                        <p:tav tm="100000">
                                          <p:val>
                                            <p:fltVal val="0"/>
                                          </p:val>
                                        </p:tav>
                                      </p:tavLst>
                                    </p:anim>
                                    <p:animEffect transition="out" filter="fade">
                                      <p:cBhvr>
                                        <p:cTn id="100" dur="500"/>
                                        <p:tgtEl>
                                          <p:spTgt spid="2142"/>
                                        </p:tgtEl>
                                      </p:cBhvr>
                                    </p:animEffect>
                                    <p:set>
                                      <p:cBhvr>
                                        <p:cTn id="101" dur="1" fill="hold">
                                          <p:stCondLst>
                                            <p:cond delay="499"/>
                                          </p:stCondLst>
                                        </p:cTn>
                                        <p:tgtEl>
                                          <p:spTgt spid="2142"/>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3" presetClass="entr" presetSubtype="16" fill="hold" grpId="0" nodeType="clickEffect">
                                  <p:stCondLst>
                                    <p:cond delay="0"/>
                                  </p:stCondLst>
                                  <p:childTnLst>
                                    <p:set>
                                      <p:cBhvr>
                                        <p:cTn id="105" dur="1" fill="hold">
                                          <p:stCondLst>
                                            <p:cond delay="0"/>
                                          </p:stCondLst>
                                        </p:cTn>
                                        <p:tgtEl>
                                          <p:spTgt spid="2058"/>
                                        </p:tgtEl>
                                        <p:attrNameLst>
                                          <p:attrName>style.visibility</p:attrName>
                                        </p:attrNameLst>
                                      </p:cBhvr>
                                      <p:to>
                                        <p:strVal val="visible"/>
                                      </p:to>
                                    </p:set>
                                    <p:anim calcmode="lin" valueType="num">
                                      <p:cBhvr>
                                        <p:cTn id="106" dur="500" fill="hold"/>
                                        <p:tgtEl>
                                          <p:spTgt spid="2058"/>
                                        </p:tgtEl>
                                        <p:attrNameLst>
                                          <p:attrName>ppt_w</p:attrName>
                                        </p:attrNameLst>
                                      </p:cBhvr>
                                      <p:tavLst>
                                        <p:tav tm="0">
                                          <p:val>
                                            <p:fltVal val="0"/>
                                          </p:val>
                                        </p:tav>
                                        <p:tav tm="100000">
                                          <p:val>
                                            <p:strVal val="#ppt_w"/>
                                          </p:val>
                                        </p:tav>
                                      </p:tavLst>
                                    </p:anim>
                                    <p:anim calcmode="lin" valueType="num">
                                      <p:cBhvr>
                                        <p:cTn id="107" dur="500" fill="hold"/>
                                        <p:tgtEl>
                                          <p:spTgt spid="2058"/>
                                        </p:tgtEl>
                                        <p:attrNameLst>
                                          <p:attrName>ppt_h</p:attrName>
                                        </p:attrNameLst>
                                      </p:cBhvr>
                                      <p:tavLst>
                                        <p:tav tm="0">
                                          <p:val>
                                            <p:fltVal val="0"/>
                                          </p:val>
                                        </p:tav>
                                        <p:tav tm="100000">
                                          <p:val>
                                            <p:strVal val="#ppt_h"/>
                                          </p:val>
                                        </p:tav>
                                      </p:tavLst>
                                    </p:anim>
                                  </p:childTnLst>
                                </p:cTn>
                              </p:par>
                              <p:par>
                                <p:cTn id="108" presetID="23" presetClass="entr" presetSubtype="16" fill="hold" grpId="0" nodeType="withEffect">
                                  <p:stCondLst>
                                    <p:cond delay="0"/>
                                  </p:stCondLst>
                                  <p:childTnLst>
                                    <p:set>
                                      <p:cBhvr>
                                        <p:cTn id="109" dur="1" fill="hold">
                                          <p:stCondLst>
                                            <p:cond delay="0"/>
                                          </p:stCondLst>
                                        </p:cTn>
                                        <p:tgtEl>
                                          <p:spTgt spid="2059"/>
                                        </p:tgtEl>
                                        <p:attrNameLst>
                                          <p:attrName>style.visibility</p:attrName>
                                        </p:attrNameLst>
                                      </p:cBhvr>
                                      <p:to>
                                        <p:strVal val="visible"/>
                                      </p:to>
                                    </p:set>
                                    <p:anim calcmode="lin" valueType="num">
                                      <p:cBhvr>
                                        <p:cTn id="110" dur="500" fill="hold"/>
                                        <p:tgtEl>
                                          <p:spTgt spid="2059"/>
                                        </p:tgtEl>
                                        <p:attrNameLst>
                                          <p:attrName>ppt_w</p:attrName>
                                        </p:attrNameLst>
                                      </p:cBhvr>
                                      <p:tavLst>
                                        <p:tav tm="0">
                                          <p:val>
                                            <p:fltVal val="0"/>
                                          </p:val>
                                        </p:tav>
                                        <p:tav tm="100000">
                                          <p:val>
                                            <p:strVal val="#ppt_w"/>
                                          </p:val>
                                        </p:tav>
                                      </p:tavLst>
                                    </p:anim>
                                    <p:anim calcmode="lin" valueType="num">
                                      <p:cBhvr>
                                        <p:cTn id="111" dur="500" fill="hold"/>
                                        <p:tgtEl>
                                          <p:spTgt spid="2059"/>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2064"/>
                                        </p:tgtEl>
                                        <p:attrNameLst>
                                          <p:attrName>style.visibility</p:attrName>
                                        </p:attrNameLst>
                                      </p:cBhvr>
                                      <p:to>
                                        <p:strVal val="visible"/>
                                      </p:to>
                                    </p:set>
                                    <p:anim calcmode="lin" valueType="num">
                                      <p:cBhvr>
                                        <p:cTn id="114" dur="500" fill="hold"/>
                                        <p:tgtEl>
                                          <p:spTgt spid="2064"/>
                                        </p:tgtEl>
                                        <p:attrNameLst>
                                          <p:attrName>ppt_w</p:attrName>
                                        </p:attrNameLst>
                                      </p:cBhvr>
                                      <p:tavLst>
                                        <p:tav tm="0">
                                          <p:val>
                                            <p:fltVal val="0"/>
                                          </p:val>
                                        </p:tav>
                                        <p:tav tm="100000">
                                          <p:val>
                                            <p:strVal val="#ppt_w"/>
                                          </p:val>
                                        </p:tav>
                                      </p:tavLst>
                                    </p:anim>
                                    <p:anim calcmode="lin" valueType="num">
                                      <p:cBhvr>
                                        <p:cTn id="115" dur="500" fill="hold"/>
                                        <p:tgtEl>
                                          <p:spTgt spid="2064"/>
                                        </p:tgtEl>
                                        <p:attrNameLst>
                                          <p:attrName>ppt_h</p:attrName>
                                        </p:attrNameLst>
                                      </p:cBhvr>
                                      <p:tavLst>
                                        <p:tav tm="0">
                                          <p:val>
                                            <p:fltVal val="0"/>
                                          </p:val>
                                        </p:tav>
                                        <p:tav tm="100000">
                                          <p:val>
                                            <p:strVal val="#ppt_h"/>
                                          </p:val>
                                        </p:tav>
                                      </p:tavLst>
                                    </p:anim>
                                  </p:childTnLst>
                                </p:cTn>
                              </p:par>
                              <p:par>
                                <p:cTn id="116" presetID="23" presetClass="entr" presetSubtype="16" fill="hold" grpId="0" nodeType="withEffect">
                                  <p:stCondLst>
                                    <p:cond delay="0"/>
                                  </p:stCondLst>
                                  <p:childTnLst>
                                    <p:set>
                                      <p:cBhvr>
                                        <p:cTn id="117" dur="1" fill="hold">
                                          <p:stCondLst>
                                            <p:cond delay="0"/>
                                          </p:stCondLst>
                                        </p:cTn>
                                        <p:tgtEl>
                                          <p:spTgt spid="2065"/>
                                        </p:tgtEl>
                                        <p:attrNameLst>
                                          <p:attrName>style.visibility</p:attrName>
                                        </p:attrNameLst>
                                      </p:cBhvr>
                                      <p:to>
                                        <p:strVal val="visible"/>
                                      </p:to>
                                    </p:set>
                                    <p:anim calcmode="lin" valueType="num">
                                      <p:cBhvr>
                                        <p:cTn id="118" dur="500" fill="hold"/>
                                        <p:tgtEl>
                                          <p:spTgt spid="2065"/>
                                        </p:tgtEl>
                                        <p:attrNameLst>
                                          <p:attrName>ppt_w</p:attrName>
                                        </p:attrNameLst>
                                      </p:cBhvr>
                                      <p:tavLst>
                                        <p:tav tm="0">
                                          <p:val>
                                            <p:fltVal val="0"/>
                                          </p:val>
                                        </p:tav>
                                        <p:tav tm="100000">
                                          <p:val>
                                            <p:strVal val="#ppt_w"/>
                                          </p:val>
                                        </p:tav>
                                      </p:tavLst>
                                    </p:anim>
                                    <p:anim calcmode="lin" valueType="num">
                                      <p:cBhvr>
                                        <p:cTn id="119" dur="500" fill="hold"/>
                                        <p:tgtEl>
                                          <p:spTgt spid="2065"/>
                                        </p:tgtEl>
                                        <p:attrNameLst>
                                          <p:attrName>ppt_h</p:attrName>
                                        </p:attrNameLst>
                                      </p:cBhvr>
                                      <p:tavLst>
                                        <p:tav tm="0">
                                          <p:val>
                                            <p:fltVal val="0"/>
                                          </p:val>
                                        </p:tav>
                                        <p:tav tm="100000">
                                          <p:val>
                                            <p:strVal val="#ppt_h"/>
                                          </p:val>
                                        </p:tav>
                                      </p:tavLst>
                                    </p:anim>
                                  </p:childTnLst>
                                </p:cTn>
                              </p:par>
                              <p:par>
                                <p:cTn id="120" presetID="23" presetClass="entr" presetSubtype="16" fill="hold" grpId="0" nodeType="withEffect">
                                  <p:stCondLst>
                                    <p:cond delay="0"/>
                                  </p:stCondLst>
                                  <p:childTnLst>
                                    <p:set>
                                      <p:cBhvr>
                                        <p:cTn id="121" dur="1" fill="hold">
                                          <p:stCondLst>
                                            <p:cond delay="0"/>
                                          </p:stCondLst>
                                        </p:cTn>
                                        <p:tgtEl>
                                          <p:spTgt spid="2066"/>
                                        </p:tgtEl>
                                        <p:attrNameLst>
                                          <p:attrName>style.visibility</p:attrName>
                                        </p:attrNameLst>
                                      </p:cBhvr>
                                      <p:to>
                                        <p:strVal val="visible"/>
                                      </p:to>
                                    </p:set>
                                    <p:anim calcmode="lin" valueType="num">
                                      <p:cBhvr>
                                        <p:cTn id="122" dur="500" fill="hold"/>
                                        <p:tgtEl>
                                          <p:spTgt spid="2066"/>
                                        </p:tgtEl>
                                        <p:attrNameLst>
                                          <p:attrName>ppt_w</p:attrName>
                                        </p:attrNameLst>
                                      </p:cBhvr>
                                      <p:tavLst>
                                        <p:tav tm="0">
                                          <p:val>
                                            <p:fltVal val="0"/>
                                          </p:val>
                                        </p:tav>
                                        <p:tav tm="100000">
                                          <p:val>
                                            <p:strVal val="#ppt_w"/>
                                          </p:val>
                                        </p:tav>
                                      </p:tavLst>
                                    </p:anim>
                                    <p:anim calcmode="lin" valueType="num">
                                      <p:cBhvr>
                                        <p:cTn id="123" dur="500" fill="hold"/>
                                        <p:tgtEl>
                                          <p:spTgt spid="2066"/>
                                        </p:tgtEl>
                                        <p:attrNameLst>
                                          <p:attrName>ppt_h</p:attrName>
                                        </p:attrNameLst>
                                      </p:cBhvr>
                                      <p:tavLst>
                                        <p:tav tm="0">
                                          <p:val>
                                            <p:fltVal val="0"/>
                                          </p:val>
                                        </p:tav>
                                        <p:tav tm="100000">
                                          <p:val>
                                            <p:strVal val="#ppt_h"/>
                                          </p:val>
                                        </p:tav>
                                      </p:tavLst>
                                    </p:anim>
                                  </p:childTnLst>
                                </p:cTn>
                              </p:par>
                              <p:par>
                                <p:cTn id="124" presetID="23" presetClass="entr" presetSubtype="16" fill="hold" grpId="0" nodeType="withEffect">
                                  <p:stCondLst>
                                    <p:cond delay="0"/>
                                  </p:stCondLst>
                                  <p:childTnLst>
                                    <p:set>
                                      <p:cBhvr>
                                        <p:cTn id="125" dur="1" fill="hold">
                                          <p:stCondLst>
                                            <p:cond delay="0"/>
                                          </p:stCondLst>
                                        </p:cTn>
                                        <p:tgtEl>
                                          <p:spTgt spid="2067"/>
                                        </p:tgtEl>
                                        <p:attrNameLst>
                                          <p:attrName>style.visibility</p:attrName>
                                        </p:attrNameLst>
                                      </p:cBhvr>
                                      <p:to>
                                        <p:strVal val="visible"/>
                                      </p:to>
                                    </p:set>
                                    <p:anim calcmode="lin" valueType="num">
                                      <p:cBhvr>
                                        <p:cTn id="126" dur="500" fill="hold"/>
                                        <p:tgtEl>
                                          <p:spTgt spid="2067"/>
                                        </p:tgtEl>
                                        <p:attrNameLst>
                                          <p:attrName>ppt_w</p:attrName>
                                        </p:attrNameLst>
                                      </p:cBhvr>
                                      <p:tavLst>
                                        <p:tav tm="0">
                                          <p:val>
                                            <p:fltVal val="0"/>
                                          </p:val>
                                        </p:tav>
                                        <p:tav tm="100000">
                                          <p:val>
                                            <p:strVal val="#ppt_w"/>
                                          </p:val>
                                        </p:tav>
                                      </p:tavLst>
                                    </p:anim>
                                    <p:anim calcmode="lin" valueType="num">
                                      <p:cBhvr>
                                        <p:cTn id="127" dur="500" fill="hold"/>
                                        <p:tgtEl>
                                          <p:spTgt spid="2067"/>
                                        </p:tgtEl>
                                        <p:attrNameLst>
                                          <p:attrName>ppt_h</p:attrName>
                                        </p:attrNameLst>
                                      </p:cBhvr>
                                      <p:tavLst>
                                        <p:tav tm="0">
                                          <p:val>
                                            <p:fltVal val="0"/>
                                          </p:val>
                                        </p:tav>
                                        <p:tav tm="100000">
                                          <p:val>
                                            <p:strVal val="#ppt_h"/>
                                          </p:val>
                                        </p:tav>
                                      </p:tavLst>
                                    </p:anim>
                                  </p:childTnLst>
                                </p:cTn>
                              </p:par>
                              <p:par>
                                <p:cTn id="128" presetID="23" presetClass="entr" presetSubtype="16" fill="hold" grpId="0" nodeType="withEffect">
                                  <p:stCondLst>
                                    <p:cond delay="0"/>
                                  </p:stCondLst>
                                  <p:childTnLst>
                                    <p:set>
                                      <p:cBhvr>
                                        <p:cTn id="129" dur="1" fill="hold">
                                          <p:stCondLst>
                                            <p:cond delay="0"/>
                                          </p:stCondLst>
                                        </p:cTn>
                                        <p:tgtEl>
                                          <p:spTgt spid="2068"/>
                                        </p:tgtEl>
                                        <p:attrNameLst>
                                          <p:attrName>style.visibility</p:attrName>
                                        </p:attrNameLst>
                                      </p:cBhvr>
                                      <p:to>
                                        <p:strVal val="visible"/>
                                      </p:to>
                                    </p:set>
                                    <p:anim calcmode="lin" valueType="num">
                                      <p:cBhvr>
                                        <p:cTn id="130" dur="500" fill="hold"/>
                                        <p:tgtEl>
                                          <p:spTgt spid="2068"/>
                                        </p:tgtEl>
                                        <p:attrNameLst>
                                          <p:attrName>ppt_w</p:attrName>
                                        </p:attrNameLst>
                                      </p:cBhvr>
                                      <p:tavLst>
                                        <p:tav tm="0">
                                          <p:val>
                                            <p:fltVal val="0"/>
                                          </p:val>
                                        </p:tav>
                                        <p:tav tm="100000">
                                          <p:val>
                                            <p:strVal val="#ppt_w"/>
                                          </p:val>
                                        </p:tav>
                                      </p:tavLst>
                                    </p:anim>
                                    <p:anim calcmode="lin" valueType="num">
                                      <p:cBhvr>
                                        <p:cTn id="131" dur="500" fill="hold"/>
                                        <p:tgtEl>
                                          <p:spTgt spid="2068"/>
                                        </p:tgtEl>
                                        <p:attrNameLst>
                                          <p:attrName>ppt_h</p:attrName>
                                        </p:attrNameLst>
                                      </p:cBhvr>
                                      <p:tavLst>
                                        <p:tav tm="0">
                                          <p:val>
                                            <p:fltVal val="0"/>
                                          </p:val>
                                        </p:tav>
                                        <p:tav tm="100000">
                                          <p:val>
                                            <p:strVal val="#ppt_h"/>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3" presetClass="entr" presetSubtype="16" fill="hold" nodeType="clickEffect">
                                  <p:stCondLst>
                                    <p:cond delay="0"/>
                                  </p:stCondLst>
                                  <p:childTnLst>
                                    <p:set>
                                      <p:cBhvr>
                                        <p:cTn id="135" dur="1" fill="hold">
                                          <p:stCondLst>
                                            <p:cond delay="0"/>
                                          </p:stCondLst>
                                        </p:cTn>
                                        <p:tgtEl>
                                          <p:spTgt spid="2084"/>
                                        </p:tgtEl>
                                        <p:attrNameLst>
                                          <p:attrName>style.visibility</p:attrName>
                                        </p:attrNameLst>
                                      </p:cBhvr>
                                      <p:to>
                                        <p:strVal val="visible"/>
                                      </p:to>
                                    </p:set>
                                    <p:anim calcmode="lin" valueType="num">
                                      <p:cBhvr>
                                        <p:cTn id="136" dur="500" fill="hold"/>
                                        <p:tgtEl>
                                          <p:spTgt spid="2084"/>
                                        </p:tgtEl>
                                        <p:attrNameLst>
                                          <p:attrName>ppt_w</p:attrName>
                                        </p:attrNameLst>
                                      </p:cBhvr>
                                      <p:tavLst>
                                        <p:tav tm="0">
                                          <p:val>
                                            <p:fltVal val="0"/>
                                          </p:val>
                                        </p:tav>
                                        <p:tav tm="100000">
                                          <p:val>
                                            <p:strVal val="#ppt_w"/>
                                          </p:val>
                                        </p:tav>
                                      </p:tavLst>
                                    </p:anim>
                                    <p:anim calcmode="lin" valueType="num">
                                      <p:cBhvr>
                                        <p:cTn id="137" dur="500" fill="hold"/>
                                        <p:tgtEl>
                                          <p:spTgt spid="2084"/>
                                        </p:tgtEl>
                                        <p:attrNameLst>
                                          <p:attrName>ppt_h</p:attrName>
                                        </p:attrNameLst>
                                      </p:cBhvr>
                                      <p:tavLst>
                                        <p:tav tm="0">
                                          <p:val>
                                            <p:fltVal val="0"/>
                                          </p:val>
                                        </p:tav>
                                        <p:tav tm="100000">
                                          <p:val>
                                            <p:strVal val="#ppt_h"/>
                                          </p:val>
                                        </p:tav>
                                      </p:tavLst>
                                    </p:anim>
                                  </p:childTnLst>
                                </p:cTn>
                              </p:par>
                              <p:par>
                                <p:cTn id="138" presetID="23" presetClass="entr" presetSubtype="16" fill="hold" nodeType="withEffect">
                                  <p:stCondLst>
                                    <p:cond delay="0"/>
                                  </p:stCondLst>
                                  <p:childTnLst>
                                    <p:set>
                                      <p:cBhvr>
                                        <p:cTn id="139" dur="1" fill="hold">
                                          <p:stCondLst>
                                            <p:cond delay="0"/>
                                          </p:stCondLst>
                                        </p:cTn>
                                        <p:tgtEl>
                                          <p:spTgt spid="2085"/>
                                        </p:tgtEl>
                                        <p:attrNameLst>
                                          <p:attrName>style.visibility</p:attrName>
                                        </p:attrNameLst>
                                      </p:cBhvr>
                                      <p:to>
                                        <p:strVal val="visible"/>
                                      </p:to>
                                    </p:set>
                                    <p:anim calcmode="lin" valueType="num">
                                      <p:cBhvr>
                                        <p:cTn id="140" dur="500" fill="hold"/>
                                        <p:tgtEl>
                                          <p:spTgt spid="2085"/>
                                        </p:tgtEl>
                                        <p:attrNameLst>
                                          <p:attrName>ppt_w</p:attrName>
                                        </p:attrNameLst>
                                      </p:cBhvr>
                                      <p:tavLst>
                                        <p:tav tm="0">
                                          <p:val>
                                            <p:fltVal val="0"/>
                                          </p:val>
                                        </p:tav>
                                        <p:tav tm="100000">
                                          <p:val>
                                            <p:strVal val="#ppt_w"/>
                                          </p:val>
                                        </p:tav>
                                      </p:tavLst>
                                    </p:anim>
                                    <p:anim calcmode="lin" valueType="num">
                                      <p:cBhvr>
                                        <p:cTn id="141" dur="500" fill="hold"/>
                                        <p:tgtEl>
                                          <p:spTgt spid="2085"/>
                                        </p:tgtEl>
                                        <p:attrNameLst>
                                          <p:attrName>ppt_h</p:attrName>
                                        </p:attrNameLst>
                                      </p:cBhvr>
                                      <p:tavLst>
                                        <p:tav tm="0">
                                          <p:val>
                                            <p:fltVal val="0"/>
                                          </p:val>
                                        </p:tav>
                                        <p:tav tm="100000">
                                          <p:val>
                                            <p:strVal val="#ppt_h"/>
                                          </p:val>
                                        </p:tav>
                                      </p:tavLst>
                                    </p:anim>
                                  </p:childTnLst>
                                </p:cTn>
                              </p:par>
                              <p:par>
                                <p:cTn id="142" presetID="23" presetClass="entr" presetSubtype="16" fill="hold" grpId="0" nodeType="withEffect">
                                  <p:stCondLst>
                                    <p:cond delay="0"/>
                                  </p:stCondLst>
                                  <p:childTnLst>
                                    <p:set>
                                      <p:cBhvr>
                                        <p:cTn id="143" dur="1" fill="hold">
                                          <p:stCondLst>
                                            <p:cond delay="0"/>
                                          </p:stCondLst>
                                        </p:cTn>
                                        <p:tgtEl>
                                          <p:spTgt spid="2086"/>
                                        </p:tgtEl>
                                        <p:attrNameLst>
                                          <p:attrName>style.visibility</p:attrName>
                                        </p:attrNameLst>
                                      </p:cBhvr>
                                      <p:to>
                                        <p:strVal val="visible"/>
                                      </p:to>
                                    </p:set>
                                    <p:anim calcmode="lin" valueType="num">
                                      <p:cBhvr>
                                        <p:cTn id="144" dur="500" fill="hold"/>
                                        <p:tgtEl>
                                          <p:spTgt spid="2086"/>
                                        </p:tgtEl>
                                        <p:attrNameLst>
                                          <p:attrName>ppt_w</p:attrName>
                                        </p:attrNameLst>
                                      </p:cBhvr>
                                      <p:tavLst>
                                        <p:tav tm="0">
                                          <p:val>
                                            <p:fltVal val="0"/>
                                          </p:val>
                                        </p:tav>
                                        <p:tav tm="100000">
                                          <p:val>
                                            <p:strVal val="#ppt_w"/>
                                          </p:val>
                                        </p:tav>
                                      </p:tavLst>
                                    </p:anim>
                                    <p:anim calcmode="lin" valueType="num">
                                      <p:cBhvr>
                                        <p:cTn id="145" dur="500" fill="hold"/>
                                        <p:tgtEl>
                                          <p:spTgt spid="2086"/>
                                        </p:tgtEl>
                                        <p:attrNameLst>
                                          <p:attrName>ppt_h</p:attrName>
                                        </p:attrNameLst>
                                      </p:cBhvr>
                                      <p:tavLst>
                                        <p:tav tm="0">
                                          <p:val>
                                            <p:fltVal val="0"/>
                                          </p:val>
                                        </p:tav>
                                        <p:tav tm="100000">
                                          <p:val>
                                            <p:strVal val="#ppt_h"/>
                                          </p:val>
                                        </p:tav>
                                      </p:tavLst>
                                    </p:anim>
                                  </p:childTnLst>
                                </p:cTn>
                              </p:par>
                              <p:par>
                                <p:cTn id="146" presetID="23" presetClass="entr" presetSubtype="16" fill="hold" nodeType="withEffect">
                                  <p:stCondLst>
                                    <p:cond delay="0"/>
                                  </p:stCondLst>
                                  <p:childTnLst>
                                    <p:set>
                                      <p:cBhvr>
                                        <p:cTn id="147" dur="1" fill="hold">
                                          <p:stCondLst>
                                            <p:cond delay="0"/>
                                          </p:stCondLst>
                                        </p:cTn>
                                        <p:tgtEl>
                                          <p:spTgt spid="2087"/>
                                        </p:tgtEl>
                                        <p:attrNameLst>
                                          <p:attrName>style.visibility</p:attrName>
                                        </p:attrNameLst>
                                      </p:cBhvr>
                                      <p:to>
                                        <p:strVal val="visible"/>
                                      </p:to>
                                    </p:set>
                                    <p:anim calcmode="lin" valueType="num">
                                      <p:cBhvr>
                                        <p:cTn id="148" dur="500" fill="hold"/>
                                        <p:tgtEl>
                                          <p:spTgt spid="2087"/>
                                        </p:tgtEl>
                                        <p:attrNameLst>
                                          <p:attrName>ppt_w</p:attrName>
                                        </p:attrNameLst>
                                      </p:cBhvr>
                                      <p:tavLst>
                                        <p:tav tm="0">
                                          <p:val>
                                            <p:fltVal val="0"/>
                                          </p:val>
                                        </p:tav>
                                        <p:tav tm="100000">
                                          <p:val>
                                            <p:strVal val="#ppt_w"/>
                                          </p:val>
                                        </p:tav>
                                      </p:tavLst>
                                    </p:anim>
                                    <p:anim calcmode="lin" valueType="num">
                                      <p:cBhvr>
                                        <p:cTn id="149" dur="500" fill="hold"/>
                                        <p:tgtEl>
                                          <p:spTgt spid="2087"/>
                                        </p:tgtEl>
                                        <p:attrNameLst>
                                          <p:attrName>ppt_h</p:attrName>
                                        </p:attrNameLst>
                                      </p:cBhvr>
                                      <p:tavLst>
                                        <p:tav tm="0">
                                          <p:val>
                                            <p:fltVal val="0"/>
                                          </p:val>
                                        </p:tav>
                                        <p:tav tm="100000">
                                          <p:val>
                                            <p:strVal val="#ppt_h"/>
                                          </p:val>
                                        </p:tav>
                                      </p:tavLst>
                                    </p:anim>
                                  </p:childTnLst>
                                </p:cTn>
                              </p:par>
                              <p:par>
                                <p:cTn id="150" presetID="23" presetClass="entr" presetSubtype="16" fill="hold" nodeType="withEffect">
                                  <p:stCondLst>
                                    <p:cond delay="0"/>
                                  </p:stCondLst>
                                  <p:childTnLst>
                                    <p:set>
                                      <p:cBhvr>
                                        <p:cTn id="151" dur="1" fill="hold">
                                          <p:stCondLst>
                                            <p:cond delay="0"/>
                                          </p:stCondLst>
                                        </p:cTn>
                                        <p:tgtEl>
                                          <p:spTgt spid="2088"/>
                                        </p:tgtEl>
                                        <p:attrNameLst>
                                          <p:attrName>style.visibility</p:attrName>
                                        </p:attrNameLst>
                                      </p:cBhvr>
                                      <p:to>
                                        <p:strVal val="visible"/>
                                      </p:to>
                                    </p:set>
                                    <p:anim calcmode="lin" valueType="num">
                                      <p:cBhvr>
                                        <p:cTn id="152" dur="500" fill="hold"/>
                                        <p:tgtEl>
                                          <p:spTgt spid="2088"/>
                                        </p:tgtEl>
                                        <p:attrNameLst>
                                          <p:attrName>ppt_w</p:attrName>
                                        </p:attrNameLst>
                                      </p:cBhvr>
                                      <p:tavLst>
                                        <p:tav tm="0">
                                          <p:val>
                                            <p:fltVal val="0"/>
                                          </p:val>
                                        </p:tav>
                                        <p:tav tm="100000">
                                          <p:val>
                                            <p:strVal val="#ppt_w"/>
                                          </p:val>
                                        </p:tav>
                                      </p:tavLst>
                                    </p:anim>
                                    <p:anim calcmode="lin" valueType="num">
                                      <p:cBhvr>
                                        <p:cTn id="153" dur="500" fill="hold"/>
                                        <p:tgtEl>
                                          <p:spTgt spid="2088"/>
                                        </p:tgtEl>
                                        <p:attrNameLst>
                                          <p:attrName>ppt_h</p:attrName>
                                        </p:attrNameLst>
                                      </p:cBhvr>
                                      <p:tavLst>
                                        <p:tav tm="0">
                                          <p:val>
                                            <p:fltVal val="0"/>
                                          </p:val>
                                        </p:tav>
                                        <p:tav tm="100000">
                                          <p:val>
                                            <p:strVal val="#ppt_h"/>
                                          </p:val>
                                        </p:tav>
                                      </p:tavLst>
                                    </p:anim>
                                  </p:childTnLst>
                                </p:cTn>
                              </p:par>
                              <p:par>
                                <p:cTn id="154" presetID="23" presetClass="entr" presetSubtype="16" fill="hold" grpId="0" nodeType="withEffect">
                                  <p:stCondLst>
                                    <p:cond delay="0"/>
                                  </p:stCondLst>
                                  <p:childTnLst>
                                    <p:set>
                                      <p:cBhvr>
                                        <p:cTn id="155" dur="1" fill="hold">
                                          <p:stCondLst>
                                            <p:cond delay="0"/>
                                          </p:stCondLst>
                                        </p:cTn>
                                        <p:tgtEl>
                                          <p:spTgt spid="2089"/>
                                        </p:tgtEl>
                                        <p:attrNameLst>
                                          <p:attrName>style.visibility</p:attrName>
                                        </p:attrNameLst>
                                      </p:cBhvr>
                                      <p:to>
                                        <p:strVal val="visible"/>
                                      </p:to>
                                    </p:set>
                                    <p:anim calcmode="lin" valueType="num">
                                      <p:cBhvr>
                                        <p:cTn id="156" dur="500" fill="hold"/>
                                        <p:tgtEl>
                                          <p:spTgt spid="2089"/>
                                        </p:tgtEl>
                                        <p:attrNameLst>
                                          <p:attrName>ppt_w</p:attrName>
                                        </p:attrNameLst>
                                      </p:cBhvr>
                                      <p:tavLst>
                                        <p:tav tm="0">
                                          <p:val>
                                            <p:fltVal val="0"/>
                                          </p:val>
                                        </p:tav>
                                        <p:tav tm="100000">
                                          <p:val>
                                            <p:strVal val="#ppt_w"/>
                                          </p:val>
                                        </p:tav>
                                      </p:tavLst>
                                    </p:anim>
                                    <p:anim calcmode="lin" valueType="num">
                                      <p:cBhvr>
                                        <p:cTn id="157" dur="500" fill="hold"/>
                                        <p:tgtEl>
                                          <p:spTgt spid="2089"/>
                                        </p:tgtEl>
                                        <p:attrNameLst>
                                          <p:attrName>ppt_h</p:attrName>
                                        </p:attrNameLst>
                                      </p:cBhvr>
                                      <p:tavLst>
                                        <p:tav tm="0">
                                          <p:val>
                                            <p:fltVal val="0"/>
                                          </p:val>
                                        </p:tav>
                                        <p:tav tm="100000">
                                          <p:val>
                                            <p:strVal val="#ppt_h"/>
                                          </p:val>
                                        </p:tav>
                                      </p:tavLst>
                                    </p:anim>
                                  </p:childTnLst>
                                </p:cTn>
                              </p:par>
                              <p:par>
                                <p:cTn id="158" presetID="23" presetClass="entr" presetSubtype="16" fill="hold" nodeType="withEffect">
                                  <p:stCondLst>
                                    <p:cond delay="0"/>
                                  </p:stCondLst>
                                  <p:childTnLst>
                                    <p:set>
                                      <p:cBhvr>
                                        <p:cTn id="159" dur="1" fill="hold">
                                          <p:stCondLst>
                                            <p:cond delay="0"/>
                                          </p:stCondLst>
                                        </p:cTn>
                                        <p:tgtEl>
                                          <p:spTgt spid="2090"/>
                                        </p:tgtEl>
                                        <p:attrNameLst>
                                          <p:attrName>style.visibility</p:attrName>
                                        </p:attrNameLst>
                                      </p:cBhvr>
                                      <p:to>
                                        <p:strVal val="visible"/>
                                      </p:to>
                                    </p:set>
                                    <p:anim calcmode="lin" valueType="num">
                                      <p:cBhvr>
                                        <p:cTn id="160" dur="500" fill="hold"/>
                                        <p:tgtEl>
                                          <p:spTgt spid="2090"/>
                                        </p:tgtEl>
                                        <p:attrNameLst>
                                          <p:attrName>ppt_w</p:attrName>
                                        </p:attrNameLst>
                                      </p:cBhvr>
                                      <p:tavLst>
                                        <p:tav tm="0">
                                          <p:val>
                                            <p:fltVal val="0"/>
                                          </p:val>
                                        </p:tav>
                                        <p:tav tm="100000">
                                          <p:val>
                                            <p:strVal val="#ppt_w"/>
                                          </p:val>
                                        </p:tav>
                                      </p:tavLst>
                                    </p:anim>
                                    <p:anim calcmode="lin" valueType="num">
                                      <p:cBhvr>
                                        <p:cTn id="161" dur="500" fill="hold"/>
                                        <p:tgtEl>
                                          <p:spTgt spid="2090"/>
                                        </p:tgtEl>
                                        <p:attrNameLst>
                                          <p:attrName>ppt_h</p:attrName>
                                        </p:attrNameLst>
                                      </p:cBhvr>
                                      <p:tavLst>
                                        <p:tav tm="0">
                                          <p:val>
                                            <p:fltVal val="0"/>
                                          </p:val>
                                        </p:tav>
                                        <p:tav tm="100000">
                                          <p:val>
                                            <p:strVal val="#ppt_h"/>
                                          </p:val>
                                        </p:tav>
                                      </p:tavLst>
                                    </p:anim>
                                  </p:childTnLst>
                                </p:cTn>
                              </p:par>
                              <p:par>
                                <p:cTn id="162" presetID="23" presetClass="entr" presetSubtype="16" fill="hold" nodeType="withEffect">
                                  <p:stCondLst>
                                    <p:cond delay="0"/>
                                  </p:stCondLst>
                                  <p:childTnLst>
                                    <p:set>
                                      <p:cBhvr>
                                        <p:cTn id="163" dur="1" fill="hold">
                                          <p:stCondLst>
                                            <p:cond delay="0"/>
                                          </p:stCondLst>
                                        </p:cTn>
                                        <p:tgtEl>
                                          <p:spTgt spid="2092"/>
                                        </p:tgtEl>
                                        <p:attrNameLst>
                                          <p:attrName>style.visibility</p:attrName>
                                        </p:attrNameLst>
                                      </p:cBhvr>
                                      <p:to>
                                        <p:strVal val="visible"/>
                                      </p:to>
                                    </p:set>
                                    <p:anim calcmode="lin" valueType="num">
                                      <p:cBhvr>
                                        <p:cTn id="164" dur="500" fill="hold"/>
                                        <p:tgtEl>
                                          <p:spTgt spid="2092"/>
                                        </p:tgtEl>
                                        <p:attrNameLst>
                                          <p:attrName>ppt_w</p:attrName>
                                        </p:attrNameLst>
                                      </p:cBhvr>
                                      <p:tavLst>
                                        <p:tav tm="0">
                                          <p:val>
                                            <p:fltVal val="0"/>
                                          </p:val>
                                        </p:tav>
                                        <p:tav tm="100000">
                                          <p:val>
                                            <p:strVal val="#ppt_w"/>
                                          </p:val>
                                        </p:tav>
                                      </p:tavLst>
                                    </p:anim>
                                    <p:anim calcmode="lin" valueType="num">
                                      <p:cBhvr>
                                        <p:cTn id="165" dur="500" fill="hold"/>
                                        <p:tgtEl>
                                          <p:spTgt spid="2092"/>
                                        </p:tgtEl>
                                        <p:attrNameLst>
                                          <p:attrName>ppt_h</p:attrName>
                                        </p:attrNameLst>
                                      </p:cBhvr>
                                      <p:tavLst>
                                        <p:tav tm="0">
                                          <p:val>
                                            <p:fltVal val="0"/>
                                          </p:val>
                                        </p:tav>
                                        <p:tav tm="100000">
                                          <p:val>
                                            <p:strVal val="#ppt_h"/>
                                          </p:val>
                                        </p:tav>
                                      </p:tavLst>
                                    </p:anim>
                                  </p:childTnLst>
                                </p:cTn>
                              </p:par>
                              <p:par>
                                <p:cTn id="166" presetID="23" presetClass="entr" presetSubtype="16" fill="hold" nodeType="withEffect">
                                  <p:stCondLst>
                                    <p:cond delay="0"/>
                                  </p:stCondLst>
                                  <p:childTnLst>
                                    <p:set>
                                      <p:cBhvr>
                                        <p:cTn id="167" dur="1" fill="hold">
                                          <p:stCondLst>
                                            <p:cond delay="0"/>
                                          </p:stCondLst>
                                        </p:cTn>
                                        <p:tgtEl>
                                          <p:spTgt spid="2094"/>
                                        </p:tgtEl>
                                        <p:attrNameLst>
                                          <p:attrName>style.visibility</p:attrName>
                                        </p:attrNameLst>
                                      </p:cBhvr>
                                      <p:to>
                                        <p:strVal val="visible"/>
                                      </p:to>
                                    </p:set>
                                    <p:anim calcmode="lin" valueType="num">
                                      <p:cBhvr>
                                        <p:cTn id="168" dur="500" fill="hold"/>
                                        <p:tgtEl>
                                          <p:spTgt spid="2094"/>
                                        </p:tgtEl>
                                        <p:attrNameLst>
                                          <p:attrName>ppt_w</p:attrName>
                                        </p:attrNameLst>
                                      </p:cBhvr>
                                      <p:tavLst>
                                        <p:tav tm="0">
                                          <p:val>
                                            <p:fltVal val="0"/>
                                          </p:val>
                                        </p:tav>
                                        <p:tav tm="100000">
                                          <p:val>
                                            <p:strVal val="#ppt_w"/>
                                          </p:val>
                                        </p:tav>
                                      </p:tavLst>
                                    </p:anim>
                                    <p:anim calcmode="lin" valueType="num">
                                      <p:cBhvr>
                                        <p:cTn id="169" dur="500" fill="hold"/>
                                        <p:tgtEl>
                                          <p:spTgt spid="2094"/>
                                        </p:tgtEl>
                                        <p:attrNameLst>
                                          <p:attrName>ppt_h</p:attrName>
                                        </p:attrNameLst>
                                      </p:cBhvr>
                                      <p:tavLst>
                                        <p:tav tm="0">
                                          <p:val>
                                            <p:fltVal val="0"/>
                                          </p:val>
                                        </p:tav>
                                        <p:tav tm="100000">
                                          <p:val>
                                            <p:strVal val="#ppt_h"/>
                                          </p:val>
                                        </p:tav>
                                      </p:tavLst>
                                    </p:anim>
                                  </p:childTnLst>
                                </p:cTn>
                              </p:par>
                              <p:par>
                                <p:cTn id="170" presetID="23" presetClass="entr" presetSubtype="16" fill="hold" nodeType="withEffect">
                                  <p:stCondLst>
                                    <p:cond delay="0"/>
                                  </p:stCondLst>
                                  <p:childTnLst>
                                    <p:set>
                                      <p:cBhvr>
                                        <p:cTn id="171" dur="1" fill="hold">
                                          <p:stCondLst>
                                            <p:cond delay="0"/>
                                          </p:stCondLst>
                                        </p:cTn>
                                        <p:tgtEl>
                                          <p:spTgt spid="2095"/>
                                        </p:tgtEl>
                                        <p:attrNameLst>
                                          <p:attrName>style.visibility</p:attrName>
                                        </p:attrNameLst>
                                      </p:cBhvr>
                                      <p:to>
                                        <p:strVal val="visible"/>
                                      </p:to>
                                    </p:set>
                                    <p:anim calcmode="lin" valueType="num">
                                      <p:cBhvr>
                                        <p:cTn id="172" dur="500" fill="hold"/>
                                        <p:tgtEl>
                                          <p:spTgt spid="2095"/>
                                        </p:tgtEl>
                                        <p:attrNameLst>
                                          <p:attrName>ppt_w</p:attrName>
                                        </p:attrNameLst>
                                      </p:cBhvr>
                                      <p:tavLst>
                                        <p:tav tm="0">
                                          <p:val>
                                            <p:fltVal val="0"/>
                                          </p:val>
                                        </p:tav>
                                        <p:tav tm="100000">
                                          <p:val>
                                            <p:strVal val="#ppt_w"/>
                                          </p:val>
                                        </p:tav>
                                      </p:tavLst>
                                    </p:anim>
                                    <p:anim calcmode="lin" valueType="num">
                                      <p:cBhvr>
                                        <p:cTn id="173" dur="500" fill="hold"/>
                                        <p:tgtEl>
                                          <p:spTgt spid="2095"/>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2096"/>
                                        </p:tgtEl>
                                        <p:attrNameLst>
                                          <p:attrName>style.visibility</p:attrName>
                                        </p:attrNameLst>
                                      </p:cBhvr>
                                      <p:to>
                                        <p:strVal val="visible"/>
                                      </p:to>
                                    </p:set>
                                    <p:anim calcmode="lin" valueType="num">
                                      <p:cBhvr>
                                        <p:cTn id="176" dur="500" fill="hold"/>
                                        <p:tgtEl>
                                          <p:spTgt spid="2096"/>
                                        </p:tgtEl>
                                        <p:attrNameLst>
                                          <p:attrName>ppt_w</p:attrName>
                                        </p:attrNameLst>
                                      </p:cBhvr>
                                      <p:tavLst>
                                        <p:tav tm="0">
                                          <p:val>
                                            <p:fltVal val="0"/>
                                          </p:val>
                                        </p:tav>
                                        <p:tav tm="100000">
                                          <p:val>
                                            <p:strVal val="#ppt_w"/>
                                          </p:val>
                                        </p:tav>
                                      </p:tavLst>
                                    </p:anim>
                                    <p:anim calcmode="lin" valueType="num">
                                      <p:cBhvr>
                                        <p:cTn id="177" dur="500" fill="hold"/>
                                        <p:tgtEl>
                                          <p:spTgt spid="2096"/>
                                        </p:tgtEl>
                                        <p:attrNameLst>
                                          <p:attrName>ppt_h</p:attrName>
                                        </p:attrNameLst>
                                      </p:cBhvr>
                                      <p:tavLst>
                                        <p:tav tm="0">
                                          <p:val>
                                            <p:fltVal val="0"/>
                                          </p:val>
                                        </p:tav>
                                        <p:tav tm="100000">
                                          <p:val>
                                            <p:strVal val="#ppt_h"/>
                                          </p:val>
                                        </p:tav>
                                      </p:tavLst>
                                    </p:anim>
                                  </p:childTnLst>
                                </p:cTn>
                              </p:par>
                              <p:par>
                                <p:cTn id="178" presetID="23" presetClass="entr" presetSubtype="16" fill="hold" nodeType="withEffect">
                                  <p:stCondLst>
                                    <p:cond delay="0"/>
                                  </p:stCondLst>
                                  <p:childTnLst>
                                    <p:set>
                                      <p:cBhvr>
                                        <p:cTn id="179" dur="1" fill="hold">
                                          <p:stCondLst>
                                            <p:cond delay="0"/>
                                          </p:stCondLst>
                                        </p:cTn>
                                        <p:tgtEl>
                                          <p:spTgt spid="2138"/>
                                        </p:tgtEl>
                                        <p:attrNameLst>
                                          <p:attrName>style.visibility</p:attrName>
                                        </p:attrNameLst>
                                      </p:cBhvr>
                                      <p:to>
                                        <p:strVal val="visible"/>
                                      </p:to>
                                    </p:set>
                                    <p:anim calcmode="lin" valueType="num">
                                      <p:cBhvr>
                                        <p:cTn id="180" dur="500" fill="hold"/>
                                        <p:tgtEl>
                                          <p:spTgt spid="2138"/>
                                        </p:tgtEl>
                                        <p:attrNameLst>
                                          <p:attrName>ppt_w</p:attrName>
                                        </p:attrNameLst>
                                      </p:cBhvr>
                                      <p:tavLst>
                                        <p:tav tm="0">
                                          <p:val>
                                            <p:fltVal val="0"/>
                                          </p:val>
                                        </p:tav>
                                        <p:tav tm="100000">
                                          <p:val>
                                            <p:strVal val="#ppt_w"/>
                                          </p:val>
                                        </p:tav>
                                      </p:tavLst>
                                    </p:anim>
                                    <p:anim calcmode="lin" valueType="num">
                                      <p:cBhvr>
                                        <p:cTn id="181" dur="500" fill="hold"/>
                                        <p:tgtEl>
                                          <p:spTgt spid="2138"/>
                                        </p:tgtEl>
                                        <p:attrNameLst>
                                          <p:attrName>ppt_h</p:attrName>
                                        </p:attrNameLst>
                                      </p:cBhvr>
                                      <p:tavLst>
                                        <p:tav tm="0">
                                          <p:val>
                                            <p:fltVal val="0"/>
                                          </p:val>
                                        </p:tav>
                                        <p:tav tm="100000">
                                          <p:val>
                                            <p:strVal val="#ppt_h"/>
                                          </p:val>
                                        </p:tav>
                                      </p:tavLst>
                                    </p:anim>
                                  </p:childTnLst>
                                </p:cTn>
                              </p:par>
                              <p:par>
                                <p:cTn id="182" presetID="23" presetClass="entr" presetSubtype="16" fill="hold" grpId="0" nodeType="withEffect">
                                  <p:stCondLst>
                                    <p:cond delay="0"/>
                                  </p:stCondLst>
                                  <p:childTnLst>
                                    <p:set>
                                      <p:cBhvr>
                                        <p:cTn id="183" dur="1" fill="hold">
                                          <p:stCondLst>
                                            <p:cond delay="0"/>
                                          </p:stCondLst>
                                        </p:cTn>
                                        <p:tgtEl>
                                          <p:spTgt spid="2141"/>
                                        </p:tgtEl>
                                        <p:attrNameLst>
                                          <p:attrName>style.visibility</p:attrName>
                                        </p:attrNameLst>
                                      </p:cBhvr>
                                      <p:to>
                                        <p:strVal val="visible"/>
                                      </p:to>
                                    </p:set>
                                    <p:anim calcmode="lin" valueType="num">
                                      <p:cBhvr>
                                        <p:cTn id="184" dur="500" fill="hold"/>
                                        <p:tgtEl>
                                          <p:spTgt spid="2141"/>
                                        </p:tgtEl>
                                        <p:attrNameLst>
                                          <p:attrName>ppt_w</p:attrName>
                                        </p:attrNameLst>
                                      </p:cBhvr>
                                      <p:tavLst>
                                        <p:tav tm="0">
                                          <p:val>
                                            <p:fltVal val="0"/>
                                          </p:val>
                                        </p:tav>
                                        <p:tav tm="100000">
                                          <p:val>
                                            <p:strVal val="#ppt_w"/>
                                          </p:val>
                                        </p:tav>
                                      </p:tavLst>
                                    </p:anim>
                                    <p:anim calcmode="lin" valueType="num">
                                      <p:cBhvr>
                                        <p:cTn id="185" dur="500" fill="hold"/>
                                        <p:tgtEl>
                                          <p:spTgt spid="2141"/>
                                        </p:tgtEl>
                                        <p:attrNameLst>
                                          <p:attrName>ppt_h</p:attrName>
                                        </p:attrNameLst>
                                      </p:cBhvr>
                                      <p:tavLst>
                                        <p:tav tm="0">
                                          <p:val>
                                            <p:fltVal val="0"/>
                                          </p:val>
                                        </p:tav>
                                        <p:tav tm="100000">
                                          <p:val>
                                            <p:strVal val="#ppt_h"/>
                                          </p:val>
                                        </p:tav>
                                      </p:tavLst>
                                    </p:anim>
                                  </p:childTnLst>
                                </p:cTn>
                              </p:par>
                              <p:par>
                                <p:cTn id="186" presetID="23" presetClass="entr" presetSubtype="16" fill="hold" nodeType="withEffect">
                                  <p:stCondLst>
                                    <p:cond delay="0"/>
                                  </p:stCondLst>
                                  <p:childTnLst>
                                    <p:set>
                                      <p:cBhvr>
                                        <p:cTn id="187" dur="1" fill="hold">
                                          <p:stCondLst>
                                            <p:cond delay="0"/>
                                          </p:stCondLst>
                                        </p:cTn>
                                        <p:tgtEl>
                                          <p:spTgt spid="2139"/>
                                        </p:tgtEl>
                                        <p:attrNameLst>
                                          <p:attrName>style.visibility</p:attrName>
                                        </p:attrNameLst>
                                      </p:cBhvr>
                                      <p:to>
                                        <p:strVal val="visible"/>
                                      </p:to>
                                    </p:set>
                                    <p:anim calcmode="lin" valueType="num">
                                      <p:cBhvr>
                                        <p:cTn id="188" dur="500" fill="hold"/>
                                        <p:tgtEl>
                                          <p:spTgt spid="2139"/>
                                        </p:tgtEl>
                                        <p:attrNameLst>
                                          <p:attrName>ppt_w</p:attrName>
                                        </p:attrNameLst>
                                      </p:cBhvr>
                                      <p:tavLst>
                                        <p:tav tm="0">
                                          <p:val>
                                            <p:fltVal val="0"/>
                                          </p:val>
                                        </p:tav>
                                        <p:tav tm="100000">
                                          <p:val>
                                            <p:strVal val="#ppt_w"/>
                                          </p:val>
                                        </p:tav>
                                      </p:tavLst>
                                    </p:anim>
                                    <p:anim calcmode="lin" valueType="num">
                                      <p:cBhvr>
                                        <p:cTn id="189" dur="500" fill="hold"/>
                                        <p:tgtEl>
                                          <p:spTgt spid="2139"/>
                                        </p:tgtEl>
                                        <p:attrNameLst>
                                          <p:attrName>ppt_h</p:attrName>
                                        </p:attrNameLst>
                                      </p:cBhvr>
                                      <p:tavLst>
                                        <p:tav tm="0">
                                          <p:val>
                                            <p:fltVal val="0"/>
                                          </p:val>
                                        </p:tav>
                                        <p:tav tm="100000">
                                          <p:val>
                                            <p:strVal val="#ppt_h"/>
                                          </p:val>
                                        </p:tav>
                                      </p:tavLst>
                                    </p:anim>
                                  </p:childTnLst>
                                </p:cTn>
                              </p:par>
                              <p:par>
                                <p:cTn id="190" presetID="23" presetClass="entr" presetSubtype="16" fill="hold" nodeType="withEffect">
                                  <p:stCondLst>
                                    <p:cond delay="0"/>
                                  </p:stCondLst>
                                  <p:childTnLst>
                                    <p:set>
                                      <p:cBhvr>
                                        <p:cTn id="191" dur="1" fill="hold">
                                          <p:stCondLst>
                                            <p:cond delay="0"/>
                                          </p:stCondLst>
                                        </p:cTn>
                                        <p:tgtEl>
                                          <p:spTgt spid="2140"/>
                                        </p:tgtEl>
                                        <p:attrNameLst>
                                          <p:attrName>style.visibility</p:attrName>
                                        </p:attrNameLst>
                                      </p:cBhvr>
                                      <p:to>
                                        <p:strVal val="visible"/>
                                      </p:to>
                                    </p:set>
                                    <p:anim calcmode="lin" valueType="num">
                                      <p:cBhvr>
                                        <p:cTn id="192" dur="500" fill="hold"/>
                                        <p:tgtEl>
                                          <p:spTgt spid="2140"/>
                                        </p:tgtEl>
                                        <p:attrNameLst>
                                          <p:attrName>ppt_w</p:attrName>
                                        </p:attrNameLst>
                                      </p:cBhvr>
                                      <p:tavLst>
                                        <p:tav tm="0">
                                          <p:val>
                                            <p:fltVal val="0"/>
                                          </p:val>
                                        </p:tav>
                                        <p:tav tm="100000">
                                          <p:val>
                                            <p:strVal val="#ppt_w"/>
                                          </p:val>
                                        </p:tav>
                                      </p:tavLst>
                                    </p:anim>
                                    <p:anim calcmode="lin" valueType="num">
                                      <p:cBhvr>
                                        <p:cTn id="193" dur="500" fill="hold"/>
                                        <p:tgtEl>
                                          <p:spTgt spid="21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6" grpId="0"/>
      <p:bldP spid="2057" grpId="0"/>
      <p:bldP spid="2058" grpId="0"/>
      <p:bldP spid="2059" grpId="0"/>
      <p:bldP spid="2061" grpId="0"/>
      <p:bldP spid="2062" grpId="0" animBg="1"/>
      <p:bldP spid="2063" grpId="0" animBg="1"/>
      <p:bldP spid="2064" grpId="0" animBg="1"/>
      <p:bldP spid="2065" grpId="0"/>
      <p:bldP spid="2066" grpId="0"/>
      <p:bldP spid="2067" grpId="0"/>
      <p:bldP spid="2068" grpId="0" animBg="1"/>
      <p:bldP spid="2069" grpId="0"/>
      <p:bldP spid="2070" grpId="0"/>
      <p:bldP spid="2071" grpId="0" animBg="1"/>
      <p:bldP spid="2072" grpId="0"/>
      <p:bldP spid="2073" grpId="0"/>
      <p:bldP spid="2074" grpId="0" animBg="1"/>
      <p:bldP spid="2082" grpId="0"/>
      <p:bldP spid="2083" grpId="0"/>
      <p:bldP spid="2086" grpId="0" animBg="1"/>
      <p:bldP spid="2089" grpId="0" animBg="1"/>
      <p:bldP spid="2091" grpId="0"/>
      <p:bldP spid="2096" grpId="0" animBg="1"/>
      <p:bldP spid="2111" grpId="0" animBg="1"/>
      <p:bldP spid="2113" grpId="0" animBg="1"/>
      <p:bldP spid="2118" grpId="0" animBg="1"/>
      <p:bldP spid="2118" grpId="1" animBg="1"/>
      <p:bldP spid="2141" grpId="0" animBg="1"/>
      <p:bldP spid="2142" grpId="0" animBg="1"/>
      <p:bldP spid="214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8687-1252-264E-95CA-0682DC966C9C}"/>
              </a:ext>
            </a:extLst>
          </p:cNvPr>
          <p:cNvSpPr>
            <a:spLocks noGrp="1"/>
          </p:cNvSpPr>
          <p:nvPr>
            <p:ph type="title"/>
          </p:nvPr>
        </p:nvSpPr>
        <p:spPr>
          <a:xfrm>
            <a:off x="1981200" y="1066800"/>
            <a:ext cx="8229600" cy="1143000"/>
          </a:xfrm>
        </p:spPr>
        <p:txBody>
          <a:bodyPr>
            <a:normAutofit fontScale="90000"/>
          </a:bodyPr>
          <a:lstStyle/>
          <a:p>
            <a:r>
              <a:rPr lang="en-US" b="1">
                <a:solidFill>
                  <a:srgbClr val="7030A0"/>
                </a:solidFill>
                <a:latin typeface="HP001 4 hàng" panose="020B0603050302020204" pitchFamily="34" charset="77"/>
              </a:rPr>
              <a:t>Toán</a:t>
            </a:r>
            <a:br>
              <a:rPr lang="en-US" b="1">
                <a:solidFill>
                  <a:srgbClr val="7030A0"/>
                </a:solidFill>
                <a:latin typeface="HP001 4 hàng" panose="020B0603050302020204" pitchFamily="34" charset="77"/>
              </a:rPr>
            </a:br>
            <a:r>
              <a:rPr lang="en-US" b="1">
                <a:solidFill>
                  <a:srgbClr val="7030A0"/>
                </a:solidFill>
                <a:latin typeface="HP001 4 hàng" panose="020B0603050302020204" pitchFamily="34" charset="77"/>
              </a:rPr>
              <a:t>Phép trừ phân số (trang 129)</a:t>
            </a:r>
          </a:p>
        </p:txBody>
      </p:sp>
      <p:pic>
        <p:nvPicPr>
          <p:cNvPr id="4" name="图片 4">
            <a:extLst>
              <a:ext uri="{FF2B5EF4-FFF2-40B4-BE49-F238E27FC236}">
                <a16:creationId xmlns:a16="http://schemas.microsoft.com/office/drawing/2014/main" id="{2F7DB685-FF6F-4C46-93C0-543169ED560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0" y="1731978"/>
            <a:ext cx="6228590" cy="5126022"/>
          </a:xfrm>
          <a:prstGeom prst="rect">
            <a:avLst/>
          </a:prstGeom>
        </p:spPr>
      </p:pic>
      <p:pic>
        <p:nvPicPr>
          <p:cNvPr id="5" name="图片 17">
            <a:extLst>
              <a:ext uri="{FF2B5EF4-FFF2-40B4-BE49-F238E27FC236}">
                <a16:creationId xmlns:a16="http://schemas.microsoft.com/office/drawing/2014/main" id="{CDC2FE68-E6B9-4348-812A-807E3EB8CE0F}"/>
              </a:ext>
            </a:extLst>
          </p:cNvPr>
          <p:cNvPicPr>
            <a:picLocks noChangeAspect="1"/>
          </p:cNvPicPr>
          <p:nvPr/>
        </p:nvPicPr>
        <p:blipFill>
          <a:blip r:embed="rId4"/>
          <a:stretch>
            <a:fillRect/>
          </a:stretch>
        </p:blipFill>
        <p:spPr>
          <a:xfrm>
            <a:off x="500753" y="491073"/>
            <a:ext cx="1196284" cy="750702"/>
          </a:xfrm>
          <a:prstGeom prst="rect">
            <a:avLst/>
          </a:prstGeom>
        </p:spPr>
      </p:pic>
      <p:pic>
        <p:nvPicPr>
          <p:cNvPr id="6" name="图片 19">
            <a:extLst>
              <a:ext uri="{FF2B5EF4-FFF2-40B4-BE49-F238E27FC236}">
                <a16:creationId xmlns:a16="http://schemas.microsoft.com/office/drawing/2014/main" id="{6C2CE58B-6F16-984C-BEB6-C4277CF16163}"/>
              </a:ext>
            </a:extLst>
          </p:cNvPr>
          <p:cNvPicPr>
            <a:picLocks noChangeAspect="1"/>
          </p:cNvPicPr>
          <p:nvPr/>
        </p:nvPicPr>
        <p:blipFill>
          <a:blip r:embed="rId4"/>
          <a:stretch>
            <a:fillRect/>
          </a:stretch>
        </p:blipFill>
        <p:spPr>
          <a:xfrm>
            <a:off x="1179904" y="1670221"/>
            <a:ext cx="718936" cy="451153"/>
          </a:xfrm>
          <a:prstGeom prst="rect">
            <a:avLst/>
          </a:prstGeom>
        </p:spPr>
      </p:pic>
      <p:pic>
        <p:nvPicPr>
          <p:cNvPr id="7" name="图片 20">
            <a:extLst>
              <a:ext uri="{FF2B5EF4-FFF2-40B4-BE49-F238E27FC236}">
                <a16:creationId xmlns:a16="http://schemas.microsoft.com/office/drawing/2014/main" id="{DEB735F9-0491-BC48-A460-E39B139E21DA}"/>
              </a:ext>
            </a:extLst>
          </p:cNvPr>
          <p:cNvPicPr>
            <a:picLocks noChangeAspect="1"/>
          </p:cNvPicPr>
          <p:nvPr/>
        </p:nvPicPr>
        <p:blipFill>
          <a:blip r:embed="rId4"/>
          <a:stretch>
            <a:fillRect/>
          </a:stretch>
        </p:blipFill>
        <p:spPr>
          <a:xfrm>
            <a:off x="1956772" y="657847"/>
            <a:ext cx="718936" cy="451153"/>
          </a:xfrm>
          <a:prstGeom prst="rect">
            <a:avLst/>
          </a:prstGeom>
        </p:spPr>
      </p:pic>
      <p:pic>
        <p:nvPicPr>
          <p:cNvPr id="8" name="图片 21">
            <a:extLst>
              <a:ext uri="{FF2B5EF4-FFF2-40B4-BE49-F238E27FC236}">
                <a16:creationId xmlns:a16="http://schemas.microsoft.com/office/drawing/2014/main" id="{C77622B5-138C-5A4E-B4B7-F123E61276B8}"/>
              </a:ext>
            </a:extLst>
          </p:cNvPr>
          <p:cNvPicPr>
            <a:picLocks noChangeAspect="1"/>
          </p:cNvPicPr>
          <p:nvPr/>
        </p:nvPicPr>
        <p:blipFill>
          <a:blip r:embed="rId4"/>
          <a:stretch>
            <a:fillRect/>
          </a:stretch>
        </p:blipFill>
        <p:spPr>
          <a:xfrm>
            <a:off x="5312" y="2551116"/>
            <a:ext cx="718936" cy="451153"/>
          </a:xfrm>
          <a:prstGeom prst="rect">
            <a:avLst/>
          </a:prstGeom>
        </p:spPr>
      </p:pic>
      <p:grpSp>
        <p:nvGrpSpPr>
          <p:cNvPr id="9" name="组合 31">
            <a:extLst>
              <a:ext uri="{FF2B5EF4-FFF2-40B4-BE49-F238E27FC236}">
                <a16:creationId xmlns:a16="http://schemas.microsoft.com/office/drawing/2014/main" id="{6E0CB0FE-5E98-C341-851F-165594FFCEB1}"/>
              </a:ext>
            </a:extLst>
          </p:cNvPr>
          <p:cNvGrpSpPr/>
          <p:nvPr/>
        </p:nvGrpSpPr>
        <p:grpSpPr>
          <a:xfrm>
            <a:off x="11012096" y="31203"/>
            <a:ext cx="1100583" cy="1989539"/>
            <a:chOff x="8683894" y="705760"/>
            <a:chExt cx="1389852" cy="2120445"/>
          </a:xfrm>
        </p:grpSpPr>
        <p:sp>
          <p:nvSpPr>
            <p:cNvPr id="10" name="Freeform 20">
              <a:extLst>
                <a:ext uri="{FF2B5EF4-FFF2-40B4-BE49-F238E27FC236}">
                  <a16:creationId xmlns:a16="http://schemas.microsoft.com/office/drawing/2014/main" id="{47BE72A9-83AB-1449-9536-46A757FBF32B}"/>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
              <a:extLst>
                <a:ext uri="{FF2B5EF4-FFF2-40B4-BE49-F238E27FC236}">
                  <a16:creationId xmlns:a16="http://schemas.microsoft.com/office/drawing/2014/main" id="{09FF47A0-E2E2-3449-866C-261FBA7CD613}"/>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2">
              <a:extLst>
                <a:ext uri="{FF2B5EF4-FFF2-40B4-BE49-F238E27FC236}">
                  <a16:creationId xmlns:a16="http://schemas.microsoft.com/office/drawing/2014/main" id="{F6D2EFFE-D750-D04B-A6BF-74C45F3F64D0}"/>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3">
              <a:extLst>
                <a:ext uri="{FF2B5EF4-FFF2-40B4-BE49-F238E27FC236}">
                  <a16:creationId xmlns:a16="http://schemas.microsoft.com/office/drawing/2014/main" id="{CCFCCA04-1BD1-6E43-AA30-6E8076C5F0D2}"/>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4">
              <a:extLst>
                <a:ext uri="{FF2B5EF4-FFF2-40B4-BE49-F238E27FC236}">
                  <a16:creationId xmlns:a16="http://schemas.microsoft.com/office/drawing/2014/main" id="{6F9DCF56-4B5D-2349-AB68-CED2ECC17B27}"/>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5">
              <a:extLst>
                <a:ext uri="{FF2B5EF4-FFF2-40B4-BE49-F238E27FC236}">
                  <a16:creationId xmlns:a16="http://schemas.microsoft.com/office/drawing/2014/main" id="{7D4DB797-8CBC-6D4D-90C9-C23458A7A550}"/>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组合 36">
            <a:extLst>
              <a:ext uri="{FF2B5EF4-FFF2-40B4-BE49-F238E27FC236}">
                <a16:creationId xmlns:a16="http://schemas.microsoft.com/office/drawing/2014/main" id="{E490BD91-83FF-CA4A-B5EA-B1D15D9F39CE}"/>
              </a:ext>
            </a:extLst>
          </p:cNvPr>
          <p:cNvGrpSpPr/>
          <p:nvPr/>
        </p:nvGrpSpPr>
        <p:grpSpPr>
          <a:xfrm rot="1327020">
            <a:off x="1405759" y="1947807"/>
            <a:ext cx="308037" cy="1593089"/>
            <a:chOff x="392752" y="3324665"/>
            <a:chExt cx="637039" cy="2780557"/>
          </a:xfrm>
        </p:grpSpPr>
        <p:sp>
          <p:nvSpPr>
            <p:cNvPr id="17" name="Freeform 22">
              <a:extLst>
                <a:ext uri="{FF2B5EF4-FFF2-40B4-BE49-F238E27FC236}">
                  <a16:creationId xmlns:a16="http://schemas.microsoft.com/office/drawing/2014/main" id="{00EA96BC-9D77-5A4A-8646-71D225EED4B0}"/>
                </a:ext>
              </a:extLst>
            </p:cNvPr>
            <p:cNvSpPr>
              <a:spLocks/>
            </p:cNvSpPr>
            <p:nvPr/>
          </p:nvSpPr>
          <p:spPr bwMode="auto">
            <a:xfrm>
              <a:off x="415578" y="4287484"/>
              <a:ext cx="394258" cy="1745111"/>
            </a:xfrm>
            <a:custGeom>
              <a:avLst/>
              <a:gdLst>
                <a:gd name="T0" fmla="*/ 78 w 80"/>
                <a:gd name="T1" fmla="*/ 29 h 355"/>
                <a:gd name="T2" fmla="*/ 71 w 80"/>
                <a:gd name="T3" fmla="*/ 19 h 355"/>
                <a:gd name="T4" fmla="*/ 71 w 80"/>
                <a:gd name="T5" fmla="*/ 19 h 355"/>
                <a:gd name="T6" fmla="*/ 61 w 80"/>
                <a:gd name="T7" fmla="*/ 12 h 355"/>
                <a:gd name="T8" fmla="*/ 60 w 80"/>
                <a:gd name="T9" fmla="*/ 12 h 355"/>
                <a:gd name="T10" fmla="*/ 56 w 80"/>
                <a:gd name="T11" fmla="*/ 13 h 355"/>
                <a:gd name="T12" fmla="*/ 55 w 80"/>
                <a:gd name="T13" fmla="*/ 13 h 355"/>
                <a:gd name="T14" fmla="*/ 53 w 80"/>
                <a:gd name="T15" fmla="*/ 13 h 355"/>
                <a:gd name="T16" fmla="*/ 44 w 80"/>
                <a:gd name="T17" fmla="*/ 5 h 355"/>
                <a:gd name="T18" fmla="*/ 35 w 80"/>
                <a:gd name="T19" fmla="*/ 12 h 355"/>
                <a:gd name="T20" fmla="*/ 16 w 80"/>
                <a:gd name="T21" fmla="*/ 18 h 355"/>
                <a:gd name="T22" fmla="*/ 21 w 80"/>
                <a:gd name="T23" fmla="*/ 28 h 355"/>
                <a:gd name="T24" fmla="*/ 31 w 80"/>
                <a:gd name="T25" fmla="*/ 26 h 355"/>
                <a:gd name="T26" fmla="*/ 22 w 80"/>
                <a:gd name="T27" fmla="*/ 63 h 355"/>
                <a:gd name="T28" fmla="*/ 18 w 80"/>
                <a:gd name="T29" fmla="*/ 77 h 355"/>
                <a:gd name="T30" fmla="*/ 20 w 80"/>
                <a:gd name="T31" fmla="*/ 84 h 355"/>
                <a:gd name="T32" fmla="*/ 23 w 80"/>
                <a:gd name="T33" fmla="*/ 89 h 355"/>
                <a:gd name="T34" fmla="*/ 13 w 80"/>
                <a:gd name="T35" fmla="*/ 97 h 355"/>
                <a:gd name="T36" fmla="*/ 16 w 80"/>
                <a:gd name="T37" fmla="*/ 173 h 355"/>
                <a:gd name="T38" fmla="*/ 16 w 80"/>
                <a:gd name="T39" fmla="*/ 185 h 355"/>
                <a:gd name="T40" fmla="*/ 18 w 80"/>
                <a:gd name="T41" fmla="*/ 201 h 355"/>
                <a:gd name="T42" fmla="*/ 6 w 80"/>
                <a:gd name="T43" fmla="*/ 257 h 355"/>
                <a:gd name="T44" fmla="*/ 6 w 80"/>
                <a:gd name="T45" fmla="*/ 259 h 355"/>
                <a:gd name="T46" fmla="*/ 0 w 80"/>
                <a:gd name="T47" fmla="*/ 287 h 355"/>
                <a:gd name="T48" fmla="*/ 3 w 80"/>
                <a:gd name="T49" fmla="*/ 292 h 355"/>
                <a:gd name="T50" fmla="*/ 3 w 80"/>
                <a:gd name="T51" fmla="*/ 315 h 355"/>
                <a:gd name="T52" fmla="*/ 6 w 80"/>
                <a:gd name="T53" fmla="*/ 320 h 355"/>
                <a:gd name="T54" fmla="*/ 5 w 80"/>
                <a:gd name="T55" fmla="*/ 327 h 355"/>
                <a:gd name="T56" fmla="*/ 10 w 80"/>
                <a:gd name="T57" fmla="*/ 334 h 355"/>
                <a:gd name="T58" fmla="*/ 8 w 80"/>
                <a:gd name="T59" fmla="*/ 340 h 355"/>
                <a:gd name="T60" fmla="*/ 24 w 80"/>
                <a:gd name="T61" fmla="*/ 345 h 355"/>
                <a:gd name="T62" fmla="*/ 26 w 80"/>
                <a:gd name="T63" fmla="*/ 340 h 355"/>
                <a:gd name="T64" fmla="*/ 32 w 80"/>
                <a:gd name="T65" fmla="*/ 334 h 355"/>
                <a:gd name="T66" fmla="*/ 35 w 80"/>
                <a:gd name="T67" fmla="*/ 321 h 355"/>
                <a:gd name="T68" fmla="*/ 35 w 80"/>
                <a:gd name="T69" fmla="*/ 318 h 355"/>
                <a:gd name="T70" fmla="*/ 37 w 80"/>
                <a:gd name="T71" fmla="*/ 301 h 355"/>
                <a:gd name="T72" fmla="*/ 46 w 80"/>
                <a:gd name="T73" fmla="*/ 276 h 355"/>
                <a:gd name="T74" fmla="*/ 44 w 80"/>
                <a:gd name="T75" fmla="*/ 268 h 355"/>
                <a:gd name="T76" fmla="*/ 46 w 80"/>
                <a:gd name="T77" fmla="*/ 265 h 355"/>
                <a:gd name="T78" fmla="*/ 48 w 80"/>
                <a:gd name="T79" fmla="*/ 253 h 355"/>
                <a:gd name="T80" fmla="*/ 48 w 80"/>
                <a:gd name="T81" fmla="*/ 251 h 355"/>
                <a:gd name="T82" fmla="*/ 49 w 80"/>
                <a:gd name="T83" fmla="*/ 248 h 355"/>
                <a:gd name="T84" fmla="*/ 53 w 80"/>
                <a:gd name="T85" fmla="*/ 213 h 355"/>
                <a:gd name="T86" fmla="*/ 57 w 80"/>
                <a:gd name="T87" fmla="*/ 169 h 355"/>
                <a:gd name="T88" fmla="*/ 55 w 80"/>
                <a:gd name="T89" fmla="*/ 164 h 355"/>
                <a:gd name="T90" fmla="*/ 61 w 80"/>
                <a:gd name="T91" fmla="*/ 147 h 355"/>
                <a:gd name="T92" fmla="*/ 58 w 80"/>
                <a:gd name="T93" fmla="*/ 139 h 355"/>
                <a:gd name="T94" fmla="*/ 59 w 80"/>
                <a:gd name="T95" fmla="*/ 113 h 355"/>
                <a:gd name="T96" fmla="*/ 54 w 80"/>
                <a:gd name="T97" fmla="*/ 107 h 355"/>
                <a:gd name="T98" fmla="*/ 54 w 80"/>
                <a:gd name="T99" fmla="*/ 106 h 355"/>
                <a:gd name="T100" fmla="*/ 69 w 80"/>
                <a:gd name="T101" fmla="*/ 70 h 355"/>
                <a:gd name="T102" fmla="*/ 63 w 80"/>
                <a:gd name="T103" fmla="*/ 61 h 355"/>
                <a:gd name="T104" fmla="*/ 63 w 80"/>
                <a:gd name="T105" fmla="*/ 58 h 355"/>
                <a:gd name="T106" fmla="*/ 65 w 80"/>
                <a:gd name="T107" fmla="*/ 53 h 355"/>
                <a:gd name="T108" fmla="*/ 78 w 80"/>
                <a:gd name="T109" fmla="*/ 2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18" name="Freeform 23">
              <a:extLst>
                <a:ext uri="{FF2B5EF4-FFF2-40B4-BE49-F238E27FC236}">
                  <a16:creationId xmlns:a16="http://schemas.microsoft.com/office/drawing/2014/main" id="{C3F07ECE-0F57-A34F-84FE-2ABAD40A9C7B}"/>
                </a:ext>
              </a:extLst>
            </p:cNvPr>
            <p:cNvSpPr>
              <a:spLocks/>
            </p:cNvSpPr>
            <p:nvPr/>
          </p:nvSpPr>
          <p:spPr bwMode="auto">
            <a:xfrm>
              <a:off x="430103" y="4140157"/>
              <a:ext cx="417084" cy="211654"/>
            </a:xfrm>
            <a:custGeom>
              <a:avLst/>
              <a:gdLst>
                <a:gd name="T0" fmla="*/ 77 w 85"/>
                <a:gd name="T1" fmla="*/ 10 h 43"/>
                <a:gd name="T2" fmla="*/ 59 w 85"/>
                <a:gd name="T3" fmla="*/ 5 h 43"/>
                <a:gd name="T4" fmla="*/ 58 w 85"/>
                <a:gd name="T5" fmla="*/ 4 h 43"/>
                <a:gd name="T6" fmla="*/ 47 w 85"/>
                <a:gd name="T7" fmla="*/ 3 h 43"/>
                <a:gd name="T8" fmla="*/ 11 w 85"/>
                <a:gd name="T9" fmla="*/ 2 h 43"/>
                <a:gd name="T10" fmla="*/ 5 w 85"/>
                <a:gd name="T11" fmla="*/ 16 h 43"/>
                <a:gd name="T12" fmla="*/ 9 w 85"/>
                <a:gd name="T13" fmla="*/ 23 h 43"/>
                <a:gd name="T14" fmla="*/ 9 w 85"/>
                <a:gd name="T15" fmla="*/ 24 h 43"/>
                <a:gd name="T16" fmla="*/ 12 w 85"/>
                <a:gd name="T17" fmla="*/ 32 h 43"/>
                <a:gd name="T18" fmla="*/ 64 w 85"/>
                <a:gd name="T19" fmla="*/ 31 h 43"/>
                <a:gd name="T20" fmla="*/ 79 w 85"/>
                <a:gd name="T21" fmla="*/ 25 h 43"/>
                <a:gd name="T22" fmla="*/ 77 w 85"/>
                <a:gd name="T2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19" name="Freeform 91">
              <a:extLst>
                <a:ext uri="{FF2B5EF4-FFF2-40B4-BE49-F238E27FC236}">
                  <a16:creationId xmlns:a16="http://schemas.microsoft.com/office/drawing/2014/main" id="{2BAF71CC-CA4E-6F4F-932A-F7AF5E2AC6AA}"/>
                </a:ext>
              </a:extLst>
            </p:cNvPr>
            <p:cNvSpPr>
              <a:spLocks noEditPoints="1"/>
            </p:cNvSpPr>
            <p:nvPr/>
          </p:nvSpPr>
          <p:spPr bwMode="auto">
            <a:xfrm>
              <a:off x="392752" y="3324665"/>
              <a:ext cx="637039" cy="2780557"/>
            </a:xfrm>
            <a:custGeom>
              <a:avLst/>
              <a:gdLst>
                <a:gd name="T0" fmla="*/ 81 w 130"/>
                <a:gd name="T1" fmla="*/ 6 h 566"/>
                <a:gd name="T2" fmla="*/ 77 w 130"/>
                <a:gd name="T3" fmla="*/ 2 h 566"/>
                <a:gd name="T4" fmla="*/ 43 w 130"/>
                <a:gd name="T5" fmla="*/ 64 h 566"/>
                <a:gd name="T6" fmla="*/ 26 w 130"/>
                <a:gd name="T7" fmla="*/ 158 h 566"/>
                <a:gd name="T8" fmla="*/ 80 w 130"/>
                <a:gd name="T9" fmla="*/ 21 h 566"/>
                <a:gd name="T10" fmla="*/ 69 w 130"/>
                <a:gd name="T11" fmla="*/ 165 h 566"/>
                <a:gd name="T12" fmla="*/ 80 w 130"/>
                <a:gd name="T13" fmla="*/ 115 h 566"/>
                <a:gd name="T14" fmla="*/ 58 w 130"/>
                <a:gd name="T15" fmla="*/ 163 h 566"/>
                <a:gd name="T16" fmla="*/ 55 w 130"/>
                <a:gd name="T17" fmla="*/ 163 h 566"/>
                <a:gd name="T18" fmla="*/ 45 w 130"/>
                <a:gd name="T19" fmla="*/ 156 h 566"/>
                <a:gd name="T20" fmla="*/ 42 w 130"/>
                <a:gd name="T21" fmla="*/ 100 h 566"/>
                <a:gd name="T22" fmla="*/ 43 w 130"/>
                <a:gd name="T23" fmla="*/ 162 h 566"/>
                <a:gd name="T24" fmla="*/ 21 w 130"/>
                <a:gd name="T25" fmla="*/ 199 h 566"/>
                <a:gd name="T26" fmla="*/ 20 w 130"/>
                <a:gd name="T27" fmla="*/ 563 h 566"/>
                <a:gd name="T28" fmla="*/ 74 w 130"/>
                <a:gd name="T29" fmla="*/ 317 h 566"/>
                <a:gd name="T30" fmla="*/ 97 w 130"/>
                <a:gd name="T31" fmla="*/ 194 h 566"/>
                <a:gd name="T32" fmla="*/ 63 w 130"/>
                <a:gd name="T33" fmla="*/ 172 h 566"/>
                <a:gd name="T34" fmla="*/ 53 w 130"/>
                <a:gd name="T35" fmla="*/ 195 h 566"/>
                <a:gd name="T36" fmla="*/ 63 w 130"/>
                <a:gd name="T37" fmla="*/ 172 h 566"/>
                <a:gd name="T38" fmla="*/ 47 w 130"/>
                <a:gd name="T39" fmla="*/ 171 h 566"/>
                <a:gd name="T40" fmla="*/ 31 w 130"/>
                <a:gd name="T41" fmla="*/ 194 h 566"/>
                <a:gd name="T42" fmla="*/ 29 w 130"/>
                <a:gd name="T43" fmla="*/ 172 h 566"/>
                <a:gd name="T44" fmla="*/ 28 w 130"/>
                <a:gd name="T45" fmla="*/ 193 h 566"/>
                <a:gd name="T46" fmla="*/ 52 w 130"/>
                <a:gd name="T47" fmla="*/ 231 h 566"/>
                <a:gd name="T48" fmla="*/ 74 w 130"/>
                <a:gd name="T49" fmla="*/ 231 h 566"/>
                <a:gd name="T50" fmla="*/ 54 w 130"/>
                <a:gd name="T51" fmla="*/ 252 h 566"/>
                <a:gd name="T52" fmla="*/ 68 w 130"/>
                <a:gd name="T53" fmla="*/ 278 h 566"/>
                <a:gd name="T54" fmla="*/ 54 w 130"/>
                <a:gd name="T55" fmla="*/ 284 h 566"/>
                <a:gd name="T56" fmla="*/ 65 w 130"/>
                <a:gd name="T57" fmla="*/ 308 h 566"/>
                <a:gd name="T58" fmla="*/ 49 w 130"/>
                <a:gd name="T59" fmla="*/ 311 h 566"/>
                <a:gd name="T60" fmla="*/ 61 w 130"/>
                <a:gd name="T61" fmla="*/ 336 h 566"/>
                <a:gd name="T62" fmla="*/ 49 w 130"/>
                <a:gd name="T63" fmla="*/ 342 h 566"/>
                <a:gd name="T64" fmla="*/ 56 w 130"/>
                <a:gd name="T65" fmla="*/ 375 h 566"/>
                <a:gd name="T66" fmla="*/ 58 w 130"/>
                <a:gd name="T67" fmla="*/ 380 h 566"/>
                <a:gd name="T68" fmla="*/ 49 w 130"/>
                <a:gd name="T69" fmla="*/ 408 h 566"/>
                <a:gd name="T70" fmla="*/ 53 w 130"/>
                <a:gd name="T71" fmla="*/ 441 h 566"/>
                <a:gd name="T72" fmla="*/ 53 w 130"/>
                <a:gd name="T73" fmla="*/ 446 h 566"/>
                <a:gd name="T74" fmla="*/ 37 w 130"/>
                <a:gd name="T75" fmla="*/ 469 h 566"/>
                <a:gd name="T76" fmla="*/ 46 w 130"/>
                <a:gd name="T77" fmla="*/ 495 h 566"/>
                <a:gd name="T78" fmla="*/ 45 w 130"/>
                <a:gd name="T79" fmla="*/ 499 h 566"/>
                <a:gd name="T80" fmla="*/ 31 w 130"/>
                <a:gd name="T81" fmla="*/ 527 h 566"/>
                <a:gd name="T82" fmla="*/ 17 w 130"/>
                <a:gd name="T83" fmla="*/ 489 h 566"/>
                <a:gd name="T84" fmla="*/ 81 w 130"/>
                <a:gd name="T85" fmla="*/ 200 h 566"/>
                <a:gd name="T86" fmla="*/ 83 w 130"/>
                <a:gd name="T87" fmla="*/ 192 h 566"/>
                <a:gd name="T88" fmla="*/ 68 w 130"/>
                <a:gd name="T89" fmla="*/ 184 h 566"/>
                <a:gd name="T90" fmla="*/ 84 w 130"/>
                <a:gd name="T91" fmla="*/ 174 h 566"/>
                <a:gd name="T92" fmla="*/ 86 w 130"/>
                <a:gd name="T93" fmla="*/ 18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grpSp>
      <p:pic>
        <p:nvPicPr>
          <p:cNvPr id="21" name="图片 41">
            <a:extLst>
              <a:ext uri="{FF2B5EF4-FFF2-40B4-BE49-F238E27FC236}">
                <a16:creationId xmlns:a16="http://schemas.microsoft.com/office/drawing/2014/main" id="{D556AD1A-2D3A-514E-B2E6-B21CE6FEB16C}"/>
              </a:ext>
            </a:extLst>
          </p:cNvPr>
          <p:cNvPicPr>
            <a:picLocks noChangeAspect="1"/>
          </p:cNvPicPr>
          <p:nvPr/>
        </p:nvPicPr>
        <p:blipFill>
          <a:blip r:embed="rId4"/>
          <a:stretch>
            <a:fillRect/>
          </a:stretch>
        </p:blipFill>
        <p:spPr>
          <a:xfrm>
            <a:off x="3828587" y="749810"/>
            <a:ext cx="604182" cy="379141"/>
          </a:xfrm>
          <a:prstGeom prst="rect">
            <a:avLst/>
          </a:prstGeom>
        </p:spPr>
      </p:pic>
      <p:sp>
        <p:nvSpPr>
          <p:cNvPr id="22" name="Rectangle 21">
            <a:extLst>
              <a:ext uri="{FF2B5EF4-FFF2-40B4-BE49-F238E27FC236}">
                <a16:creationId xmlns:a16="http://schemas.microsoft.com/office/drawing/2014/main" id="{14F2F662-C5FE-8046-A302-5AF89CBC021D}"/>
              </a:ext>
            </a:extLst>
          </p:cNvPr>
          <p:cNvSpPr/>
          <p:nvPr/>
        </p:nvSpPr>
        <p:spPr>
          <a:xfrm>
            <a:off x="5452279" y="3228665"/>
            <a:ext cx="5858966" cy="723005"/>
          </a:xfrm>
          <a:prstGeom prst="rect">
            <a:avLst/>
          </a:prstGeom>
          <a:noFill/>
        </p:spPr>
        <p:txBody>
          <a:bodyPr wrap="square" lIns="91431" tIns="45715" rIns="91431" bIns="45715">
            <a:spAutoFit/>
          </a:bodyPr>
          <a:lstStyle/>
          <a:p>
            <a:pPr algn="ctr" defTabSz="914309">
              <a:defRPr/>
            </a:pPr>
            <a:endParaRPr lang="en-US" altLang="zh-CN" sz="5400" b="1" i="1" kern="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47763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21" presetClass="entr" presetSubtype="1" fill="hold" grpId="0" nodeType="withEffect" nodePh="1">
                                  <p:stCondLst>
                                    <p:cond delay="0"/>
                                  </p:stCondLst>
                                  <p:endCondLst>
                                    <p:cond evt="begin" delay="0">
                                      <p:tn val="29"/>
                                    </p:cond>
                                  </p:end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E2E1-0C4E-7647-977A-CF357A4EA0E2}"/>
              </a:ext>
            </a:extLst>
          </p:cNvPr>
          <p:cNvSpPr>
            <a:spLocks noGrp="1"/>
          </p:cNvSpPr>
          <p:nvPr>
            <p:ph type="title"/>
          </p:nvPr>
        </p:nvSpPr>
        <p:spPr>
          <a:xfrm>
            <a:off x="918395" y="709730"/>
            <a:ext cx="10972800" cy="1143000"/>
          </a:xfrm>
        </p:spPr>
        <p:txBody>
          <a:bodyPr/>
          <a:lstStyle/>
          <a:p>
            <a:r>
              <a:rPr lang="en-US" b="1">
                <a:solidFill>
                  <a:srgbClr val="7030A0"/>
                </a:solidFill>
                <a:latin typeface="HP001 4 hàng" panose="020B0603050302020204" pitchFamily="34" charset="77"/>
              </a:rPr>
              <a:t>Yêu cầu cần đạt</a:t>
            </a:r>
          </a:p>
        </p:txBody>
      </p:sp>
      <p:sp>
        <p:nvSpPr>
          <p:cNvPr id="3" name="Content Placeholder 2">
            <a:extLst>
              <a:ext uri="{FF2B5EF4-FFF2-40B4-BE49-F238E27FC236}">
                <a16:creationId xmlns:a16="http://schemas.microsoft.com/office/drawing/2014/main" id="{E95C216C-77C1-2542-9668-868177CC12A9}"/>
              </a:ext>
            </a:extLst>
          </p:cNvPr>
          <p:cNvSpPr>
            <a:spLocks noGrp="1"/>
          </p:cNvSpPr>
          <p:nvPr>
            <p:ph idx="1"/>
          </p:nvPr>
        </p:nvSpPr>
        <p:spPr>
          <a:xfrm>
            <a:off x="2011048" y="1863026"/>
            <a:ext cx="9077176" cy="2122610"/>
          </a:xfrm>
        </p:spPr>
        <p:txBody>
          <a:bodyPr>
            <a:normAutofit lnSpcReduction="10000"/>
          </a:bodyPr>
          <a:lstStyle/>
          <a:p>
            <a:pPr marL="0" indent="0">
              <a:buNone/>
            </a:pPr>
            <a:r>
              <a:rPr lang="en-US" sz="3600" b="1">
                <a:latin typeface="HP001 4 hàng" panose="020B0603050302020204" pitchFamily="34" charset="77"/>
              </a:rPr>
              <a:t>- Nhận biết phép trừ hai phân số có cùng mẫu số. </a:t>
            </a:r>
          </a:p>
          <a:p>
            <a:pPr marL="0" indent="0">
              <a:buNone/>
            </a:pPr>
            <a:r>
              <a:rPr lang="en-US" sz="3600" b="1">
                <a:latin typeface="HP001 4 hàng" panose="020B0603050302020204" pitchFamily="34" charset="77"/>
              </a:rPr>
              <a:t>- Biết cách thực hiện phép trừ hai phân số cùng mẫu số.</a:t>
            </a:r>
          </a:p>
        </p:txBody>
      </p:sp>
      <p:pic>
        <p:nvPicPr>
          <p:cNvPr id="4" name="图片 4">
            <a:extLst>
              <a:ext uri="{FF2B5EF4-FFF2-40B4-BE49-F238E27FC236}">
                <a16:creationId xmlns:a16="http://schemas.microsoft.com/office/drawing/2014/main" id="{0DBC3255-F8D8-B848-9FFD-7A1E4A37E8F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0" y="3048000"/>
            <a:ext cx="4629502" cy="3810000"/>
          </a:xfrm>
          <a:prstGeom prst="rect">
            <a:avLst/>
          </a:prstGeom>
        </p:spPr>
      </p:pic>
      <p:pic>
        <p:nvPicPr>
          <p:cNvPr id="5" name="图片 17">
            <a:extLst>
              <a:ext uri="{FF2B5EF4-FFF2-40B4-BE49-F238E27FC236}">
                <a16:creationId xmlns:a16="http://schemas.microsoft.com/office/drawing/2014/main" id="{53E9C7D9-CB76-514C-9DCA-2EDD6B000494}"/>
              </a:ext>
            </a:extLst>
          </p:cNvPr>
          <p:cNvPicPr>
            <a:picLocks noChangeAspect="1"/>
          </p:cNvPicPr>
          <p:nvPr/>
        </p:nvPicPr>
        <p:blipFill>
          <a:blip r:embed="rId4"/>
          <a:stretch>
            <a:fillRect/>
          </a:stretch>
        </p:blipFill>
        <p:spPr>
          <a:xfrm>
            <a:off x="500753" y="683803"/>
            <a:ext cx="889158" cy="557972"/>
          </a:xfrm>
          <a:prstGeom prst="rect">
            <a:avLst/>
          </a:prstGeom>
        </p:spPr>
      </p:pic>
      <p:pic>
        <p:nvPicPr>
          <p:cNvPr id="7" name="图片 20">
            <a:extLst>
              <a:ext uri="{FF2B5EF4-FFF2-40B4-BE49-F238E27FC236}">
                <a16:creationId xmlns:a16="http://schemas.microsoft.com/office/drawing/2014/main" id="{2C31B305-1C66-A04E-8317-9578CB82B717}"/>
              </a:ext>
            </a:extLst>
          </p:cNvPr>
          <p:cNvPicPr>
            <a:picLocks noChangeAspect="1"/>
          </p:cNvPicPr>
          <p:nvPr/>
        </p:nvPicPr>
        <p:blipFill>
          <a:blip r:embed="rId4"/>
          <a:stretch>
            <a:fillRect/>
          </a:stretch>
        </p:blipFill>
        <p:spPr>
          <a:xfrm>
            <a:off x="1956772" y="773673"/>
            <a:ext cx="534361" cy="335327"/>
          </a:xfrm>
          <a:prstGeom prst="rect">
            <a:avLst/>
          </a:prstGeom>
        </p:spPr>
      </p:pic>
      <p:pic>
        <p:nvPicPr>
          <p:cNvPr id="8" name="图片 21">
            <a:extLst>
              <a:ext uri="{FF2B5EF4-FFF2-40B4-BE49-F238E27FC236}">
                <a16:creationId xmlns:a16="http://schemas.microsoft.com/office/drawing/2014/main" id="{E256B159-9E63-5A4E-B06A-60AD04868E0E}"/>
              </a:ext>
            </a:extLst>
          </p:cNvPr>
          <p:cNvPicPr>
            <a:picLocks noChangeAspect="1"/>
          </p:cNvPicPr>
          <p:nvPr/>
        </p:nvPicPr>
        <p:blipFill>
          <a:blip r:embed="rId4"/>
          <a:stretch>
            <a:fillRect/>
          </a:stretch>
        </p:blipFill>
        <p:spPr>
          <a:xfrm>
            <a:off x="5312" y="2666942"/>
            <a:ext cx="534361" cy="335327"/>
          </a:xfrm>
          <a:prstGeom prst="rect">
            <a:avLst/>
          </a:prstGeom>
        </p:spPr>
      </p:pic>
      <p:grpSp>
        <p:nvGrpSpPr>
          <p:cNvPr id="9" name="组合 31">
            <a:extLst>
              <a:ext uri="{FF2B5EF4-FFF2-40B4-BE49-F238E27FC236}">
                <a16:creationId xmlns:a16="http://schemas.microsoft.com/office/drawing/2014/main" id="{7EC67B04-BF67-C445-99F4-8EBEB9F24B96}"/>
              </a:ext>
            </a:extLst>
          </p:cNvPr>
          <p:cNvGrpSpPr/>
          <p:nvPr/>
        </p:nvGrpSpPr>
        <p:grpSpPr>
          <a:xfrm>
            <a:off x="11051934" y="369621"/>
            <a:ext cx="686686" cy="1478758"/>
            <a:chOff x="8683894" y="705760"/>
            <a:chExt cx="1389852" cy="2120445"/>
          </a:xfrm>
        </p:grpSpPr>
        <p:sp>
          <p:nvSpPr>
            <p:cNvPr id="10" name="Freeform 20">
              <a:extLst>
                <a:ext uri="{FF2B5EF4-FFF2-40B4-BE49-F238E27FC236}">
                  <a16:creationId xmlns:a16="http://schemas.microsoft.com/office/drawing/2014/main" id="{0A142FFF-296B-C049-ADA3-F158AE69D93C}"/>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
              <a:extLst>
                <a:ext uri="{FF2B5EF4-FFF2-40B4-BE49-F238E27FC236}">
                  <a16:creationId xmlns:a16="http://schemas.microsoft.com/office/drawing/2014/main" id="{0FFFC104-F684-0E43-84FE-0568D39B8CC1}"/>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2">
              <a:extLst>
                <a:ext uri="{FF2B5EF4-FFF2-40B4-BE49-F238E27FC236}">
                  <a16:creationId xmlns:a16="http://schemas.microsoft.com/office/drawing/2014/main" id="{B925A19C-E69A-9E47-BA6C-35C973E7E8BF}"/>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3">
              <a:extLst>
                <a:ext uri="{FF2B5EF4-FFF2-40B4-BE49-F238E27FC236}">
                  <a16:creationId xmlns:a16="http://schemas.microsoft.com/office/drawing/2014/main" id="{4DEECDBC-D426-5D4D-8175-B8C1875073CB}"/>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4">
              <a:extLst>
                <a:ext uri="{FF2B5EF4-FFF2-40B4-BE49-F238E27FC236}">
                  <a16:creationId xmlns:a16="http://schemas.microsoft.com/office/drawing/2014/main" id="{0692C371-1FBD-1348-9D54-7B30C84BE392}"/>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5">
              <a:extLst>
                <a:ext uri="{FF2B5EF4-FFF2-40B4-BE49-F238E27FC236}">
                  <a16:creationId xmlns:a16="http://schemas.microsoft.com/office/drawing/2014/main" id="{19910AC7-412D-A148-A2DA-15D9F2680864}"/>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组合 36">
            <a:extLst>
              <a:ext uri="{FF2B5EF4-FFF2-40B4-BE49-F238E27FC236}">
                <a16:creationId xmlns:a16="http://schemas.microsoft.com/office/drawing/2014/main" id="{6A83375B-8937-FD41-88E3-F696A4CF6752}"/>
              </a:ext>
            </a:extLst>
          </p:cNvPr>
          <p:cNvGrpSpPr/>
          <p:nvPr/>
        </p:nvGrpSpPr>
        <p:grpSpPr>
          <a:xfrm rot="1327020">
            <a:off x="692154" y="2525545"/>
            <a:ext cx="192193" cy="1184091"/>
            <a:chOff x="392752" y="3324665"/>
            <a:chExt cx="637039" cy="2780557"/>
          </a:xfrm>
        </p:grpSpPr>
        <p:sp>
          <p:nvSpPr>
            <p:cNvPr id="17" name="Freeform 22">
              <a:extLst>
                <a:ext uri="{FF2B5EF4-FFF2-40B4-BE49-F238E27FC236}">
                  <a16:creationId xmlns:a16="http://schemas.microsoft.com/office/drawing/2014/main" id="{F664430C-D4CE-3242-AB77-B2636D74922E}"/>
                </a:ext>
              </a:extLst>
            </p:cNvPr>
            <p:cNvSpPr>
              <a:spLocks/>
            </p:cNvSpPr>
            <p:nvPr/>
          </p:nvSpPr>
          <p:spPr bwMode="auto">
            <a:xfrm>
              <a:off x="415578" y="4287484"/>
              <a:ext cx="394258" cy="1745111"/>
            </a:xfrm>
            <a:custGeom>
              <a:avLst/>
              <a:gdLst>
                <a:gd name="T0" fmla="*/ 78 w 80"/>
                <a:gd name="T1" fmla="*/ 29 h 355"/>
                <a:gd name="T2" fmla="*/ 71 w 80"/>
                <a:gd name="T3" fmla="*/ 19 h 355"/>
                <a:gd name="T4" fmla="*/ 71 w 80"/>
                <a:gd name="T5" fmla="*/ 19 h 355"/>
                <a:gd name="T6" fmla="*/ 61 w 80"/>
                <a:gd name="T7" fmla="*/ 12 h 355"/>
                <a:gd name="T8" fmla="*/ 60 w 80"/>
                <a:gd name="T9" fmla="*/ 12 h 355"/>
                <a:gd name="T10" fmla="*/ 56 w 80"/>
                <a:gd name="T11" fmla="*/ 13 h 355"/>
                <a:gd name="T12" fmla="*/ 55 w 80"/>
                <a:gd name="T13" fmla="*/ 13 h 355"/>
                <a:gd name="T14" fmla="*/ 53 w 80"/>
                <a:gd name="T15" fmla="*/ 13 h 355"/>
                <a:gd name="T16" fmla="*/ 44 w 80"/>
                <a:gd name="T17" fmla="*/ 5 h 355"/>
                <a:gd name="T18" fmla="*/ 35 w 80"/>
                <a:gd name="T19" fmla="*/ 12 h 355"/>
                <a:gd name="T20" fmla="*/ 16 w 80"/>
                <a:gd name="T21" fmla="*/ 18 h 355"/>
                <a:gd name="T22" fmla="*/ 21 w 80"/>
                <a:gd name="T23" fmla="*/ 28 h 355"/>
                <a:gd name="T24" fmla="*/ 31 w 80"/>
                <a:gd name="T25" fmla="*/ 26 h 355"/>
                <a:gd name="T26" fmla="*/ 22 w 80"/>
                <a:gd name="T27" fmla="*/ 63 h 355"/>
                <a:gd name="T28" fmla="*/ 18 w 80"/>
                <a:gd name="T29" fmla="*/ 77 h 355"/>
                <a:gd name="T30" fmla="*/ 20 w 80"/>
                <a:gd name="T31" fmla="*/ 84 h 355"/>
                <a:gd name="T32" fmla="*/ 23 w 80"/>
                <a:gd name="T33" fmla="*/ 89 h 355"/>
                <a:gd name="T34" fmla="*/ 13 w 80"/>
                <a:gd name="T35" fmla="*/ 97 h 355"/>
                <a:gd name="T36" fmla="*/ 16 w 80"/>
                <a:gd name="T37" fmla="*/ 173 h 355"/>
                <a:gd name="T38" fmla="*/ 16 w 80"/>
                <a:gd name="T39" fmla="*/ 185 h 355"/>
                <a:gd name="T40" fmla="*/ 18 w 80"/>
                <a:gd name="T41" fmla="*/ 201 h 355"/>
                <a:gd name="T42" fmla="*/ 6 w 80"/>
                <a:gd name="T43" fmla="*/ 257 h 355"/>
                <a:gd name="T44" fmla="*/ 6 w 80"/>
                <a:gd name="T45" fmla="*/ 259 h 355"/>
                <a:gd name="T46" fmla="*/ 0 w 80"/>
                <a:gd name="T47" fmla="*/ 287 h 355"/>
                <a:gd name="T48" fmla="*/ 3 w 80"/>
                <a:gd name="T49" fmla="*/ 292 h 355"/>
                <a:gd name="T50" fmla="*/ 3 w 80"/>
                <a:gd name="T51" fmla="*/ 315 h 355"/>
                <a:gd name="T52" fmla="*/ 6 w 80"/>
                <a:gd name="T53" fmla="*/ 320 h 355"/>
                <a:gd name="T54" fmla="*/ 5 w 80"/>
                <a:gd name="T55" fmla="*/ 327 h 355"/>
                <a:gd name="T56" fmla="*/ 10 w 80"/>
                <a:gd name="T57" fmla="*/ 334 h 355"/>
                <a:gd name="T58" fmla="*/ 8 w 80"/>
                <a:gd name="T59" fmla="*/ 340 h 355"/>
                <a:gd name="T60" fmla="*/ 24 w 80"/>
                <a:gd name="T61" fmla="*/ 345 h 355"/>
                <a:gd name="T62" fmla="*/ 26 w 80"/>
                <a:gd name="T63" fmla="*/ 340 h 355"/>
                <a:gd name="T64" fmla="*/ 32 w 80"/>
                <a:gd name="T65" fmla="*/ 334 h 355"/>
                <a:gd name="T66" fmla="*/ 35 w 80"/>
                <a:gd name="T67" fmla="*/ 321 h 355"/>
                <a:gd name="T68" fmla="*/ 35 w 80"/>
                <a:gd name="T69" fmla="*/ 318 h 355"/>
                <a:gd name="T70" fmla="*/ 37 w 80"/>
                <a:gd name="T71" fmla="*/ 301 h 355"/>
                <a:gd name="T72" fmla="*/ 46 w 80"/>
                <a:gd name="T73" fmla="*/ 276 h 355"/>
                <a:gd name="T74" fmla="*/ 44 w 80"/>
                <a:gd name="T75" fmla="*/ 268 h 355"/>
                <a:gd name="T76" fmla="*/ 46 w 80"/>
                <a:gd name="T77" fmla="*/ 265 h 355"/>
                <a:gd name="T78" fmla="*/ 48 w 80"/>
                <a:gd name="T79" fmla="*/ 253 h 355"/>
                <a:gd name="T80" fmla="*/ 48 w 80"/>
                <a:gd name="T81" fmla="*/ 251 h 355"/>
                <a:gd name="T82" fmla="*/ 49 w 80"/>
                <a:gd name="T83" fmla="*/ 248 h 355"/>
                <a:gd name="T84" fmla="*/ 53 w 80"/>
                <a:gd name="T85" fmla="*/ 213 h 355"/>
                <a:gd name="T86" fmla="*/ 57 w 80"/>
                <a:gd name="T87" fmla="*/ 169 h 355"/>
                <a:gd name="T88" fmla="*/ 55 w 80"/>
                <a:gd name="T89" fmla="*/ 164 h 355"/>
                <a:gd name="T90" fmla="*/ 61 w 80"/>
                <a:gd name="T91" fmla="*/ 147 h 355"/>
                <a:gd name="T92" fmla="*/ 58 w 80"/>
                <a:gd name="T93" fmla="*/ 139 h 355"/>
                <a:gd name="T94" fmla="*/ 59 w 80"/>
                <a:gd name="T95" fmla="*/ 113 h 355"/>
                <a:gd name="T96" fmla="*/ 54 w 80"/>
                <a:gd name="T97" fmla="*/ 107 h 355"/>
                <a:gd name="T98" fmla="*/ 54 w 80"/>
                <a:gd name="T99" fmla="*/ 106 h 355"/>
                <a:gd name="T100" fmla="*/ 69 w 80"/>
                <a:gd name="T101" fmla="*/ 70 h 355"/>
                <a:gd name="T102" fmla="*/ 63 w 80"/>
                <a:gd name="T103" fmla="*/ 61 h 355"/>
                <a:gd name="T104" fmla="*/ 63 w 80"/>
                <a:gd name="T105" fmla="*/ 58 h 355"/>
                <a:gd name="T106" fmla="*/ 65 w 80"/>
                <a:gd name="T107" fmla="*/ 53 h 355"/>
                <a:gd name="T108" fmla="*/ 78 w 80"/>
                <a:gd name="T109" fmla="*/ 2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18" name="Freeform 23">
              <a:extLst>
                <a:ext uri="{FF2B5EF4-FFF2-40B4-BE49-F238E27FC236}">
                  <a16:creationId xmlns:a16="http://schemas.microsoft.com/office/drawing/2014/main" id="{963C80EA-AF76-3E4E-BF7E-81B288236EB5}"/>
                </a:ext>
              </a:extLst>
            </p:cNvPr>
            <p:cNvSpPr>
              <a:spLocks/>
            </p:cNvSpPr>
            <p:nvPr/>
          </p:nvSpPr>
          <p:spPr bwMode="auto">
            <a:xfrm>
              <a:off x="430103" y="4140157"/>
              <a:ext cx="417084" cy="211654"/>
            </a:xfrm>
            <a:custGeom>
              <a:avLst/>
              <a:gdLst>
                <a:gd name="T0" fmla="*/ 77 w 85"/>
                <a:gd name="T1" fmla="*/ 10 h 43"/>
                <a:gd name="T2" fmla="*/ 59 w 85"/>
                <a:gd name="T3" fmla="*/ 5 h 43"/>
                <a:gd name="T4" fmla="*/ 58 w 85"/>
                <a:gd name="T5" fmla="*/ 4 h 43"/>
                <a:gd name="T6" fmla="*/ 47 w 85"/>
                <a:gd name="T7" fmla="*/ 3 h 43"/>
                <a:gd name="T8" fmla="*/ 11 w 85"/>
                <a:gd name="T9" fmla="*/ 2 h 43"/>
                <a:gd name="T10" fmla="*/ 5 w 85"/>
                <a:gd name="T11" fmla="*/ 16 h 43"/>
                <a:gd name="T12" fmla="*/ 9 w 85"/>
                <a:gd name="T13" fmla="*/ 23 h 43"/>
                <a:gd name="T14" fmla="*/ 9 w 85"/>
                <a:gd name="T15" fmla="*/ 24 h 43"/>
                <a:gd name="T16" fmla="*/ 12 w 85"/>
                <a:gd name="T17" fmla="*/ 32 h 43"/>
                <a:gd name="T18" fmla="*/ 64 w 85"/>
                <a:gd name="T19" fmla="*/ 31 h 43"/>
                <a:gd name="T20" fmla="*/ 79 w 85"/>
                <a:gd name="T21" fmla="*/ 25 h 43"/>
                <a:gd name="T22" fmla="*/ 77 w 85"/>
                <a:gd name="T2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19" name="Freeform 91">
              <a:extLst>
                <a:ext uri="{FF2B5EF4-FFF2-40B4-BE49-F238E27FC236}">
                  <a16:creationId xmlns:a16="http://schemas.microsoft.com/office/drawing/2014/main" id="{F0961659-CF2E-4A44-83F8-38FFC55A7A98}"/>
                </a:ext>
              </a:extLst>
            </p:cNvPr>
            <p:cNvSpPr>
              <a:spLocks noEditPoints="1"/>
            </p:cNvSpPr>
            <p:nvPr/>
          </p:nvSpPr>
          <p:spPr bwMode="auto">
            <a:xfrm>
              <a:off x="392752" y="3324665"/>
              <a:ext cx="637039" cy="2780557"/>
            </a:xfrm>
            <a:custGeom>
              <a:avLst/>
              <a:gdLst>
                <a:gd name="T0" fmla="*/ 81 w 130"/>
                <a:gd name="T1" fmla="*/ 6 h 566"/>
                <a:gd name="T2" fmla="*/ 77 w 130"/>
                <a:gd name="T3" fmla="*/ 2 h 566"/>
                <a:gd name="T4" fmla="*/ 43 w 130"/>
                <a:gd name="T5" fmla="*/ 64 h 566"/>
                <a:gd name="T6" fmla="*/ 26 w 130"/>
                <a:gd name="T7" fmla="*/ 158 h 566"/>
                <a:gd name="T8" fmla="*/ 80 w 130"/>
                <a:gd name="T9" fmla="*/ 21 h 566"/>
                <a:gd name="T10" fmla="*/ 69 w 130"/>
                <a:gd name="T11" fmla="*/ 165 h 566"/>
                <a:gd name="T12" fmla="*/ 80 w 130"/>
                <a:gd name="T13" fmla="*/ 115 h 566"/>
                <a:gd name="T14" fmla="*/ 58 w 130"/>
                <a:gd name="T15" fmla="*/ 163 h 566"/>
                <a:gd name="T16" fmla="*/ 55 w 130"/>
                <a:gd name="T17" fmla="*/ 163 h 566"/>
                <a:gd name="T18" fmla="*/ 45 w 130"/>
                <a:gd name="T19" fmla="*/ 156 h 566"/>
                <a:gd name="T20" fmla="*/ 42 w 130"/>
                <a:gd name="T21" fmla="*/ 100 h 566"/>
                <a:gd name="T22" fmla="*/ 43 w 130"/>
                <a:gd name="T23" fmla="*/ 162 h 566"/>
                <a:gd name="T24" fmla="*/ 21 w 130"/>
                <a:gd name="T25" fmla="*/ 199 h 566"/>
                <a:gd name="T26" fmla="*/ 20 w 130"/>
                <a:gd name="T27" fmla="*/ 563 h 566"/>
                <a:gd name="T28" fmla="*/ 74 w 130"/>
                <a:gd name="T29" fmla="*/ 317 h 566"/>
                <a:gd name="T30" fmla="*/ 97 w 130"/>
                <a:gd name="T31" fmla="*/ 194 h 566"/>
                <a:gd name="T32" fmla="*/ 63 w 130"/>
                <a:gd name="T33" fmla="*/ 172 h 566"/>
                <a:gd name="T34" fmla="*/ 53 w 130"/>
                <a:gd name="T35" fmla="*/ 195 h 566"/>
                <a:gd name="T36" fmla="*/ 63 w 130"/>
                <a:gd name="T37" fmla="*/ 172 h 566"/>
                <a:gd name="T38" fmla="*/ 47 w 130"/>
                <a:gd name="T39" fmla="*/ 171 h 566"/>
                <a:gd name="T40" fmla="*/ 31 w 130"/>
                <a:gd name="T41" fmla="*/ 194 h 566"/>
                <a:gd name="T42" fmla="*/ 29 w 130"/>
                <a:gd name="T43" fmla="*/ 172 h 566"/>
                <a:gd name="T44" fmla="*/ 28 w 130"/>
                <a:gd name="T45" fmla="*/ 193 h 566"/>
                <a:gd name="T46" fmla="*/ 52 w 130"/>
                <a:gd name="T47" fmla="*/ 231 h 566"/>
                <a:gd name="T48" fmla="*/ 74 w 130"/>
                <a:gd name="T49" fmla="*/ 231 h 566"/>
                <a:gd name="T50" fmla="*/ 54 w 130"/>
                <a:gd name="T51" fmla="*/ 252 h 566"/>
                <a:gd name="T52" fmla="*/ 68 w 130"/>
                <a:gd name="T53" fmla="*/ 278 h 566"/>
                <a:gd name="T54" fmla="*/ 54 w 130"/>
                <a:gd name="T55" fmla="*/ 284 h 566"/>
                <a:gd name="T56" fmla="*/ 65 w 130"/>
                <a:gd name="T57" fmla="*/ 308 h 566"/>
                <a:gd name="T58" fmla="*/ 49 w 130"/>
                <a:gd name="T59" fmla="*/ 311 h 566"/>
                <a:gd name="T60" fmla="*/ 61 w 130"/>
                <a:gd name="T61" fmla="*/ 336 h 566"/>
                <a:gd name="T62" fmla="*/ 49 w 130"/>
                <a:gd name="T63" fmla="*/ 342 h 566"/>
                <a:gd name="T64" fmla="*/ 56 w 130"/>
                <a:gd name="T65" fmla="*/ 375 h 566"/>
                <a:gd name="T66" fmla="*/ 58 w 130"/>
                <a:gd name="T67" fmla="*/ 380 h 566"/>
                <a:gd name="T68" fmla="*/ 49 w 130"/>
                <a:gd name="T69" fmla="*/ 408 h 566"/>
                <a:gd name="T70" fmla="*/ 53 w 130"/>
                <a:gd name="T71" fmla="*/ 441 h 566"/>
                <a:gd name="T72" fmla="*/ 53 w 130"/>
                <a:gd name="T73" fmla="*/ 446 h 566"/>
                <a:gd name="T74" fmla="*/ 37 w 130"/>
                <a:gd name="T75" fmla="*/ 469 h 566"/>
                <a:gd name="T76" fmla="*/ 46 w 130"/>
                <a:gd name="T77" fmla="*/ 495 h 566"/>
                <a:gd name="T78" fmla="*/ 45 w 130"/>
                <a:gd name="T79" fmla="*/ 499 h 566"/>
                <a:gd name="T80" fmla="*/ 31 w 130"/>
                <a:gd name="T81" fmla="*/ 527 h 566"/>
                <a:gd name="T82" fmla="*/ 17 w 130"/>
                <a:gd name="T83" fmla="*/ 489 h 566"/>
                <a:gd name="T84" fmla="*/ 81 w 130"/>
                <a:gd name="T85" fmla="*/ 200 h 566"/>
                <a:gd name="T86" fmla="*/ 83 w 130"/>
                <a:gd name="T87" fmla="*/ 192 h 566"/>
                <a:gd name="T88" fmla="*/ 68 w 130"/>
                <a:gd name="T89" fmla="*/ 184 h 566"/>
                <a:gd name="T90" fmla="*/ 84 w 130"/>
                <a:gd name="T91" fmla="*/ 174 h 566"/>
                <a:gd name="T92" fmla="*/ 86 w 130"/>
                <a:gd name="T93" fmla="*/ 18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grpSp>
      <p:pic>
        <p:nvPicPr>
          <p:cNvPr id="21" name="图片 41">
            <a:extLst>
              <a:ext uri="{FF2B5EF4-FFF2-40B4-BE49-F238E27FC236}">
                <a16:creationId xmlns:a16="http://schemas.microsoft.com/office/drawing/2014/main" id="{C4B77F43-A3FD-2D47-B2BB-59B7ADCBC06C}"/>
              </a:ext>
            </a:extLst>
          </p:cNvPr>
          <p:cNvPicPr>
            <a:picLocks noChangeAspect="1"/>
          </p:cNvPicPr>
          <p:nvPr/>
        </p:nvPicPr>
        <p:blipFill>
          <a:blip r:embed="rId4"/>
          <a:stretch>
            <a:fillRect/>
          </a:stretch>
        </p:blipFill>
        <p:spPr>
          <a:xfrm>
            <a:off x="3828587" y="847148"/>
            <a:ext cx="449069" cy="281803"/>
          </a:xfrm>
          <a:prstGeom prst="rect">
            <a:avLst/>
          </a:prstGeom>
        </p:spPr>
      </p:pic>
      <p:sp>
        <p:nvSpPr>
          <p:cNvPr id="22" name="Rectangle 21">
            <a:extLst>
              <a:ext uri="{FF2B5EF4-FFF2-40B4-BE49-F238E27FC236}">
                <a16:creationId xmlns:a16="http://schemas.microsoft.com/office/drawing/2014/main" id="{E082395E-F914-0C4E-824F-807FE62F082A}"/>
              </a:ext>
            </a:extLst>
          </p:cNvPr>
          <p:cNvSpPr/>
          <p:nvPr/>
        </p:nvSpPr>
        <p:spPr>
          <a:xfrm>
            <a:off x="5452279" y="3414285"/>
            <a:ext cx="3655581" cy="537385"/>
          </a:xfrm>
          <a:prstGeom prst="rect">
            <a:avLst/>
          </a:prstGeom>
          <a:noFill/>
        </p:spPr>
        <p:txBody>
          <a:bodyPr wrap="square" lIns="91431" tIns="45715" rIns="91431" bIns="45715">
            <a:spAutoFit/>
          </a:bodyPr>
          <a:lstStyle/>
          <a:p>
            <a:pPr algn="ctr" defTabSz="914309">
              <a:defRPr/>
            </a:pPr>
            <a:endParaRPr lang="en-US" altLang="zh-CN" sz="5400" b="1" i="1" kern="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41715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21" presetClass="entr" presetSubtype="1" fill="hold" grpId="0" nodeType="withEffect" nodePh="1">
                                  <p:stCondLst>
                                    <p:cond delay="0"/>
                                  </p:stCondLst>
                                  <p:endCondLst>
                                    <p:cond evt="begin" delay="0">
                                      <p:tn val="26"/>
                                    </p:cond>
                                  </p:endCondLst>
                                  <p:childTnLst>
                                    <p:set>
                                      <p:cBhvr>
                                        <p:cTn id="27" dur="1" fill="hold">
                                          <p:stCondLst>
                                            <p:cond delay="0"/>
                                          </p:stCondLst>
                                        </p:cTn>
                                        <p:tgtEl>
                                          <p:spTgt spid="22"/>
                                        </p:tgtEl>
                                        <p:attrNameLst>
                                          <p:attrName>style.visibility</p:attrName>
                                        </p:attrNameLst>
                                      </p:cBhvr>
                                      <p:to>
                                        <p:strVal val="visible"/>
                                      </p:to>
                                    </p:set>
                                    <p:animEffect transition="in" filter="wheel(1)">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2">
            <a:extLst>
              <a:ext uri="{FF2B5EF4-FFF2-40B4-BE49-F238E27FC236}">
                <a16:creationId xmlns:a16="http://schemas.microsoft.com/office/drawing/2014/main" id="{4961CD17-53E4-3144-9ED6-5F8E3A9BC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838200"/>
            <a:ext cx="7729847" cy="4844658"/>
          </a:xfrm>
          <a:prstGeom prst="rect">
            <a:avLst/>
          </a:prstGeom>
        </p:spPr>
      </p:pic>
      <p:sp>
        <p:nvSpPr>
          <p:cNvPr id="2" name="Title 1">
            <a:extLst>
              <a:ext uri="{FF2B5EF4-FFF2-40B4-BE49-F238E27FC236}">
                <a16:creationId xmlns:a16="http://schemas.microsoft.com/office/drawing/2014/main" id="{318814AA-3EAC-D54C-8604-3D736D1035DC}"/>
              </a:ext>
            </a:extLst>
          </p:cNvPr>
          <p:cNvSpPr>
            <a:spLocks noGrp="1"/>
          </p:cNvSpPr>
          <p:nvPr>
            <p:ph type="title"/>
          </p:nvPr>
        </p:nvSpPr>
        <p:spPr>
          <a:xfrm>
            <a:off x="5050470" y="2386629"/>
            <a:ext cx="5366602" cy="1143000"/>
          </a:xfrm>
        </p:spPr>
        <p:txBody>
          <a:bodyPr>
            <a:normAutofit fontScale="90000"/>
          </a:bodyPr>
          <a:lstStyle/>
          <a:p>
            <a:r>
              <a:rPr lang="en-US" sz="5400" b="1">
                <a:solidFill>
                  <a:srgbClr val="FF0000"/>
                </a:solidFill>
                <a:latin typeface="HP001 4 hàng" panose="020B0603050302020204" pitchFamily="34" charset="77"/>
              </a:rPr>
              <a:t>Hình thành kiến thức mới</a:t>
            </a:r>
          </a:p>
        </p:txBody>
      </p:sp>
      <p:pic>
        <p:nvPicPr>
          <p:cNvPr id="4" name="图片 4">
            <a:extLst>
              <a:ext uri="{FF2B5EF4-FFF2-40B4-BE49-F238E27FC236}">
                <a16:creationId xmlns:a16="http://schemas.microsoft.com/office/drawing/2014/main" id="{E41BCD76-F230-F843-8644-430499AAF57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0" y="1731978"/>
            <a:ext cx="6228590" cy="5126022"/>
          </a:xfrm>
          <a:prstGeom prst="rect">
            <a:avLst/>
          </a:prstGeom>
        </p:spPr>
      </p:pic>
      <p:pic>
        <p:nvPicPr>
          <p:cNvPr id="5" name="图片 17">
            <a:extLst>
              <a:ext uri="{FF2B5EF4-FFF2-40B4-BE49-F238E27FC236}">
                <a16:creationId xmlns:a16="http://schemas.microsoft.com/office/drawing/2014/main" id="{00E1179A-C414-DE41-9E6A-7AE2809698DA}"/>
              </a:ext>
            </a:extLst>
          </p:cNvPr>
          <p:cNvPicPr>
            <a:picLocks noChangeAspect="1"/>
          </p:cNvPicPr>
          <p:nvPr/>
        </p:nvPicPr>
        <p:blipFill>
          <a:blip r:embed="rId5"/>
          <a:stretch>
            <a:fillRect/>
          </a:stretch>
        </p:blipFill>
        <p:spPr>
          <a:xfrm>
            <a:off x="500753" y="491073"/>
            <a:ext cx="1196284" cy="750702"/>
          </a:xfrm>
          <a:prstGeom prst="rect">
            <a:avLst/>
          </a:prstGeom>
        </p:spPr>
      </p:pic>
      <p:pic>
        <p:nvPicPr>
          <p:cNvPr id="6" name="图片 19">
            <a:extLst>
              <a:ext uri="{FF2B5EF4-FFF2-40B4-BE49-F238E27FC236}">
                <a16:creationId xmlns:a16="http://schemas.microsoft.com/office/drawing/2014/main" id="{7F07D982-BEA5-D04C-A2E4-D6230E157485}"/>
              </a:ext>
            </a:extLst>
          </p:cNvPr>
          <p:cNvPicPr>
            <a:picLocks noChangeAspect="1"/>
          </p:cNvPicPr>
          <p:nvPr/>
        </p:nvPicPr>
        <p:blipFill>
          <a:blip r:embed="rId5"/>
          <a:stretch>
            <a:fillRect/>
          </a:stretch>
        </p:blipFill>
        <p:spPr>
          <a:xfrm>
            <a:off x="1179904" y="1670221"/>
            <a:ext cx="718936" cy="451153"/>
          </a:xfrm>
          <a:prstGeom prst="rect">
            <a:avLst/>
          </a:prstGeom>
        </p:spPr>
      </p:pic>
      <p:pic>
        <p:nvPicPr>
          <p:cNvPr id="7" name="图片 20">
            <a:extLst>
              <a:ext uri="{FF2B5EF4-FFF2-40B4-BE49-F238E27FC236}">
                <a16:creationId xmlns:a16="http://schemas.microsoft.com/office/drawing/2014/main" id="{6F2E76F3-1480-6E45-A597-6F3ABCAD2C11}"/>
              </a:ext>
            </a:extLst>
          </p:cNvPr>
          <p:cNvPicPr>
            <a:picLocks noChangeAspect="1"/>
          </p:cNvPicPr>
          <p:nvPr/>
        </p:nvPicPr>
        <p:blipFill>
          <a:blip r:embed="rId5"/>
          <a:stretch>
            <a:fillRect/>
          </a:stretch>
        </p:blipFill>
        <p:spPr>
          <a:xfrm>
            <a:off x="1956772" y="657847"/>
            <a:ext cx="718936" cy="451153"/>
          </a:xfrm>
          <a:prstGeom prst="rect">
            <a:avLst/>
          </a:prstGeom>
        </p:spPr>
      </p:pic>
      <p:pic>
        <p:nvPicPr>
          <p:cNvPr id="8" name="图片 21">
            <a:extLst>
              <a:ext uri="{FF2B5EF4-FFF2-40B4-BE49-F238E27FC236}">
                <a16:creationId xmlns:a16="http://schemas.microsoft.com/office/drawing/2014/main" id="{9B5FDDFD-A38B-7C40-A53C-55301AB407D0}"/>
              </a:ext>
            </a:extLst>
          </p:cNvPr>
          <p:cNvPicPr>
            <a:picLocks noChangeAspect="1"/>
          </p:cNvPicPr>
          <p:nvPr/>
        </p:nvPicPr>
        <p:blipFill>
          <a:blip r:embed="rId5"/>
          <a:stretch>
            <a:fillRect/>
          </a:stretch>
        </p:blipFill>
        <p:spPr>
          <a:xfrm>
            <a:off x="5312" y="2551116"/>
            <a:ext cx="718936" cy="451153"/>
          </a:xfrm>
          <a:prstGeom prst="rect">
            <a:avLst/>
          </a:prstGeom>
        </p:spPr>
      </p:pic>
      <p:grpSp>
        <p:nvGrpSpPr>
          <p:cNvPr id="9" name="组合 31">
            <a:extLst>
              <a:ext uri="{FF2B5EF4-FFF2-40B4-BE49-F238E27FC236}">
                <a16:creationId xmlns:a16="http://schemas.microsoft.com/office/drawing/2014/main" id="{A88F1C6A-5E69-C046-91F7-3E7D4EA6539B}"/>
              </a:ext>
            </a:extLst>
          </p:cNvPr>
          <p:cNvGrpSpPr/>
          <p:nvPr/>
        </p:nvGrpSpPr>
        <p:grpSpPr>
          <a:xfrm>
            <a:off x="11012096" y="31203"/>
            <a:ext cx="1100583" cy="1989539"/>
            <a:chOff x="8683894" y="705760"/>
            <a:chExt cx="1389852" cy="2120445"/>
          </a:xfrm>
        </p:grpSpPr>
        <p:sp>
          <p:nvSpPr>
            <p:cNvPr id="10" name="Freeform 20">
              <a:extLst>
                <a:ext uri="{FF2B5EF4-FFF2-40B4-BE49-F238E27FC236}">
                  <a16:creationId xmlns:a16="http://schemas.microsoft.com/office/drawing/2014/main" id="{B1F922BD-F793-DD48-8C3E-48D4A6DAFE1F}"/>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
              <a:extLst>
                <a:ext uri="{FF2B5EF4-FFF2-40B4-BE49-F238E27FC236}">
                  <a16:creationId xmlns:a16="http://schemas.microsoft.com/office/drawing/2014/main" id="{E4312891-A297-1844-9FE9-586A5D34D81E}"/>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2">
              <a:extLst>
                <a:ext uri="{FF2B5EF4-FFF2-40B4-BE49-F238E27FC236}">
                  <a16:creationId xmlns:a16="http://schemas.microsoft.com/office/drawing/2014/main" id="{CCB07499-0633-4A44-8050-AEBB0AA44C95}"/>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3">
              <a:extLst>
                <a:ext uri="{FF2B5EF4-FFF2-40B4-BE49-F238E27FC236}">
                  <a16:creationId xmlns:a16="http://schemas.microsoft.com/office/drawing/2014/main" id="{960C0B50-F8FE-774B-9443-6E2466AA894E}"/>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4">
              <a:extLst>
                <a:ext uri="{FF2B5EF4-FFF2-40B4-BE49-F238E27FC236}">
                  <a16:creationId xmlns:a16="http://schemas.microsoft.com/office/drawing/2014/main" id="{A1FAB0BE-F872-8141-98A0-8D191B0144F1}"/>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5">
              <a:extLst>
                <a:ext uri="{FF2B5EF4-FFF2-40B4-BE49-F238E27FC236}">
                  <a16:creationId xmlns:a16="http://schemas.microsoft.com/office/drawing/2014/main" id="{34A3381C-B6CB-CA48-B845-C8171EA0F2D2}"/>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组合 36">
            <a:extLst>
              <a:ext uri="{FF2B5EF4-FFF2-40B4-BE49-F238E27FC236}">
                <a16:creationId xmlns:a16="http://schemas.microsoft.com/office/drawing/2014/main" id="{057A6961-1216-D04E-9934-23D1DB4D0492}"/>
              </a:ext>
            </a:extLst>
          </p:cNvPr>
          <p:cNvGrpSpPr/>
          <p:nvPr/>
        </p:nvGrpSpPr>
        <p:grpSpPr>
          <a:xfrm rot="1327020">
            <a:off x="3350495" y="1758083"/>
            <a:ext cx="308037" cy="1593089"/>
            <a:chOff x="392752" y="3324665"/>
            <a:chExt cx="637039" cy="2780557"/>
          </a:xfrm>
        </p:grpSpPr>
        <p:sp>
          <p:nvSpPr>
            <p:cNvPr id="17" name="Freeform 22">
              <a:extLst>
                <a:ext uri="{FF2B5EF4-FFF2-40B4-BE49-F238E27FC236}">
                  <a16:creationId xmlns:a16="http://schemas.microsoft.com/office/drawing/2014/main" id="{0461D154-A166-6443-96EA-1EE2ACAB7E55}"/>
                </a:ext>
              </a:extLst>
            </p:cNvPr>
            <p:cNvSpPr>
              <a:spLocks/>
            </p:cNvSpPr>
            <p:nvPr/>
          </p:nvSpPr>
          <p:spPr bwMode="auto">
            <a:xfrm>
              <a:off x="415578" y="4287484"/>
              <a:ext cx="394258" cy="1745111"/>
            </a:xfrm>
            <a:custGeom>
              <a:avLst/>
              <a:gdLst>
                <a:gd name="T0" fmla="*/ 78 w 80"/>
                <a:gd name="T1" fmla="*/ 29 h 355"/>
                <a:gd name="T2" fmla="*/ 71 w 80"/>
                <a:gd name="T3" fmla="*/ 19 h 355"/>
                <a:gd name="T4" fmla="*/ 71 w 80"/>
                <a:gd name="T5" fmla="*/ 19 h 355"/>
                <a:gd name="T6" fmla="*/ 61 w 80"/>
                <a:gd name="T7" fmla="*/ 12 h 355"/>
                <a:gd name="T8" fmla="*/ 60 w 80"/>
                <a:gd name="T9" fmla="*/ 12 h 355"/>
                <a:gd name="T10" fmla="*/ 56 w 80"/>
                <a:gd name="T11" fmla="*/ 13 h 355"/>
                <a:gd name="T12" fmla="*/ 55 w 80"/>
                <a:gd name="T13" fmla="*/ 13 h 355"/>
                <a:gd name="T14" fmla="*/ 53 w 80"/>
                <a:gd name="T15" fmla="*/ 13 h 355"/>
                <a:gd name="T16" fmla="*/ 44 w 80"/>
                <a:gd name="T17" fmla="*/ 5 h 355"/>
                <a:gd name="T18" fmla="*/ 35 w 80"/>
                <a:gd name="T19" fmla="*/ 12 h 355"/>
                <a:gd name="T20" fmla="*/ 16 w 80"/>
                <a:gd name="T21" fmla="*/ 18 h 355"/>
                <a:gd name="T22" fmla="*/ 21 w 80"/>
                <a:gd name="T23" fmla="*/ 28 h 355"/>
                <a:gd name="T24" fmla="*/ 31 w 80"/>
                <a:gd name="T25" fmla="*/ 26 h 355"/>
                <a:gd name="T26" fmla="*/ 22 w 80"/>
                <a:gd name="T27" fmla="*/ 63 h 355"/>
                <a:gd name="T28" fmla="*/ 18 w 80"/>
                <a:gd name="T29" fmla="*/ 77 h 355"/>
                <a:gd name="T30" fmla="*/ 20 w 80"/>
                <a:gd name="T31" fmla="*/ 84 h 355"/>
                <a:gd name="T32" fmla="*/ 23 w 80"/>
                <a:gd name="T33" fmla="*/ 89 h 355"/>
                <a:gd name="T34" fmla="*/ 13 w 80"/>
                <a:gd name="T35" fmla="*/ 97 h 355"/>
                <a:gd name="T36" fmla="*/ 16 w 80"/>
                <a:gd name="T37" fmla="*/ 173 h 355"/>
                <a:gd name="T38" fmla="*/ 16 w 80"/>
                <a:gd name="T39" fmla="*/ 185 h 355"/>
                <a:gd name="T40" fmla="*/ 18 w 80"/>
                <a:gd name="T41" fmla="*/ 201 h 355"/>
                <a:gd name="T42" fmla="*/ 6 w 80"/>
                <a:gd name="T43" fmla="*/ 257 h 355"/>
                <a:gd name="T44" fmla="*/ 6 w 80"/>
                <a:gd name="T45" fmla="*/ 259 h 355"/>
                <a:gd name="T46" fmla="*/ 0 w 80"/>
                <a:gd name="T47" fmla="*/ 287 h 355"/>
                <a:gd name="T48" fmla="*/ 3 w 80"/>
                <a:gd name="T49" fmla="*/ 292 h 355"/>
                <a:gd name="T50" fmla="*/ 3 w 80"/>
                <a:gd name="T51" fmla="*/ 315 h 355"/>
                <a:gd name="T52" fmla="*/ 6 w 80"/>
                <a:gd name="T53" fmla="*/ 320 h 355"/>
                <a:gd name="T54" fmla="*/ 5 w 80"/>
                <a:gd name="T55" fmla="*/ 327 h 355"/>
                <a:gd name="T56" fmla="*/ 10 w 80"/>
                <a:gd name="T57" fmla="*/ 334 h 355"/>
                <a:gd name="T58" fmla="*/ 8 w 80"/>
                <a:gd name="T59" fmla="*/ 340 h 355"/>
                <a:gd name="T60" fmla="*/ 24 w 80"/>
                <a:gd name="T61" fmla="*/ 345 h 355"/>
                <a:gd name="T62" fmla="*/ 26 w 80"/>
                <a:gd name="T63" fmla="*/ 340 h 355"/>
                <a:gd name="T64" fmla="*/ 32 w 80"/>
                <a:gd name="T65" fmla="*/ 334 h 355"/>
                <a:gd name="T66" fmla="*/ 35 w 80"/>
                <a:gd name="T67" fmla="*/ 321 h 355"/>
                <a:gd name="T68" fmla="*/ 35 w 80"/>
                <a:gd name="T69" fmla="*/ 318 h 355"/>
                <a:gd name="T70" fmla="*/ 37 w 80"/>
                <a:gd name="T71" fmla="*/ 301 h 355"/>
                <a:gd name="T72" fmla="*/ 46 w 80"/>
                <a:gd name="T73" fmla="*/ 276 h 355"/>
                <a:gd name="T74" fmla="*/ 44 w 80"/>
                <a:gd name="T75" fmla="*/ 268 h 355"/>
                <a:gd name="T76" fmla="*/ 46 w 80"/>
                <a:gd name="T77" fmla="*/ 265 h 355"/>
                <a:gd name="T78" fmla="*/ 48 w 80"/>
                <a:gd name="T79" fmla="*/ 253 h 355"/>
                <a:gd name="T80" fmla="*/ 48 w 80"/>
                <a:gd name="T81" fmla="*/ 251 h 355"/>
                <a:gd name="T82" fmla="*/ 49 w 80"/>
                <a:gd name="T83" fmla="*/ 248 h 355"/>
                <a:gd name="T84" fmla="*/ 53 w 80"/>
                <a:gd name="T85" fmla="*/ 213 h 355"/>
                <a:gd name="T86" fmla="*/ 57 w 80"/>
                <a:gd name="T87" fmla="*/ 169 h 355"/>
                <a:gd name="T88" fmla="*/ 55 w 80"/>
                <a:gd name="T89" fmla="*/ 164 h 355"/>
                <a:gd name="T90" fmla="*/ 61 w 80"/>
                <a:gd name="T91" fmla="*/ 147 h 355"/>
                <a:gd name="T92" fmla="*/ 58 w 80"/>
                <a:gd name="T93" fmla="*/ 139 h 355"/>
                <a:gd name="T94" fmla="*/ 59 w 80"/>
                <a:gd name="T95" fmla="*/ 113 h 355"/>
                <a:gd name="T96" fmla="*/ 54 w 80"/>
                <a:gd name="T97" fmla="*/ 107 h 355"/>
                <a:gd name="T98" fmla="*/ 54 w 80"/>
                <a:gd name="T99" fmla="*/ 106 h 355"/>
                <a:gd name="T100" fmla="*/ 69 w 80"/>
                <a:gd name="T101" fmla="*/ 70 h 355"/>
                <a:gd name="T102" fmla="*/ 63 w 80"/>
                <a:gd name="T103" fmla="*/ 61 h 355"/>
                <a:gd name="T104" fmla="*/ 63 w 80"/>
                <a:gd name="T105" fmla="*/ 58 h 355"/>
                <a:gd name="T106" fmla="*/ 65 w 80"/>
                <a:gd name="T107" fmla="*/ 53 h 355"/>
                <a:gd name="T108" fmla="*/ 78 w 80"/>
                <a:gd name="T109" fmla="*/ 2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18" name="Freeform 23">
              <a:extLst>
                <a:ext uri="{FF2B5EF4-FFF2-40B4-BE49-F238E27FC236}">
                  <a16:creationId xmlns:a16="http://schemas.microsoft.com/office/drawing/2014/main" id="{D143B85C-F4CB-524E-A937-2873FB392B5C}"/>
                </a:ext>
              </a:extLst>
            </p:cNvPr>
            <p:cNvSpPr>
              <a:spLocks/>
            </p:cNvSpPr>
            <p:nvPr/>
          </p:nvSpPr>
          <p:spPr bwMode="auto">
            <a:xfrm>
              <a:off x="430103" y="4140157"/>
              <a:ext cx="417084" cy="211654"/>
            </a:xfrm>
            <a:custGeom>
              <a:avLst/>
              <a:gdLst>
                <a:gd name="T0" fmla="*/ 77 w 85"/>
                <a:gd name="T1" fmla="*/ 10 h 43"/>
                <a:gd name="T2" fmla="*/ 59 w 85"/>
                <a:gd name="T3" fmla="*/ 5 h 43"/>
                <a:gd name="T4" fmla="*/ 58 w 85"/>
                <a:gd name="T5" fmla="*/ 4 h 43"/>
                <a:gd name="T6" fmla="*/ 47 w 85"/>
                <a:gd name="T7" fmla="*/ 3 h 43"/>
                <a:gd name="T8" fmla="*/ 11 w 85"/>
                <a:gd name="T9" fmla="*/ 2 h 43"/>
                <a:gd name="T10" fmla="*/ 5 w 85"/>
                <a:gd name="T11" fmla="*/ 16 h 43"/>
                <a:gd name="T12" fmla="*/ 9 w 85"/>
                <a:gd name="T13" fmla="*/ 23 h 43"/>
                <a:gd name="T14" fmla="*/ 9 w 85"/>
                <a:gd name="T15" fmla="*/ 24 h 43"/>
                <a:gd name="T16" fmla="*/ 12 w 85"/>
                <a:gd name="T17" fmla="*/ 32 h 43"/>
                <a:gd name="T18" fmla="*/ 64 w 85"/>
                <a:gd name="T19" fmla="*/ 31 h 43"/>
                <a:gd name="T20" fmla="*/ 79 w 85"/>
                <a:gd name="T21" fmla="*/ 25 h 43"/>
                <a:gd name="T22" fmla="*/ 77 w 85"/>
                <a:gd name="T2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sp>
          <p:nvSpPr>
            <p:cNvPr id="19" name="Freeform 91">
              <a:extLst>
                <a:ext uri="{FF2B5EF4-FFF2-40B4-BE49-F238E27FC236}">
                  <a16:creationId xmlns:a16="http://schemas.microsoft.com/office/drawing/2014/main" id="{75553B13-A6D7-8B4E-90FD-947122BFA527}"/>
                </a:ext>
              </a:extLst>
            </p:cNvPr>
            <p:cNvSpPr>
              <a:spLocks noEditPoints="1"/>
            </p:cNvSpPr>
            <p:nvPr/>
          </p:nvSpPr>
          <p:spPr bwMode="auto">
            <a:xfrm>
              <a:off x="392752" y="3324665"/>
              <a:ext cx="637039" cy="2780557"/>
            </a:xfrm>
            <a:custGeom>
              <a:avLst/>
              <a:gdLst>
                <a:gd name="T0" fmla="*/ 81 w 130"/>
                <a:gd name="T1" fmla="*/ 6 h 566"/>
                <a:gd name="T2" fmla="*/ 77 w 130"/>
                <a:gd name="T3" fmla="*/ 2 h 566"/>
                <a:gd name="T4" fmla="*/ 43 w 130"/>
                <a:gd name="T5" fmla="*/ 64 h 566"/>
                <a:gd name="T6" fmla="*/ 26 w 130"/>
                <a:gd name="T7" fmla="*/ 158 h 566"/>
                <a:gd name="T8" fmla="*/ 80 w 130"/>
                <a:gd name="T9" fmla="*/ 21 h 566"/>
                <a:gd name="T10" fmla="*/ 69 w 130"/>
                <a:gd name="T11" fmla="*/ 165 h 566"/>
                <a:gd name="T12" fmla="*/ 80 w 130"/>
                <a:gd name="T13" fmla="*/ 115 h 566"/>
                <a:gd name="T14" fmla="*/ 58 w 130"/>
                <a:gd name="T15" fmla="*/ 163 h 566"/>
                <a:gd name="T16" fmla="*/ 55 w 130"/>
                <a:gd name="T17" fmla="*/ 163 h 566"/>
                <a:gd name="T18" fmla="*/ 45 w 130"/>
                <a:gd name="T19" fmla="*/ 156 h 566"/>
                <a:gd name="T20" fmla="*/ 42 w 130"/>
                <a:gd name="T21" fmla="*/ 100 h 566"/>
                <a:gd name="T22" fmla="*/ 43 w 130"/>
                <a:gd name="T23" fmla="*/ 162 h 566"/>
                <a:gd name="T24" fmla="*/ 21 w 130"/>
                <a:gd name="T25" fmla="*/ 199 h 566"/>
                <a:gd name="T26" fmla="*/ 20 w 130"/>
                <a:gd name="T27" fmla="*/ 563 h 566"/>
                <a:gd name="T28" fmla="*/ 74 w 130"/>
                <a:gd name="T29" fmla="*/ 317 h 566"/>
                <a:gd name="T30" fmla="*/ 97 w 130"/>
                <a:gd name="T31" fmla="*/ 194 h 566"/>
                <a:gd name="T32" fmla="*/ 63 w 130"/>
                <a:gd name="T33" fmla="*/ 172 h 566"/>
                <a:gd name="T34" fmla="*/ 53 w 130"/>
                <a:gd name="T35" fmla="*/ 195 h 566"/>
                <a:gd name="T36" fmla="*/ 63 w 130"/>
                <a:gd name="T37" fmla="*/ 172 h 566"/>
                <a:gd name="T38" fmla="*/ 47 w 130"/>
                <a:gd name="T39" fmla="*/ 171 h 566"/>
                <a:gd name="T40" fmla="*/ 31 w 130"/>
                <a:gd name="T41" fmla="*/ 194 h 566"/>
                <a:gd name="T42" fmla="*/ 29 w 130"/>
                <a:gd name="T43" fmla="*/ 172 h 566"/>
                <a:gd name="T44" fmla="*/ 28 w 130"/>
                <a:gd name="T45" fmla="*/ 193 h 566"/>
                <a:gd name="T46" fmla="*/ 52 w 130"/>
                <a:gd name="T47" fmla="*/ 231 h 566"/>
                <a:gd name="T48" fmla="*/ 74 w 130"/>
                <a:gd name="T49" fmla="*/ 231 h 566"/>
                <a:gd name="T50" fmla="*/ 54 w 130"/>
                <a:gd name="T51" fmla="*/ 252 h 566"/>
                <a:gd name="T52" fmla="*/ 68 w 130"/>
                <a:gd name="T53" fmla="*/ 278 h 566"/>
                <a:gd name="T54" fmla="*/ 54 w 130"/>
                <a:gd name="T55" fmla="*/ 284 h 566"/>
                <a:gd name="T56" fmla="*/ 65 w 130"/>
                <a:gd name="T57" fmla="*/ 308 h 566"/>
                <a:gd name="T58" fmla="*/ 49 w 130"/>
                <a:gd name="T59" fmla="*/ 311 h 566"/>
                <a:gd name="T60" fmla="*/ 61 w 130"/>
                <a:gd name="T61" fmla="*/ 336 h 566"/>
                <a:gd name="T62" fmla="*/ 49 w 130"/>
                <a:gd name="T63" fmla="*/ 342 h 566"/>
                <a:gd name="T64" fmla="*/ 56 w 130"/>
                <a:gd name="T65" fmla="*/ 375 h 566"/>
                <a:gd name="T66" fmla="*/ 58 w 130"/>
                <a:gd name="T67" fmla="*/ 380 h 566"/>
                <a:gd name="T68" fmla="*/ 49 w 130"/>
                <a:gd name="T69" fmla="*/ 408 h 566"/>
                <a:gd name="T70" fmla="*/ 53 w 130"/>
                <a:gd name="T71" fmla="*/ 441 h 566"/>
                <a:gd name="T72" fmla="*/ 53 w 130"/>
                <a:gd name="T73" fmla="*/ 446 h 566"/>
                <a:gd name="T74" fmla="*/ 37 w 130"/>
                <a:gd name="T75" fmla="*/ 469 h 566"/>
                <a:gd name="T76" fmla="*/ 46 w 130"/>
                <a:gd name="T77" fmla="*/ 495 h 566"/>
                <a:gd name="T78" fmla="*/ 45 w 130"/>
                <a:gd name="T79" fmla="*/ 499 h 566"/>
                <a:gd name="T80" fmla="*/ 31 w 130"/>
                <a:gd name="T81" fmla="*/ 527 h 566"/>
                <a:gd name="T82" fmla="*/ 17 w 130"/>
                <a:gd name="T83" fmla="*/ 489 h 566"/>
                <a:gd name="T84" fmla="*/ 81 w 130"/>
                <a:gd name="T85" fmla="*/ 200 h 566"/>
                <a:gd name="T86" fmla="*/ 83 w 130"/>
                <a:gd name="T87" fmla="*/ 192 h 566"/>
                <a:gd name="T88" fmla="*/ 68 w 130"/>
                <a:gd name="T89" fmla="*/ 184 h 566"/>
                <a:gd name="T90" fmla="*/ 84 w 130"/>
                <a:gd name="T91" fmla="*/ 174 h 566"/>
                <a:gd name="T92" fmla="*/ 86 w 130"/>
                <a:gd name="T93" fmla="*/ 18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fontAlgn="auto">
                <a:spcBef>
                  <a:spcPts val="0"/>
                </a:spcBef>
                <a:spcAft>
                  <a:spcPts val="0"/>
                </a:spcAft>
                <a:defRPr/>
              </a:pPr>
              <a:endParaRPr lang="zh-CN" altLang="en-US" sz="2400">
                <a:solidFill>
                  <a:prstClr val="black"/>
                </a:solidFill>
                <a:latin typeface="等线" panose="020F0502020204030204"/>
                <a:ea typeface="等线" panose="02010600030101010101" pitchFamily="2" charset="-122"/>
              </a:endParaRPr>
            </a:p>
          </p:txBody>
        </p:sp>
      </p:grpSp>
      <p:pic>
        <p:nvPicPr>
          <p:cNvPr id="20" name="图片 40">
            <a:extLst>
              <a:ext uri="{FF2B5EF4-FFF2-40B4-BE49-F238E27FC236}">
                <a16:creationId xmlns:a16="http://schemas.microsoft.com/office/drawing/2014/main" id="{D776B7EF-2275-6C46-92E2-072458D80FD3}"/>
              </a:ext>
            </a:extLst>
          </p:cNvPr>
          <p:cNvPicPr>
            <a:picLocks noChangeAspect="1"/>
          </p:cNvPicPr>
          <p:nvPr/>
        </p:nvPicPr>
        <p:blipFill>
          <a:blip r:embed="rId5"/>
          <a:stretch>
            <a:fillRect/>
          </a:stretch>
        </p:blipFill>
        <p:spPr>
          <a:xfrm>
            <a:off x="2644936" y="1881654"/>
            <a:ext cx="718936" cy="451153"/>
          </a:xfrm>
          <a:prstGeom prst="rect">
            <a:avLst/>
          </a:prstGeom>
        </p:spPr>
      </p:pic>
      <p:pic>
        <p:nvPicPr>
          <p:cNvPr id="21" name="图片 41">
            <a:extLst>
              <a:ext uri="{FF2B5EF4-FFF2-40B4-BE49-F238E27FC236}">
                <a16:creationId xmlns:a16="http://schemas.microsoft.com/office/drawing/2014/main" id="{C80D9C19-02DF-B342-9D9A-BBE45D9EF7CD}"/>
              </a:ext>
            </a:extLst>
          </p:cNvPr>
          <p:cNvPicPr>
            <a:picLocks noChangeAspect="1"/>
          </p:cNvPicPr>
          <p:nvPr/>
        </p:nvPicPr>
        <p:blipFill>
          <a:blip r:embed="rId5"/>
          <a:stretch>
            <a:fillRect/>
          </a:stretch>
        </p:blipFill>
        <p:spPr>
          <a:xfrm>
            <a:off x="3828587" y="749810"/>
            <a:ext cx="604182" cy="379141"/>
          </a:xfrm>
          <a:prstGeom prst="rect">
            <a:avLst/>
          </a:prstGeom>
        </p:spPr>
      </p:pic>
      <p:sp>
        <p:nvSpPr>
          <p:cNvPr id="22" name="Rectangle 21">
            <a:extLst>
              <a:ext uri="{FF2B5EF4-FFF2-40B4-BE49-F238E27FC236}">
                <a16:creationId xmlns:a16="http://schemas.microsoft.com/office/drawing/2014/main" id="{891E3F46-E50F-9644-BD97-EA9575417E25}"/>
              </a:ext>
            </a:extLst>
          </p:cNvPr>
          <p:cNvSpPr/>
          <p:nvPr/>
        </p:nvSpPr>
        <p:spPr>
          <a:xfrm>
            <a:off x="5452279" y="3228665"/>
            <a:ext cx="5858966" cy="723005"/>
          </a:xfrm>
          <a:prstGeom prst="rect">
            <a:avLst/>
          </a:prstGeom>
          <a:noFill/>
        </p:spPr>
        <p:txBody>
          <a:bodyPr wrap="square" lIns="91431" tIns="45715" rIns="91431" bIns="45715">
            <a:spAutoFit/>
          </a:bodyPr>
          <a:lstStyle/>
          <a:p>
            <a:pPr algn="ctr" defTabSz="914309">
              <a:defRPr/>
            </a:pPr>
            <a:endParaRPr lang="en-US" altLang="zh-CN" sz="5400" b="1" i="1" kern="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8524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21" presetClass="entr" presetSubtype="1" fill="hold" grpId="0" nodeType="with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Effect transition="in" filter="wheel(1)">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4" name="Rectangle 84"/>
          <p:cNvSpPr>
            <a:spLocks noChangeArrowheads="1"/>
          </p:cNvSpPr>
          <p:nvPr/>
        </p:nvSpPr>
        <p:spPr bwMode="auto">
          <a:xfrm>
            <a:off x="6858000" y="2500313"/>
            <a:ext cx="6858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25" name="Rectangle 85"/>
          <p:cNvSpPr>
            <a:spLocks noChangeArrowheads="1"/>
          </p:cNvSpPr>
          <p:nvPr/>
        </p:nvSpPr>
        <p:spPr bwMode="auto">
          <a:xfrm>
            <a:off x="7543800" y="2500313"/>
            <a:ext cx="6858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26" name="Rectangle 86"/>
          <p:cNvSpPr>
            <a:spLocks noChangeArrowheads="1"/>
          </p:cNvSpPr>
          <p:nvPr/>
        </p:nvSpPr>
        <p:spPr bwMode="auto">
          <a:xfrm>
            <a:off x="8229600" y="2500313"/>
            <a:ext cx="6858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27" name="Rectangle 87"/>
          <p:cNvSpPr>
            <a:spLocks noChangeArrowheads="1"/>
          </p:cNvSpPr>
          <p:nvPr/>
        </p:nvSpPr>
        <p:spPr bwMode="auto">
          <a:xfrm>
            <a:off x="8915400" y="2500313"/>
            <a:ext cx="6858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28" name="Rectangle 88"/>
          <p:cNvSpPr>
            <a:spLocks noChangeArrowheads="1"/>
          </p:cNvSpPr>
          <p:nvPr/>
        </p:nvSpPr>
        <p:spPr bwMode="auto">
          <a:xfrm>
            <a:off x="6172200" y="2500313"/>
            <a:ext cx="6858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29" name="Rectangle 89"/>
          <p:cNvSpPr>
            <a:spLocks noChangeArrowheads="1"/>
          </p:cNvSpPr>
          <p:nvPr/>
        </p:nvSpPr>
        <p:spPr bwMode="auto">
          <a:xfrm>
            <a:off x="9601200" y="2500313"/>
            <a:ext cx="6858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31" name="AutoShape 91"/>
          <p:cNvSpPr>
            <a:spLocks/>
          </p:cNvSpPr>
          <p:nvPr/>
        </p:nvSpPr>
        <p:spPr bwMode="auto">
          <a:xfrm rot="5400000">
            <a:off x="7696200" y="595313"/>
            <a:ext cx="381000" cy="3429000"/>
          </a:xfrm>
          <a:prstGeom prst="leftBrace">
            <a:avLst>
              <a:gd name="adj1" fmla="val 7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32" name="Text Box 92"/>
          <p:cNvSpPr txBox="1">
            <a:spLocks noChangeArrowheads="1"/>
          </p:cNvSpPr>
          <p:nvPr/>
        </p:nvSpPr>
        <p:spPr bwMode="auto">
          <a:xfrm>
            <a:off x="7721600" y="15763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a:t>
            </a:r>
            <a:endParaRPr lang="en-US">
              <a:solidFill>
                <a:srgbClr val="FF0000"/>
              </a:solidFill>
            </a:endParaRPr>
          </a:p>
        </p:txBody>
      </p:sp>
      <p:sp>
        <p:nvSpPr>
          <p:cNvPr id="10333" name="Text Box 93"/>
          <p:cNvSpPr txBox="1">
            <a:spLocks noChangeArrowheads="1"/>
          </p:cNvSpPr>
          <p:nvPr/>
        </p:nvSpPr>
        <p:spPr bwMode="auto">
          <a:xfrm>
            <a:off x="7721600" y="18430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34" name="Line 94"/>
          <p:cNvSpPr>
            <a:spLocks noChangeShapeType="1"/>
          </p:cNvSpPr>
          <p:nvPr/>
        </p:nvSpPr>
        <p:spPr bwMode="auto">
          <a:xfrm>
            <a:off x="7734300" y="19065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 name="Text Box 95"/>
          <p:cNvSpPr txBox="1">
            <a:spLocks noChangeArrowheads="1"/>
          </p:cNvSpPr>
          <p:nvPr/>
        </p:nvSpPr>
        <p:spPr bwMode="auto">
          <a:xfrm>
            <a:off x="1981200" y="1066801"/>
            <a:ext cx="891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b="1" u="sng">
                <a:ea typeface="MS PGothic" pitchFamily="34" charset="-128"/>
              </a:rPr>
              <a:t>Ví dụ:</a:t>
            </a:r>
            <a:r>
              <a:rPr lang="en-US" altLang="ja-JP" b="1">
                <a:ea typeface="MS PGothic" pitchFamily="34" charset="-128"/>
              </a:rPr>
              <a:t> Từ      băng giấy màu, lấy ra      băng giấy để cắt chữ. </a:t>
            </a:r>
            <a:endParaRPr lang="en-US" b="1"/>
          </a:p>
        </p:txBody>
      </p:sp>
      <p:sp>
        <p:nvSpPr>
          <p:cNvPr id="10336" name="Text Box 96"/>
          <p:cNvSpPr txBox="1">
            <a:spLocks noChangeArrowheads="1"/>
          </p:cNvSpPr>
          <p:nvPr/>
        </p:nvSpPr>
        <p:spPr bwMode="auto">
          <a:xfrm>
            <a:off x="5803900" y="939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0337" name="Text Box 97"/>
          <p:cNvSpPr txBox="1">
            <a:spLocks noChangeArrowheads="1"/>
          </p:cNvSpPr>
          <p:nvPr/>
        </p:nvSpPr>
        <p:spPr bwMode="auto">
          <a:xfrm>
            <a:off x="5803900" y="12065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38" name="Line 98"/>
          <p:cNvSpPr>
            <a:spLocks noChangeShapeType="1"/>
          </p:cNvSpPr>
          <p:nvPr/>
        </p:nvSpPr>
        <p:spPr bwMode="auto">
          <a:xfrm>
            <a:off x="5816600" y="1270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 name="Text Box 99"/>
          <p:cNvSpPr txBox="1">
            <a:spLocks noChangeArrowheads="1"/>
          </p:cNvSpPr>
          <p:nvPr/>
        </p:nvSpPr>
        <p:spPr bwMode="auto">
          <a:xfrm>
            <a:off x="3111500" y="928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a:t>
            </a:r>
            <a:endParaRPr lang="en-US">
              <a:solidFill>
                <a:srgbClr val="FF0000"/>
              </a:solidFill>
            </a:endParaRPr>
          </a:p>
        </p:txBody>
      </p:sp>
      <p:sp>
        <p:nvSpPr>
          <p:cNvPr id="10340" name="Text Box 100"/>
          <p:cNvSpPr txBox="1">
            <a:spLocks noChangeArrowheads="1"/>
          </p:cNvSpPr>
          <p:nvPr/>
        </p:nvSpPr>
        <p:spPr bwMode="auto">
          <a:xfrm>
            <a:off x="3111500" y="11953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41" name="Line 101"/>
          <p:cNvSpPr>
            <a:spLocks noChangeShapeType="1"/>
          </p:cNvSpPr>
          <p:nvPr/>
        </p:nvSpPr>
        <p:spPr bwMode="auto">
          <a:xfrm>
            <a:off x="3124200" y="12588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 name="Text Box 102"/>
          <p:cNvSpPr txBox="1">
            <a:spLocks noChangeArrowheads="1"/>
          </p:cNvSpPr>
          <p:nvPr/>
        </p:nvSpPr>
        <p:spPr bwMode="auto">
          <a:xfrm>
            <a:off x="2057400" y="1447801"/>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b="1">
                <a:ea typeface="MS PGothic" pitchFamily="34" charset="-128"/>
              </a:rPr>
              <a:t>Hỏi </a:t>
            </a:r>
            <a:r>
              <a:rPr lang="en-US" altLang="ja-JP" b="1">
                <a:solidFill>
                  <a:srgbClr val="FF0000"/>
                </a:solidFill>
                <a:ea typeface="MS PGothic" pitchFamily="34" charset="-128"/>
              </a:rPr>
              <a:t>còn lại</a:t>
            </a:r>
            <a:r>
              <a:rPr lang="en-US" altLang="ja-JP" b="1">
                <a:ea typeface="MS PGothic" pitchFamily="34" charset="-128"/>
              </a:rPr>
              <a:t> bao nhiêu phần của băng giấy?</a:t>
            </a:r>
            <a:endParaRPr lang="en-US" b="1"/>
          </a:p>
        </p:txBody>
      </p:sp>
      <p:sp>
        <p:nvSpPr>
          <p:cNvPr id="10343" name="AutoShape 103"/>
          <p:cNvSpPr>
            <a:spLocks/>
          </p:cNvSpPr>
          <p:nvPr/>
        </p:nvSpPr>
        <p:spPr bwMode="auto">
          <a:xfrm rot="-5400000">
            <a:off x="7086600" y="2565400"/>
            <a:ext cx="228600" cy="2057400"/>
          </a:xfrm>
          <a:prstGeom prst="leftBrace">
            <a:avLst>
              <a:gd name="adj1" fmla="val 7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4" name="Text Box 104"/>
          <p:cNvSpPr txBox="1">
            <a:spLocks noChangeArrowheads="1"/>
          </p:cNvSpPr>
          <p:nvPr/>
        </p:nvSpPr>
        <p:spPr bwMode="auto">
          <a:xfrm>
            <a:off x="7061200" y="3659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0345" name="Text Box 105"/>
          <p:cNvSpPr txBox="1">
            <a:spLocks noChangeArrowheads="1"/>
          </p:cNvSpPr>
          <p:nvPr/>
        </p:nvSpPr>
        <p:spPr bwMode="auto">
          <a:xfrm>
            <a:off x="7061200" y="39258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46" name="Line 106"/>
          <p:cNvSpPr>
            <a:spLocks noChangeShapeType="1"/>
          </p:cNvSpPr>
          <p:nvPr/>
        </p:nvSpPr>
        <p:spPr bwMode="auto">
          <a:xfrm>
            <a:off x="7073900" y="39893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 name="AutoShape 107"/>
          <p:cNvSpPr>
            <a:spLocks/>
          </p:cNvSpPr>
          <p:nvPr/>
        </p:nvSpPr>
        <p:spPr bwMode="auto">
          <a:xfrm rot="-5400000">
            <a:off x="8788400" y="2921000"/>
            <a:ext cx="254000" cy="1371600"/>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8" name="Text Box 108"/>
          <p:cNvSpPr txBox="1">
            <a:spLocks noChangeArrowheads="1"/>
          </p:cNvSpPr>
          <p:nvPr/>
        </p:nvSpPr>
        <p:spPr bwMode="auto">
          <a:xfrm>
            <a:off x="8750300" y="3657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b="1">
                <a:solidFill>
                  <a:srgbClr val="FF0000"/>
                </a:solidFill>
                <a:ea typeface="MS PGothic" pitchFamily="34" charset="-128"/>
              </a:rPr>
              <a:t>?</a:t>
            </a:r>
            <a:endParaRPr lang="en-US" b="1">
              <a:solidFill>
                <a:srgbClr val="FF0000"/>
              </a:solidFill>
            </a:endParaRPr>
          </a:p>
        </p:txBody>
      </p:sp>
      <p:sp>
        <p:nvSpPr>
          <p:cNvPr id="10349" name="Text Box 109"/>
          <p:cNvSpPr txBox="1">
            <a:spLocks noChangeArrowheads="1"/>
          </p:cNvSpPr>
          <p:nvPr/>
        </p:nvSpPr>
        <p:spPr bwMode="auto">
          <a:xfrm>
            <a:off x="8763000" y="36337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0000CC"/>
                </a:solidFill>
                <a:ea typeface="MS PGothic" pitchFamily="34" charset="-128"/>
              </a:rPr>
              <a:t>2</a:t>
            </a:r>
            <a:endParaRPr lang="en-US">
              <a:solidFill>
                <a:srgbClr val="0000CC"/>
              </a:solidFill>
            </a:endParaRPr>
          </a:p>
        </p:txBody>
      </p:sp>
      <p:sp>
        <p:nvSpPr>
          <p:cNvPr id="10350" name="Text Box 110"/>
          <p:cNvSpPr txBox="1">
            <a:spLocks noChangeArrowheads="1"/>
          </p:cNvSpPr>
          <p:nvPr/>
        </p:nvSpPr>
        <p:spPr bwMode="auto">
          <a:xfrm>
            <a:off x="8763000" y="39004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0000CC"/>
                </a:solidFill>
                <a:ea typeface="MS PGothic" pitchFamily="34" charset="-128"/>
              </a:rPr>
              <a:t>6</a:t>
            </a:r>
            <a:endParaRPr lang="en-US">
              <a:solidFill>
                <a:srgbClr val="0000CC"/>
              </a:solidFill>
            </a:endParaRPr>
          </a:p>
        </p:txBody>
      </p:sp>
      <p:sp>
        <p:nvSpPr>
          <p:cNvPr id="10351" name="Line 111"/>
          <p:cNvSpPr>
            <a:spLocks noChangeShapeType="1"/>
          </p:cNvSpPr>
          <p:nvPr/>
        </p:nvSpPr>
        <p:spPr bwMode="auto">
          <a:xfrm>
            <a:off x="8775700" y="39639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 name="Text Box 112"/>
          <p:cNvSpPr txBox="1">
            <a:spLocks noChangeArrowheads="1"/>
          </p:cNvSpPr>
          <p:nvPr/>
        </p:nvSpPr>
        <p:spPr bwMode="auto">
          <a:xfrm>
            <a:off x="2032000" y="2057401"/>
            <a:ext cx="368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b="1">
                <a:ea typeface="MS PGothic" pitchFamily="34" charset="-128"/>
              </a:rPr>
              <a:t>Ta phải thực hiện phép tính:</a:t>
            </a:r>
            <a:endParaRPr lang="en-US" b="1"/>
          </a:p>
        </p:txBody>
      </p:sp>
      <p:sp>
        <p:nvSpPr>
          <p:cNvPr id="10356" name="Text Box 116"/>
          <p:cNvSpPr txBox="1">
            <a:spLocks noChangeArrowheads="1"/>
          </p:cNvSpPr>
          <p:nvPr/>
        </p:nvSpPr>
        <p:spPr bwMode="auto">
          <a:xfrm>
            <a:off x="2895600" y="2590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a:t>
            </a:r>
            <a:endParaRPr lang="en-US">
              <a:solidFill>
                <a:srgbClr val="FF0000"/>
              </a:solidFill>
            </a:endParaRPr>
          </a:p>
        </p:txBody>
      </p:sp>
      <p:sp>
        <p:nvSpPr>
          <p:cNvPr id="10357" name="Text Box 117"/>
          <p:cNvSpPr txBox="1">
            <a:spLocks noChangeArrowheads="1"/>
          </p:cNvSpPr>
          <p:nvPr/>
        </p:nvSpPr>
        <p:spPr bwMode="auto">
          <a:xfrm>
            <a:off x="2895600" y="28575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58" name="Line 118"/>
          <p:cNvSpPr>
            <a:spLocks noChangeShapeType="1"/>
          </p:cNvSpPr>
          <p:nvPr/>
        </p:nvSpPr>
        <p:spPr bwMode="auto">
          <a:xfrm>
            <a:off x="2908300" y="2921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 name="Text Box 119"/>
          <p:cNvSpPr txBox="1">
            <a:spLocks noChangeArrowheads="1"/>
          </p:cNvSpPr>
          <p:nvPr/>
        </p:nvSpPr>
        <p:spPr bwMode="auto">
          <a:xfrm>
            <a:off x="3505200" y="2590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0360" name="Text Box 120"/>
          <p:cNvSpPr txBox="1">
            <a:spLocks noChangeArrowheads="1"/>
          </p:cNvSpPr>
          <p:nvPr/>
        </p:nvSpPr>
        <p:spPr bwMode="auto">
          <a:xfrm>
            <a:off x="3505200" y="28575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61" name="Line 121"/>
          <p:cNvSpPr>
            <a:spLocks noChangeShapeType="1"/>
          </p:cNvSpPr>
          <p:nvPr/>
        </p:nvSpPr>
        <p:spPr bwMode="auto">
          <a:xfrm>
            <a:off x="3517900" y="2921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 name="Text Box 122"/>
          <p:cNvSpPr txBox="1">
            <a:spLocks noChangeArrowheads="1"/>
          </p:cNvSpPr>
          <p:nvPr/>
        </p:nvSpPr>
        <p:spPr bwMode="auto">
          <a:xfrm>
            <a:off x="3251200" y="27320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10363" name="Text Box 123"/>
          <p:cNvSpPr txBox="1">
            <a:spLocks noChangeArrowheads="1"/>
          </p:cNvSpPr>
          <p:nvPr/>
        </p:nvSpPr>
        <p:spPr bwMode="auto">
          <a:xfrm>
            <a:off x="2057400" y="35052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b="1">
                <a:ea typeface="MS PGothic" pitchFamily="34" charset="-128"/>
              </a:rPr>
              <a:t>Ta có:</a:t>
            </a:r>
            <a:endParaRPr lang="en-US" b="1"/>
          </a:p>
        </p:txBody>
      </p:sp>
      <p:sp>
        <p:nvSpPr>
          <p:cNvPr id="10364" name="Text Box 124"/>
          <p:cNvSpPr txBox="1">
            <a:spLocks noChangeArrowheads="1"/>
          </p:cNvSpPr>
          <p:nvPr/>
        </p:nvSpPr>
        <p:spPr bwMode="auto">
          <a:xfrm>
            <a:off x="2870200" y="33670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a:t>
            </a:r>
            <a:endParaRPr lang="en-US">
              <a:solidFill>
                <a:srgbClr val="FF0000"/>
              </a:solidFill>
            </a:endParaRPr>
          </a:p>
        </p:txBody>
      </p:sp>
      <p:sp>
        <p:nvSpPr>
          <p:cNvPr id="10365" name="Text Box 125"/>
          <p:cNvSpPr txBox="1">
            <a:spLocks noChangeArrowheads="1"/>
          </p:cNvSpPr>
          <p:nvPr/>
        </p:nvSpPr>
        <p:spPr bwMode="auto">
          <a:xfrm>
            <a:off x="2870200" y="36337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66" name="Line 126"/>
          <p:cNvSpPr>
            <a:spLocks noChangeShapeType="1"/>
          </p:cNvSpPr>
          <p:nvPr/>
        </p:nvSpPr>
        <p:spPr bwMode="auto">
          <a:xfrm>
            <a:off x="2882900" y="36972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 name="Text Box 127"/>
          <p:cNvSpPr txBox="1">
            <a:spLocks noChangeArrowheads="1"/>
          </p:cNvSpPr>
          <p:nvPr/>
        </p:nvSpPr>
        <p:spPr bwMode="auto">
          <a:xfrm>
            <a:off x="3479800" y="33670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0368" name="Text Box 128"/>
          <p:cNvSpPr txBox="1">
            <a:spLocks noChangeArrowheads="1"/>
          </p:cNvSpPr>
          <p:nvPr/>
        </p:nvSpPr>
        <p:spPr bwMode="auto">
          <a:xfrm>
            <a:off x="3479800" y="36337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69" name="Line 129"/>
          <p:cNvSpPr>
            <a:spLocks noChangeShapeType="1"/>
          </p:cNvSpPr>
          <p:nvPr/>
        </p:nvSpPr>
        <p:spPr bwMode="auto">
          <a:xfrm>
            <a:off x="3492500" y="36972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 name="Text Box 130"/>
          <p:cNvSpPr txBox="1">
            <a:spLocks noChangeArrowheads="1"/>
          </p:cNvSpPr>
          <p:nvPr/>
        </p:nvSpPr>
        <p:spPr bwMode="auto">
          <a:xfrm>
            <a:off x="3225800" y="3508376"/>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10371" name="Text Box 131"/>
          <p:cNvSpPr txBox="1">
            <a:spLocks noChangeArrowheads="1"/>
          </p:cNvSpPr>
          <p:nvPr/>
        </p:nvSpPr>
        <p:spPr bwMode="auto">
          <a:xfrm>
            <a:off x="4038600" y="33924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5 - 3</a:t>
            </a:r>
            <a:endParaRPr lang="en-US">
              <a:solidFill>
                <a:srgbClr val="FF0000"/>
              </a:solidFill>
            </a:endParaRPr>
          </a:p>
        </p:txBody>
      </p:sp>
      <p:sp>
        <p:nvSpPr>
          <p:cNvPr id="10372" name="Text Box 132"/>
          <p:cNvSpPr txBox="1">
            <a:spLocks noChangeArrowheads="1"/>
          </p:cNvSpPr>
          <p:nvPr/>
        </p:nvSpPr>
        <p:spPr bwMode="auto">
          <a:xfrm>
            <a:off x="4216400" y="36591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0000CC"/>
                </a:solidFill>
                <a:ea typeface="MS PGothic" pitchFamily="34" charset="-128"/>
              </a:rPr>
              <a:t>6</a:t>
            </a:r>
            <a:endParaRPr lang="en-US">
              <a:solidFill>
                <a:srgbClr val="0000CC"/>
              </a:solidFill>
            </a:endParaRPr>
          </a:p>
        </p:txBody>
      </p:sp>
      <p:sp>
        <p:nvSpPr>
          <p:cNvPr id="10373" name="Line 133"/>
          <p:cNvSpPr>
            <a:spLocks noChangeShapeType="1"/>
          </p:cNvSpPr>
          <p:nvPr/>
        </p:nvSpPr>
        <p:spPr bwMode="auto">
          <a:xfrm>
            <a:off x="4114801" y="3709989"/>
            <a:ext cx="56356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 name="Text Box 134"/>
          <p:cNvSpPr txBox="1">
            <a:spLocks noChangeArrowheads="1"/>
          </p:cNvSpPr>
          <p:nvPr/>
        </p:nvSpPr>
        <p:spPr bwMode="auto">
          <a:xfrm>
            <a:off x="4724400" y="3532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a:t>
            </a:r>
            <a:endParaRPr lang="en-US">
              <a:solidFill>
                <a:srgbClr val="FF0000"/>
              </a:solidFill>
            </a:endParaRPr>
          </a:p>
        </p:txBody>
      </p:sp>
      <p:sp>
        <p:nvSpPr>
          <p:cNvPr id="10375" name="Text Box 135"/>
          <p:cNvSpPr txBox="1">
            <a:spLocks noChangeArrowheads="1"/>
          </p:cNvSpPr>
          <p:nvPr/>
        </p:nvSpPr>
        <p:spPr bwMode="auto">
          <a:xfrm>
            <a:off x="5029200" y="3405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2</a:t>
            </a:r>
            <a:endParaRPr lang="en-US">
              <a:solidFill>
                <a:srgbClr val="FF0000"/>
              </a:solidFill>
            </a:endParaRPr>
          </a:p>
        </p:txBody>
      </p:sp>
      <p:sp>
        <p:nvSpPr>
          <p:cNvPr id="10376" name="Text Box 136"/>
          <p:cNvSpPr txBox="1">
            <a:spLocks noChangeArrowheads="1"/>
          </p:cNvSpPr>
          <p:nvPr/>
        </p:nvSpPr>
        <p:spPr bwMode="auto">
          <a:xfrm>
            <a:off x="5016500" y="36591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6</a:t>
            </a:r>
            <a:endParaRPr lang="en-US">
              <a:solidFill>
                <a:srgbClr val="FF0000"/>
              </a:solidFill>
            </a:endParaRPr>
          </a:p>
        </p:txBody>
      </p:sp>
      <p:sp>
        <p:nvSpPr>
          <p:cNvPr id="10377" name="Line 137"/>
          <p:cNvSpPr>
            <a:spLocks noChangeShapeType="1"/>
          </p:cNvSpPr>
          <p:nvPr/>
        </p:nvSpPr>
        <p:spPr bwMode="auto">
          <a:xfrm>
            <a:off x="5029200" y="37099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 name="Text Box 138"/>
          <p:cNvSpPr txBox="1">
            <a:spLocks noChangeArrowheads="1"/>
          </p:cNvSpPr>
          <p:nvPr/>
        </p:nvSpPr>
        <p:spPr bwMode="auto">
          <a:xfrm>
            <a:off x="3810000" y="3532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a:t>
            </a:r>
            <a:endParaRPr lang="en-US">
              <a:solidFill>
                <a:srgbClr val="FF0000"/>
              </a:solidFill>
            </a:endParaRPr>
          </a:p>
        </p:txBody>
      </p:sp>
      <p:sp>
        <p:nvSpPr>
          <p:cNvPr id="10379" name="Text Box 139"/>
          <p:cNvSpPr txBox="1">
            <a:spLocks noChangeArrowheads="1"/>
          </p:cNvSpPr>
          <p:nvPr/>
        </p:nvSpPr>
        <p:spPr bwMode="auto">
          <a:xfrm>
            <a:off x="2120900" y="47244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solidFill>
                  <a:srgbClr val="0000CC"/>
                </a:solidFill>
                <a:ea typeface="MS PGothic" pitchFamily="34" charset="-128"/>
              </a:rPr>
              <a:t>Muốn trừ hai phân số cùng mẫu số ta làm thế nào?</a:t>
            </a:r>
            <a:endParaRPr lang="en-US" sz="2400" b="1">
              <a:solidFill>
                <a:srgbClr val="0000CC"/>
              </a:solidFill>
            </a:endParaRPr>
          </a:p>
        </p:txBody>
      </p:sp>
      <p:sp>
        <p:nvSpPr>
          <p:cNvPr id="10383" name="Text Box 143"/>
          <p:cNvSpPr txBox="1">
            <a:spLocks noChangeArrowheads="1"/>
          </p:cNvSpPr>
          <p:nvPr/>
        </p:nvSpPr>
        <p:spPr bwMode="auto">
          <a:xfrm>
            <a:off x="1866900" y="4711663"/>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0000CC"/>
                </a:solidFill>
                <a:ea typeface="MS PGothic" pitchFamily="34" charset="-128"/>
              </a:rPr>
              <a:t>Muốn trừ hai phân số </a:t>
            </a:r>
            <a:r>
              <a:rPr lang="en-US" altLang="ja-JP" sz="2400">
                <a:solidFill>
                  <a:srgbClr val="FF0000"/>
                </a:solidFill>
                <a:ea typeface="MS PGothic" pitchFamily="34" charset="-128"/>
              </a:rPr>
              <a:t>cùng mẫu số</a:t>
            </a:r>
            <a:r>
              <a:rPr lang="en-US" altLang="ja-JP" sz="2400">
                <a:solidFill>
                  <a:srgbClr val="0000CC"/>
                </a:solidFill>
                <a:ea typeface="MS PGothic" pitchFamily="34" charset="-128"/>
              </a:rPr>
              <a:t>, ta </a:t>
            </a:r>
            <a:r>
              <a:rPr lang="en-US" altLang="ja-JP" sz="2400">
                <a:solidFill>
                  <a:srgbClr val="FF0000"/>
                </a:solidFill>
                <a:ea typeface="MS PGothic" pitchFamily="34" charset="-128"/>
              </a:rPr>
              <a:t>trừ tử số của phân số thứ nhất</a:t>
            </a:r>
            <a:r>
              <a:rPr lang="en-US" altLang="ja-JP" sz="2400">
                <a:solidFill>
                  <a:srgbClr val="0000CC"/>
                </a:solidFill>
                <a:ea typeface="MS PGothic" pitchFamily="34" charset="-128"/>
              </a:rPr>
              <a:t> cho </a:t>
            </a:r>
            <a:r>
              <a:rPr lang="en-US" altLang="ja-JP" sz="2400">
                <a:solidFill>
                  <a:srgbClr val="FF0000"/>
                </a:solidFill>
                <a:ea typeface="MS PGothic" pitchFamily="34" charset="-128"/>
              </a:rPr>
              <a:t>tử số của phân số thứ hai</a:t>
            </a:r>
            <a:r>
              <a:rPr lang="en-US" altLang="ja-JP" sz="2400">
                <a:solidFill>
                  <a:srgbClr val="0000CC"/>
                </a:solidFill>
                <a:ea typeface="MS PGothic" pitchFamily="34" charset="-128"/>
              </a:rPr>
              <a:t> và </a:t>
            </a:r>
            <a:r>
              <a:rPr lang="en-US" altLang="ja-JP" sz="2400">
                <a:solidFill>
                  <a:srgbClr val="FF0000"/>
                </a:solidFill>
                <a:ea typeface="MS PGothic" pitchFamily="34" charset="-128"/>
              </a:rPr>
              <a:t>giữ nguyên mẫu số.</a:t>
            </a:r>
            <a:endParaRPr lang="en-US" sz="2400">
              <a:solidFill>
                <a:srgbClr val="FF0000"/>
              </a:solidFill>
            </a:endParaRPr>
          </a:p>
        </p:txBody>
      </p:sp>
      <p:pic>
        <p:nvPicPr>
          <p:cNvPr id="56" name="图片 4">
            <a:extLst>
              <a:ext uri="{FF2B5EF4-FFF2-40B4-BE49-F238E27FC236}">
                <a16:creationId xmlns:a16="http://schemas.microsoft.com/office/drawing/2014/main" id="{996F0BF2-5D1E-8C4B-8E36-6394C144C33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9776346" y="3518694"/>
            <a:ext cx="4041169" cy="3325812"/>
          </a:xfrm>
          <a:prstGeom prst="rect">
            <a:avLst/>
          </a:prstGeom>
        </p:spPr>
      </p:pic>
      <p:pic>
        <p:nvPicPr>
          <p:cNvPr id="57" name="图片 17">
            <a:extLst>
              <a:ext uri="{FF2B5EF4-FFF2-40B4-BE49-F238E27FC236}">
                <a16:creationId xmlns:a16="http://schemas.microsoft.com/office/drawing/2014/main" id="{293F848F-553E-7948-82F9-1ABEC7AF2C97}"/>
              </a:ext>
            </a:extLst>
          </p:cNvPr>
          <p:cNvPicPr>
            <a:picLocks noChangeAspect="1"/>
          </p:cNvPicPr>
          <p:nvPr/>
        </p:nvPicPr>
        <p:blipFill>
          <a:blip r:embed="rId4"/>
          <a:stretch>
            <a:fillRect/>
          </a:stretch>
        </p:blipFill>
        <p:spPr>
          <a:xfrm>
            <a:off x="500753" y="491073"/>
            <a:ext cx="1196284" cy="750702"/>
          </a:xfrm>
          <a:prstGeom prst="rect">
            <a:avLst/>
          </a:prstGeom>
        </p:spPr>
      </p:pic>
      <p:grpSp>
        <p:nvGrpSpPr>
          <p:cNvPr id="59" name="组合 31">
            <a:extLst>
              <a:ext uri="{FF2B5EF4-FFF2-40B4-BE49-F238E27FC236}">
                <a16:creationId xmlns:a16="http://schemas.microsoft.com/office/drawing/2014/main" id="{D131F1F6-F715-D34F-A60E-2822EC0B43CC}"/>
              </a:ext>
            </a:extLst>
          </p:cNvPr>
          <p:cNvGrpSpPr/>
          <p:nvPr/>
        </p:nvGrpSpPr>
        <p:grpSpPr>
          <a:xfrm>
            <a:off x="11012096" y="31203"/>
            <a:ext cx="1100583" cy="1989539"/>
            <a:chOff x="8683894" y="705760"/>
            <a:chExt cx="1389852" cy="2120445"/>
          </a:xfrm>
        </p:grpSpPr>
        <p:sp>
          <p:nvSpPr>
            <p:cNvPr id="60" name="Freeform 20">
              <a:extLst>
                <a:ext uri="{FF2B5EF4-FFF2-40B4-BE49-F238E27FC236}">
                  <a16:creationId xmlns:a16="http://schemas.microsoft.com/office/drawing/2014/main" id="{57D48885-94C5-3E45-94D7-8952ECCA259C}"/>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1">
              <a:extLst>
                <a:ext uri="{FF2B5EF4-FFF2-40B4-BE49-F238E27FC236}">
                  <a16:creationId xmlns:a16="http://schemas.microsoft.com/office/drawing/2014/main" id="{BACFD4B8-6BBB-684D-ADC1-F8E8467E17F0}"/>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2">
              <a:extLst>
                <a:ext uri="{FF2B5EF4-FFF2-40B4-BE49-F238E27FC236}">
                  <a16:creationId xmlns:a16="http://schemas.microsoft.com/office/drawing/2014/main" id="{843F83FA-4A16-3843-A83E-5569E62F6F3C}"/>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3">
              <a:extLst>
                <a:ext uri="{FF2B5EF4-FFF2-40B4-BE49-F238E27FC236}">
                  <a16:creationId xmlns:a16="http://schemas.microsoft.com/office/drawing/2014/main" id="{5536CD48-DF9B-DA45-B6E6-5B6464A228B2}"/>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4">
              <a:extLst>
                <a:ext uri="{FF2B5EF4-FFF2-40B4-BE49-F238E27FC236}">
                  <a16:creationId xmlns:a16="http://schemas.microsoft.com/office/drawing/2014/main" id="{02F698EB-F270-0C4A-AD62-70FB0C1BD3A4}"/>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55">
              <a:extLst>
                <a:ext uri="{FF2B5EF4-FFF2-40B4-BE49-F238E27FC236}">
                  <a16:creationId xmlns:a16="http://schemas.microsoft.com/office/drawing/2014/main" id="{61F653B4-2B40-AD4B-AAAD-26FD9BC02385}"/>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51262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328"/>
                                        </p:tgtEl>
                                        <p:attrNameLst>
                                          <p:attrName>style.visibility</p:attrName>
                                        </p:attrNameLst>
                                      </p:cBhvr>
                                      <p:to>
                                        <p:strVal val="visible"/>
                                      </p:to>
                                    </p:set>
                                    <p:animEffect transition="in" filter="strips(downLeft)">
                                      <p:cBhvr>
                                        <p:cTn id="7" dur="500"/>
                                        <p:tgtEl>
                                          <p:spTgt spid="1032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324"/>
                                        </p:tgtEl>
                                        <p:attrNameLst>
                                          <p:attrName>style.visibility</p:attrName>
                                        </p:attrNameLst>
                                      </p:cBhvr>
                                      <p:to>
                                        <p:strVal val="visible"/>
                                      </p:to>
                                    </p:set>
                                    <p:animEffect transition="in" filter="strips(downLeft)">
                                      <p:cBhvr>
                                        <p:cTn id="10" dur="500"/>
                                        <p:tgtEl>
                                          <p:spTgt spid="1032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325"/>
                                        </p:tgtEl>
                                        <p:attrNameLst>
                                          <p:attrName>style.visibility</p:attrName>
                                        </p:attrNameLst>
                                      </p:cBhvr>
                                      <p:to>
                                        <p:strVal val="visible"/>
                                      </p:to>
                                    </p:set>
                                    <p:animEffect transition="in" filter="strips(downLeft)">
                                      <p:cBhvr>
                                        <p:cTn id="13" dur="500"/>
                                        <p:tgtEl>
                                          <p:spTgt spid="1032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0326"/>
                                        </p:tgtEl>
                                        <p:attrNameLst>
                                          <p:attrName>style.visibility</p:attrName>
                                        </p:attrNameLst>
                                      </p:cBhvr>
                                      <p:to>
                                        <p:strVal val="visible"/>
                                      </p:to>
                                    </p:set>
                                    <p:animEffect transition="in" filter="strips(downLeft)">
                                      <p:cBhvr>
                                        <p:cTn id="16" dur="500"/>
                                        <p:tgtEl>
                                          <p:spTgt spid="10326"/>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327"/>
                                        </p:tgtEl>
                                        <p:attrNameLst>
                                          <p:attrName>style.visibility</p:attrName>
                                        </p:attrNameLst>
                                      </p:cBhvr>
                                      <p:to>
                                        <p:strVal val="visible"/>
                                      </p:to>
                                    </p:set>
                                    <p:animEffect transition="in" filter="strips(downLeft)">
                                      <p:cBhvr>
                                        <p:cTn id="19" dur="500"/>
                                        <p:tgtEl>
                                          <p:spTgt spid="10327"/>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0329"/>
                                        </p:tgtEl>
                                        <p:attrNameLst>
                                          <p:attrName>style.visibility</p:attrName>
                                        </p:attrNameLst>
                                      </p:cBhvr>
                                      <p:to>
                                        <p:strVal val="visible"/>
                                      </p:to>
                                    </p:set>
                                    <p:animEffect transition="in" filter="strips(downLeft)">
                                      <p:cBhvr>
                                        <p:cTn id="22" dur="500"/>
                                        <p:tgtEl>
                                          <p:spTgt spid="103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mph" presetSubtype="2" fill="hold" nodeType="clickEffect">
                                  <p:stCondLst>
                                    <p:cond delay="0"/>
                                  </p:stCondLst>
                                  <p:childTnLst>
                                    <p:animClr clrSpc="rgb" dir="cw">
                                      <p:cBhvr>
                                        <p:cTn id="26" dur="2000" fill="hold"/>
                                        <p:tgtEl>
                                          <p:spTgt spid="10328"/>
                                        </p:tgtEl>
                                        <p:attrNameLst>
                                          <p:attrName>fillcolor</p:attrName>
                                        </p:attrNameLst>
                                      </p:cBhvr>
                                      <p:to>
                                        <a:schemeClr val="accent2"/>
                                      </p:to>
                                    </p:animClr>
                                    <p:set>
                                      <p:cBhvr>
                                        <p:cTn id="27" dur="2000" fill="hold"/>
                                        <p:tgtEl>
                                          <p:spTgt spid="10328"/>
                                        </p:tgtEl>
                                        <p:attrNameLst>
                                          <p:attrName>fill.type</p:attrName>
                                        </p:attrNameLst>
                                      </p:cBhvr>
                                      <p:to>
                                        <p:strVal val="solid"/>
                                      </p:to>
                                    </p:set>
                                    <p:set>
                                      <p:cBhvr>
                                        <p:cTn id="28" dur="2000" fill="hold"/>
                                        <p:tgtEl>
                                          <p:spTgt spid="10328"/>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10324"/>
                                        </p:tgtEl>
                                        <p:attrNameLst>
                                          <p:attrName>fillcolor</p:attrName>
                                        </p:attrNameLst>
                                      </p:cBhvr>
                                      <p:to>
                                        <a:schemeClr val="accent2"/>
                                      </p:to>
                                    </p:animClr>
                                    <p:set>
                                      <p:cBhvr>
                                        <p:cTn id="31" dur="2000" fill="hold"/>
                                        <p:tgtEl>
                                          <p:spTgt spid="10324"/>
                                        </p:tgtEl>
                                        <p:attrNameLst>
                                          <p:attrName>fill.type</p:attrName>
                                        </p:attrNameLst>
                                      </p:cBhvr>
                                      <p:to>
                                        <p:strVal val="solid"/>
                                      </p:to>
                                    </p:set>
                                    <p:set>
                                      <p:cBhvr>
                                        <p:cTn id="32" dur="2000" fill="hold"/>
                                        <p:tgtEl>
                                          <p:spTgt spid="1032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10325"/>
                                        </p:tgtEl>
                                        <p:attrNameLst>
                                          <p:attrName>fillcolor</p:attrName>
                                        </p:attrNameLst>
                                      </p:cBhvr>
                                      <p:to>
                                        <a:schemeClr val="accent2"/>
                                      </p:to>
                                    </p:animClr>
                                    <p:set>
                                      <p:cBhvr>
                                        <p:cTn id="35" dur="2000" fill="hold"/>
                                        <p:tgtEl>
                                          <p:spTgt spid="10325"/>
                                        </p:tgtEl>
                                        <p:attrNameLst>
                                          <p:attrName>fill.type</p:attrName>
                                        </p:attrNameLst>
                                      </p:cBhvr>
                                      <p:to>
                                        <p:strVal val="solid"/>
                                      </p:to>
                                    </p:set>
                                    <p:set>
                                      <p:cBhvr>
                                        <p:cTn id="36" dur="2000" fill="hold"/>
                                        <p:tgtEl>
                                          <p:spTgt spid="10325"/>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10326"/>
                                        </p:tgtEl>
                                        <p:attrNameLst>
                                          <p:attrName>fillcolor</p:attrName>
                                        </p:attrNameLst>
                                      </p:cBhvr>
                                      <p:to>
                                        <a:schemeClr val="accent2"/>
                                      </p:to>
                                    </p:animClr>
                                    <p:set>
                                      <p:cBhvr>
                                        <p:cTn id="39" dur="2000" fill="hold"/>
                                        <p:tgtEl>
                                          <p:spTgt spid="10326"/>
                                        </p:tgtEl>
                                        <p:attrNameLst>
                                          <p:attrName>fill.type</p:attrName>
                                        </p:attrNameLst>
                                      </p:cBhvr>
                                      <p:to>
                                        <p:strVal val="solid"/>
                                      </p:to>
                                    </p:set>
                                    <p:set>
                                      <p:cBhvr>
                                        <p:cTn id="40" dur="2000" fill="hold"/>
                                        <p:tgtEl>
                                          <p:spTgt spid="10326"/>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10327"/>
                                        </p:tgtEl>
                                        <p:attrNameLst>
                                          <p:attrName>fillcolor</p:attrName>
                                        </p:attrNameLst>
                                      </p:cBhvr>
                                      <p:to>
                                        <a:schemeClr val="accent2"/>
                                      </p:to>
                                    </p:animClr>
                                    <p:set>
                                      <p:cBhvr>
                                        <p:cTn id="43" dur="2000" fill="hold"/>
                                        <p:tgtEl>
                                          <p:spTgt spid="10327"/>
                                        </p:tgtEl>
                                        <p:attrNameLst>
                                          <p:attrName>fill.type</p:attrName>
                                        </p:attrNameLst>
                                      </p:cBhvr>
                                      <p:to>
                                        <p:strVal val="solid"/>
                                      </p:to>
                                    </p:set>
                                    <p:set>
                                      <p:cBhvr>
                                        <p:cTn id="44" dur="2000" fill="hold"/>
                                        <p:tgtEl>
                                          <p:spTgt spid="10327"/>
                                        </p:tgtEl>
                                        <p:attrNameLst>
                                          <p:attrName>fill.on</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0331"/>
                                        </p:tgtEl>
                                        <p:attrNameLst>
                                          <p:attrName>style.visibility</p:attrName>
                                        </p:attrNameLst>
                                      </p:cBhvr>
                                      <p:to>
                                        <p:strVal val="visible"/>
                                      </p:to>
                                    </p:set>
                                    <p:animEffect transition="in" filter="checkerboard(across)">
                                      <p:cBhvr>
                                        <p:cTn id="49" dur="500"/>
                                        <p:tgtEl>
                                          <p:spTgt spid="103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10334"/>
                                        </p:tgtEl>
                                        <p:attrNameLst>
                                          <p:attrName>style.visibility</p:attrName>
                                        </p:attrNameLst>
                                      </p:cBhvr>
                                      <p:to>
                                        <p:strVal val="visible"/>
                                      </p:to>
                                    </p:set>
                                    <p:animEffect transition="in" filter="strips(downLeft)">
                                      <p:cBhvr>
                                        <p:cTn id="54" dur="500"/>
                                        <p:tgtEl>
                                          <p:spTgt spid="10334"/>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10333"/>
                                        </p:tgtEl>
                                        <p:attrNameLst>
                                          <p:attrName>style.visibility</p:attrName>
                                        </p:attrNameLst>
                                      </p:cBhvr>
                                      <p:to>
                                        <p:strVal val="visible"/>
                                      </p:to>
                                    </p:set>
                                    <p:animEffect transition="in" filter="strips(downLeft)">
                                      <p:cBhvr>
                                        <p:cTn id="57" dur="500"/>
                                        <p:tgtEl>
                                          <p:spTgt spid="10333"/>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10332"/>
                                        </p:tgtEl>
                                        <p:attrNameLst>
                                          <p:attrName>style.visibility</p:attrName>
                                        </p:attrNameLst>
                                      </p:cBhvr>
                                      <p:to>
                                        <p:strVal val="visible"/>
                                      </p:to>
                                    </p:set>
                                    <p:animEffect transition="in" filter="strips(downLeft)">
                                      <p:cBhvr>
                                        <p:cTn id="60" dur="500"/>
                                        <p:tgtEl>
                                          <p:spTgt spid="1033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10340"/>
                                        </p:tgtEl>
                                        <p:attrNameLst>
                                          <p:attrName>style.visibility</p:attrName>
                                        </p:attrNameLst>
                                      </p:cBhvr>
                                      <p:to>
                                        <p:strVal val="visible"/>
                                      </p:to>
                                    </p:set>
                                    <p:animEffect transition="in" filter="strips(downLeft)">
                                      <p:cBhvr>
                                        <p:cTn id="65" dur="500"/>
                                        <p:tgtEl>
                                          <p:spTgt spid="10340"/>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10339"/>
                                        </p:tgtEl>
                                        <p:attrNameLst>
                                          <p:attrName>style.visibility</p:attrName>
                                        </p:attrNameLst>
                                      </p:cBhvr>
                                      <p:to>
                                        <p:strVal val="visible"/>
                                      </p:to>
                                    </p:set>
                                    <p:animEffect transition="in" filter="strips(downLeft)">
                                      <p:cBhvr>
                                        <p:cTn id="68" dur="500"/>
                                        <p:tgtEl>
                                          <p:spTgt spid="10339"/>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10337"/>
                                        </p:tgtEl>
                                        <p:attrNameLst>
                                          <p:attrName>style.visibility</p:attrName>
                                        </p:attrNameLst>
                                      </p:cBhvr>
                                      <p:to>
                                        <p:strVal val="visible"/>
                                      </p:to>
                                    </p:set>
                                    <p:animEffect transition="in" filter="strips(downLeft)">
                                      <p:cBhvr>
                                        <p:cTn id="71" dur="500"/>
                                        <p:tgtEl>
                                          <p:spTgt spid="10337"/>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10336"/>
                                        </p:tgtEl>
                                        <p:attrNameLst>
                                          <p:attrName>style.visibility</p:attrName>
                                        </p:attrNameLst>
                                      </p:cBhvr>
                                      <p:to>
                                        <p:strVal val="visible"/>
                                      </p:to>
                                    </p:set>
                                    <p:animEffect transition="in" filter="strips(downLeft)">
                                      <p:cBhvr>
                                        <p:cTn id="74" dur="500"/>
                                        <p:tgtEl>
                                          <p:spTgt spid="10336"/>
                                        </p:tgtEl>
                                      </p:cBhvr>
                                    </p:animEffect>
                                  </p:childTnLst>
                                </p:cTn>
                              </p:par>
                              <p:par>
                                <p:cTn id="75" presetID="18" presetClass="entr" presetSubtype="6" fill="hold" grpId="0" nodeType="withEffect">
                                  <p:stCondLst>
                                    <p:cond delay="0"/>
                                  </p:stCondLst>
                                  <p:childTnLst>
                                    <p:set>
                                      <p:cBhvr>
                                        <p:cTn id="76" dur="1" fill="hold">
                                          <p:stCondLst>
                                            <p:cond delay="0"/>
                                          </p:stCondLst>
                                        </p:cTn>
                                        <p:tgtEl>
                                          <p:spTgt spid="10335"/>
                                        </p:tgtEl>
                                        <p:attrNameLst>
                                          <p:attrName>style.visibility</p:attrName>
                                        </p:attrNameLst>
                                      </p:cBhvr>
                                      <p:to>
                                        <p:strVal val="visible"/>
                                      </p:to>
                                    </p:set>
                                    <p:animEffect transition="in" filter="strips(downRight)">
                                      <p:cBhvr>
                                        <p:cTn id="77" dur="1000"/>
                                        <p:tgtEl>
                                          <p:spTgt spid="10335"/>
                                        </p:tgtEl>
                                      </p:cBhvr>
                                    </p:animEffect>
                                  </p:childTnLst>
                                </p:cTn>
                              </p:par>
                              <p:par>
                                <p:cTn id="78" presetID="18" presetClass="entr" presetSubtype="12" fill="hold" grpId="0" nodeType="withEffect">
                                  <p:stCondLst>
                                    <p:cond delay="0"/>
                                  </p:stCondLst>
                                  <p:childTnLst>
                                    <p:set>
                                      <p:cBhvr>
                                        <p:cTn id="79" dur="1" fill="hold">
                                          <p:stCondLst>
                                            <p:cond delay="0"/>
                                          </p:stCondLst>
                                        </p:cTn>
                                        <p:tgtEl>
                                          <p:spTgt spid="10338"/>
                                        </p:tgtEl>
                                        <p:attrNameLst>
                                          <p:attrName>style.visibility</p:attrName>
                                        </p:attrNameLst>
                                      </p:cBhvr>
                                      <p:to>
                                        <p:strVal val="visible"/>
                                      </p:to>
                                    </p:set>
                                    <p:animEffect transition="in" filter="strips(downLeft)">
                                      <p:cBhvr>
                                        <p:cTn id="80" dur="500"/>
                                        <p:tgtEl>
                                          <p:spTgt spid="10338"/>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10341"/>
                                        </p:tgtEl>
                                        <p:attrNameLst>
                                          <p:attrName>style.visibility</p:attrName>
                                        </p:attrNameLst>
                                      </p:cBhvr>
                                      <p:to>
                                        <p:strVal val="visible"/>
                                      </p:to>
                                    </p:set>
                                    <p:animEffect transition="in" filter="strips(downLeft)">
                                      <p:cBhvr>
                                        <p:cTn id="83" dur="500"/>
                                        <p:tgtEl>
                                          <p:spTgt spid="1034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1" presetClass="emph" presetSubtype="0" fill="hold" grpId="1" nodeType="clickEffect">
                                  <p:stCondLst>
                                    <p:cond delay="0"/>
                                  </p:stCondLst>
                                  <p:childTnLst>
                                    <p:animClr clrSpc="hsl" dir="cw">
                                      <p:cBhvr override="childStyle">
                                        <p:cTn id="87" dur="500" fill="hold"/>
                                        <p:tgtEl>
                                          <p:spTgt spid="10328"/>
                                        </p:tgtEl>
                                        <p:attrNameLst>
                                          <p:attrName>style.color</p:attrName>
                                        </p:attrNameLst>
                                      </p:cBhvr>
                                      <p:by>
                                        <p:hsl h="7200000" s="0" l="0"/>
                                      </p:by>
                                    </p:animClr>
                                    <p:animClr clrSpc="hsl" dir="cw">
                                      <p:cBhvr>
                                        <p:cTn id="88" dur="500" fill="hold"/>
                                        <p:tgtEl>
                                          <p:spTgt spid="10328"/>
                                        </p:tgtEl>
                                        <p:attrNameLst>
                                          <p:attrName>fillcolor</p:attrName>
                                        </p:attrNameLst>
                                      </p:cBhvr>
                                      <p:by>
                                        <p:hsl h="7200000" s="0" l="0"/>
                                      </p:by>
                                    </p:animClr>
                                    <p:animClr clrSpc="hsl" dir="cw">
                                      <p:cBhvr>
                                        <p:cTn id="89" dur="500" fill="hold"/>
                                        <p:tgtEl>
                                          <p:spTgt spid="10328"/>
                                        </p:tgtEl>
                                        <p:attrNameLst>
                                          <p:attrName>stroke.color</p:attrName>
                                        </p:attrNameLst>
                                      </p:cBhvr>
                                      <p:by>
                                        <p:hsl h="7200000" s="0" l="0"/>
                                      </p:by>
                                    </p:animClr>
                                    <p:set>
                                      <p:cBhvr>
                                        <p:cTn id="90" dur="500" fill="hold"/>
                                        <p:tgtEl>
                                          <p:spTgt spid="10328"/>
                                        </p:tgtEl>
                                        <p:attrNameLst>
                                          <p:attrName>fill.type</p:attrName>
                                        </p:attrNameLst>
                                      </p:cBhvr>
                                      <p:to>
                                        <p:strVal val="solid"/>
                                      </p:to>
                                    </p:set>
                                  </p:childTnLst>
                                </p:cTn>
                              </p:par>
                              <p:par>
                                <p:cTn id="91" presetID="21" presetClass="emph" presetSubtype="0" fill="hold" grpId="1" nodeType="withEffect">
                                  <p:stCondLst>
                                    <p:cond delay="0"/>
                                  </p:stCondLst>
                                  <p:childTnLst>
                                    <p:animClr clrSpc="hsl" dir="cw">
                                      <p:cBhvr override="childStyle">
                                        <p:cTn id="92" dur="500" fill="hold"/>
                                        <p:tgtEl>
                                          <p:spTgt spid="10324"/>
                                        </p:tgtEl>
                                        <p:attrNameLst>
                                          <p:attrName>style.color</p:attrName>
                                        </p:attrNameLst>
                                      </p:cBhvr>
                                      <p:by>
                                        <p:hsl h="7200000" s="0" l="0"/>
                                      </p:by>
                                    </p:animClr>
                                    <p:animClr clrSpc="hsl" dir="cw">
                                      <p:cBhvr>
                                        <p:cTn id="93" dur="500" fill="hold"/>
                                        <p:tgtEl>
                                          <p:spTgt spid="10324"/>
                                        </p:tgtEl>
                                        <p:attrNameLst>
                                          <p:attrName>fillcolor</p:attrName>
                                        </p:attrNameLst>
                                      </p:cBhvr>
                                      <p:by>
                                        <p:hsl h="7200000" s="0" l="0"/>
                                      </p:by>
                                    </p:animClr>
                                    <p:animClr clrSpc="hsl" dir="cw">
                                      <p:cBhvr>
                                        <p:cTn id="94" dur="500" fill="hold"/>
                                        <p:tgtEl>
                                          <p:spTgt spid="10324"/>
                                        </p:tgtEl>
                                        <p:attrNameLst>
                                          <p:attrName>stroke.color</p:attrName>
                                        </p:attrNameLst>
                                      </p:cBhvr>
                                      <p:by>
                                        <p:hsl h="7200000" s="0" l="0"/>
                                      </p:by>
                                    </p:animClr>
                                    <p:set>
                                      <p:cBhvr>
                                        <p:cTn id="95" dur="500" fill="hold"/>
                                        <p:tgtEl>
                                          <p:spTgt spid="10324"/>
                                        </p:tgtEl>
                                        <p:attrNameLst>
                                          <p:attrName>fill.type</p:attrName>
                                        </p:attrNameLst>
                                      </p:cBhvr>
                                      <p:to>
                                        <p:strVal val="solid"/>
                                      </p:to>
                                    </p:set>
                                  </p:childTnLst>
                                </p:cTn>
                              </p:par>
                              <p:par>
                                <p:cTn id="96" presetID="21" presetClass="emph" presetSubtype="0" fill="hold" grpId="1" nodeType="withEffect">
                                  <p:stCondLst>
                                    <p:cond delay="0"/>
                                  </p:stCondLst>
                                  <p:childTnLst>
                                    <p:animClr clrSpc="hsl" dir="cw">
                                      <p:cBhvr override="childStyle">
                                        <p:cTn id="97" dur="500" fill="hold"/>
                                        <p:tgtEl>
                                          <p:spTgt spid="10325"/>
                                        </p:tgtEl>
                                        <p:attrNameLst>
                                          <p:attrName>style.color</p:attrName>
                                        </p:attrNameLst>
                                      </p:cBhvr>
                                      <p:by>
                                        <p:hsl h="7200000" s="0" l="0"/>
                                      </p:by>
                                    </p:animClr>
                                    <p:animClr clrSpc="hsl" dir="cw">
                                      <p:cBhvr>
                                        <p:cTn id="98" dur="500" fill="hold"/>
                                        <p:tgtEl>
                                          <p:spTgt spid="10325"/>
                                        </p:tgtEl>
                                        <p:attrNameLst>
                                          <p:attrName>fillcolor</p:attrName>
                                        </p:attrNameLst>
                                      </p:cBhvr>
                                      <p:by>
                                        <p:hsl h="7200000" s="0" l="0"/>
                                      </p:by>
                                    </p:animClr>
                                    <p:animClr clrSpc="hsl" dir="cw">
                                      <p:cBhvr>
                                        <p:cTn id="99" dur="500" fill="hold"/>
                                        <p:tgtEl>
                                          <p:spTgt spid="10325"/>
                                        </p:tgtEl>
                                        <p:attrNameLst>
                                          <p:attrName>stroke.color</p:attrName>
                                        </p:attrNameLst>
                                      </p:cBhvr>
                                      <p:by>
                                        <p:hsl h="7200000" s="0" l="0"/>
                                      </p:by>
                                    </p:animClr>
                                    <p:set>
                                      <p:cBhvr>
                                        <p:cTn id="100" dur="500" fill="hold"/>
                                        <p:tgtEl>
                                          <p:spTgt spid="10325"/>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8" presetClass="entr" presetSubtype="12" fill="hold" grpId="0" nodeType="clickEffect">
                                  <p:stCondLst>
                                    <p:cond delay="0"/>
                                  </p:stCondLst>
                                  <p:childTnLst>
                                    <p:set>
                                      <p:cBhvr>
                                        <p:cTn id="104" dur="1" fill="hold">
                                          <p:stCondLst>
                                            <p:cond delay="0"/>
                                          </p:stCondLst>
                                        </p:cTn>
                                        <p:tgtEl>
                                          <p:spTgt spid="10343"/>
                                        </p:tgtEl>
                                        <p:attrNameLst>
                                          <p:attrName>style.visibility</p:attrName>
                                        </p:attrNameLst>
                                      </p:cBhvr>
                                      <p:to>
                                        <p:strVal val="visible"/>
                                      </p:to>
                                    </p:set>
                                    <p:animEffect transition="in" filter="strips(downLeft)">
                                      <p:cBhvr>
                                        <p:cTn id="105" dur="500"/>
                                        <p:tgtEl>
                                          <p:spTgt spid="1034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0346"/>
                                        </p:tgtEl>
                                        <p:attrNameLst>
                                          <p:attrName>style.visibility</p:attrName>
                                        </p:attrNameLst>
                                      </p:cBhvr>
                                      <p:to>
                                        <p:strVal val="visible"/>
                                      </p:to>
                                    </p:set>
                                    <p:animEffect transition="in" filter="randombar(horizontal)">
                                      <p:cBhvr>
                                        <p:cTn id="110" dur="500"/>
                                        <p:tgtEl>
                                          <p:spTgt spid="10346"/>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10345"/>
                                        </p:tgtEl>
                                        <p:attrNameLst>
                                          <p:attrName>style.visibility</p:attrName>
                                        </p:attrNameLst>
                                      </p:cBhvr>
                                      <p:to>
                                        <p:strVal val="visible"/>
                                      </p:to>
                                    </p:set>
                                    <p:animEffect transition="in" filter="randombar(horizontal)">
                                      <p:cBhvr>
                                        <p:cTn id="113" dur="500"/>
                                        <p:tgtEl>
                                          <p:spTgt spid="10345"/>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10344"/>
                                        </p:tgtEl>
                                        <p:attrNameLst>
                                          <p:attrName>style.visibility</p:attrName>
                                        </p:attrNameLst>
                                      </p:cBhvr>
                                      <p:to>
                                        <p:strVal val="visible"/>
                                      </p:to>
                                    </p:set>
                                    <p:animEffect transition="in" filter="randombar(horizontal)">
                                      <p:cBhvr>
                                        <p:cTn id="116" dur="500"/>
                                        <p:tgtEl>
                                          <p:spTgt spid="1034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1" presetClass="entr" presetSubtype="4" fill="hold" grpId="0" nodeType="clickEffect">
                                  <p:stCondLst>
                                    <p:cond delay="0"/>
                                  </p:stCondLst>
                                  <p:childTnLst>
                                    <p:set>
                                      <p:cBhvr>
                                        <p:cTn id="120" dur="1" fill="hold">
                                          <p:stCondLst>
                                            <p:cond delay="0"/>
                                          </p:stCondLst>
                                        </p:cTn>
                                        <p:tgtEl>
                                          <p:spTgt spid="10348"/>
                                        </p:tgtEl>
                                        <p:attrNameLst>
                                          <p:attrName>style.visibility</p:attrName>
                                        </p:attrNameLst>
                                      </p:cBhvr>
                                      <p:to>
                                        <p:strVal val="visible"/>
                                      </p:to>
                                    </p:set>
                                    <p:animEffect transition="in" filter="wheel(4)">
                                      <p:cBhvr>
                                        <p:cTn id="121" dur="2000"/>
                                        <p:tgtEl>
                                          <p:spTgt spid="10348"/>
                                        </p:tgtEl>
                                      </p:cBhvr>
                                    </p:animEffect>
                                  </p:childTnLst>
                                </p:cTn>
                              </p:par>
                              <p:par>
                                <p:cTn id="122" presetID="21" presetClass="entr" presetSubtype="4" fill="hold" grpId="0" nodeType="withEffect">
                                  <p:stCondLst>
                                    <p:cond delay="0"/>
                                  </p:stCondLst>
                                  <p:childTnLst>
                                    <p:set>
                                      <p:cBhvr>
                                        <p:cTn id="123" dur="1" fill="hold">
                                          <p:stCondLst>
                                            <p:cond delay="0"/>
                                          </p:stCondLst>
                                        </p:cTn>
                                        <p:tgtEl>
                                          <p:spTgt spid="10342"/>
                                        </p:tgtEl>
                                        <p:attrNameLst>
                                          <p:attrName>style.visibility</p:attrName>
                                        </p:attrNameLst>
                                      </p:cBhvr>
                                      <p:to>
                                        <p:strVal val="visible"/>
                                      </p:to>
                                    </p:set>
                                    <p:animEffect transition="in" filter="wheel(4)">
                                      <p:cBhvr>
                                        <p:cTn id="124" dur="1000"/>
                                        <p:tgtEl>
                                          <p:spTgt spid="10342"/>
                                        </p:tgtEl>
                                      </p:cBhvr>
                                    </p:animEffect>
                                  </p:childTnLst>
                                </p:cTn>
                              </p:par>
                              <p:par>
                                <p:cTn id="125" presetID="21" presetClass="entr" presetSubtype="4" fill="hold" grpId="0" nodeType="withEffect">
                                  <p:stCondLst>
                                    <p:cond delay="0"/>
                                  </p:stCondLst>
                                  <p:childTnLst>
                                    <p:set>
                                      <p:cBhvr>
                                        <p:cTn id="126" dur="1" fill="hold">
                                          <p:stCondLst>
                                            <p:cond delay="0"/>
                                          </p:stCondLst>
                                        </p:cTn>
                                        <p:tgtEl>
                                          <p:spTgt spid="10347"/>
                                        </p:tgtEl>
                                        <p:attrNameLst>
                                          <p:attrName>style.visibility</p:attrName>
                                        </p:attrNameLst>
                                      </p:cBhvr>
                                      <p:to>
                                        <p:strVal val="visible"/>
                                      </p:to>
                                    </p:set>
                                    <p:animEffect transition="in" filter="wheel(4)">
                                      <p:cBhvr>
                                        <p:cTn id="127" dur="2000"/>
                                        <p:tgtEl>
                                          <p:spTgt spid="10347"/>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3" presetClass="exit" presetSubtype="0" fill="hold" grpId="1" nodeType="clickEffect">
                                  <p:stCondLst>
                                    <p:cond delay="0"/>
                                  </p:stCondLst>
                                  <p:childTnLst>
                                    <p:anim calcmode="lin" valueType="num">
                                      <p:cBhvr>
                                        <p:cTn id="131" dur="500"/>
                                        <p:tgtEl>
                                          <p:spTgt spid="10348"/>
                                        </p:tgtEl>
                                        <p:attrNameLst>
                                          <p:attrName>ppt_w</p:attrName>
                                        </p:attrNameLst>
                                      </p:cBhvr>
                                      <p:tavLst>
                                        <p:tav tm="0">
                                          <p:val>
                                            <p:strVal val="ppt_w"/>
                                          </p:val>
                                        </p:tav>
                                        <p:tav tm="100000">
                                          <p:val>
                                            <p:fltVal val="0"/>
                                          </p:val>
                                        </p:tav>
                                      </p:tavLst>
                                    </p:anim>
                                    <p:anim calcmode="lin" valueType="num">
                                      <p:cBhvr>
                                        <p:cTn id="132" dur="500"/>
                                        <p:tgtEl>
                                          <p:spTgt spid="10348"/>
                                        </p:tgtEl>
                                        <p:attrNameLst>
                                          <p:attrName>ppt_h</p:attrName>
                                        </p:attrNameLst>
                                      </p:cBhvr>
                                      <p:tavLst>
                                        <p:tav tm="0">
                                          <p:val>
                                            <p:strVal val="ppt_h"/>
                                          </p:val>
                                        </p:tav>
                                        <p:tav tm="100000">
                                          <p:val>
                                            <p:fltVal val="0"/>
                                          </p:val>
                                        </p:tav>
                                      </p:tavLst>
                                    </p:anim>
                                    <p:animEffect transition="out" filter="fade">
                                      <p:cBhvr>
                                        <p:cTn id="133" dur="500"/>
                                        <p:tgtEl>
                                          <p:spTgt spid="10348"/>
                                        </p:tgtEl>
                                      </p:cBhvr>
                                    </p:animEffect>
                                    <p:set>
                                      <p:cBhvr>
                                        <p:cTn id="134" dur="1" fill="hold">
                                          <p:stCondLst>
                                            <p:cond delay="499"/>
                                          </p:stCondLst>
                                        </p:cTn>
                                        <p:tgtEl>
                                          <p:spTgt spid="10348"/>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10350"/>
                                        </p:tgtEl>
                                        <p:attrNameLst>
                                          <p:attrName>style.visibility</p:attrName>
                                        </p:attrNameLst>
                                      </p:cBhvr>
                                      <p:to>
                                        <p:strVal val="visible"/>
                                      </p:to>
                                    </p:set>
                                    <p:anim calcmode="lin" valueType="num">
                                      <p:cBhvr>
                                        <p:cTn id="139" dur="500" fill="hold"/>
                                        <p:tgtEl>
                                          <p:spTgt spid="10350"/>
                                        </p:tgtEl>
                                        <p:attrNameLst>
                                          <p:attrName>ppt_w</p:attrName>
                                        </p:attrNameLst>
                                      </p:cBhvr>
                                      <p:tavLst>
                                        <p:tav tm="0">
                                          <p:val>
                                            <p:fltVal val="0"/>
                                          </p:val>
                                        </p:tav>
                                        <p:tav tm="100000">
                                          <p:val>
                                            <p:strVal val="#ppt_w"/>
                                          </p:val>
                                        </p:tav>
                                      </p:tavLst>
                                    </p:anim>
                                    <p:anim calcmode="lin" valueType="num">
                                      <p:cBhvr>
                                        <p:cTn id="140" dur="500" fill="hold"/>
                                        <p:tgtEl>
                                          <p:spTgt spid="10350"/>
                                        </p:tgtEl>
                                        <p:attrNameLst>
                                          <p:attrName>ppt_h</p:attrName>
                                        </p:attrNameLst>
                                      </p:cBhvr>
                                      <p:tavLst>
                                        <p:tav tm="0">
                                          <p:val>
                                            <p:fltVal val="0"/>
                                          </p:val>
                                        </p:tav>
                                        <p:tav tm="100000">
                                          <p:val>
                                            <p:strVal val="#ppt_h"/>
                                          </p:val>
                                        </p:tav>
                                      </p:tavLst>
                                    </p:anim>
                                    <p:animEffect transition="in" filter="fade">
                                      <p:cBhvr>
                                        <p:cTn id="141" dur="500"/>
                                        <p:tgtEl>
                                          <p:spTgt spid="10350"/>
                                        </p:tgtEl>
                                      </p:cBhvr>
                                    </p:animEffect>
                                  </p:childTnLst>
                                </p:cTn>
                              </p:par>
                              <p:par>
                                <p:cTn id="142" presetID="53" presetClass="entr" presetSubtype="0" fill="hold" grpId="0" nodeType="withEffect">
                                  <p:stCondLst>
                                    <p:cond delay="0"/>
                                  </p:stCondLst>
                                  <p:childTnLst>
                                    <p:set>
                                      <p:cBhvr>
                                        <p:cTn id="143" dur="1" fill="hold">
                                          <p:stCondLst>
                                            <p:cond delay="0"/>
                                          </p:stCondLst>
                                        </p:cTn>
                                        <p:tgtEl>
                                          <p:spTgt spid="10351"/>
                                        </p:tgtEl>
                                        <p:attrNameLst>
                                          <p:attrName>style.visibility</p:attrName>
                                        </p:attrNameLst>
                                      </p:cBhvr>
                                      <p:to>
                                        <p:strVal val="visible"/>
                                      </p:to>
                                    </p:set>
                                    <p:anim calcmode="lin" valueType="num">
                                      <p:cBhvr>
                                        <p:cTn id="144" dur="500" fill="hold"/>
                                        <p:tgtEl>
                                          <p:spTgt spid="10351"/>
                                        </p:tgtEl>
                                        <p:attrNameLst>
                                          <p:attrName>ppt_w</p:attrName>
                                        </p:attrNameLst>
                                      </p:cBhvr>
                                      <p:tavLst>
                                        <p:tav tm="0">
                                          <p:val>
                                            <p:fltVal val="0"/>
                                          </p:val>
                                        </p:tav>
                                        <p:tav tm="100000">
                                          <p:val>
                                            <p:strVal val="#ppt_w"/>
                                          </p:val>
                                        </p:tav>
                                      </p:tavLst>
                                    </p:anim>
                                    <p:anim calcmode="lin" valueType="num">
                                      <p:cBhvr>
                                        <p:cTn id="145" dur="500" fill="hold"/>
                                        <p:tgtEl>
                                          <p:spTgt spid="10351"/>
                                        </p:tgtEl>
                                        <p:attrNameLst>
                                          <p:attrName>ppt_h</p:attrName>
                                        </p:attrNameLst>
                                      </p:cBhvr>
                                      <p:tavLst>
                                        <p:tav tm="0">
                                          <p:val>
                                            <p:fltVal val="0"/>
                                          </p:val>
                                        </p:tav>
                                        <p:tav tm="100000">
                                          <p:val>
                                            <p:strVal val="#ppt_h"/>
                                          </p:val>
                                        </p:tav>
                                      </p:tavLst>
                                    </p:anim>
                                    <p:animEffect transition="in" filter="fade">
                                      <p:cBhvr>
                                        <p:cTn id="146" dur="500"/>
                                        <p:tgtEl>
                                          <p:spTgt spid="10351"/>
                                        </p:tgtEl>
                                      </p:cBhvr>
                                    </p:animEffect>
                                  </p:childTnLst>
                                </p:cTn>
                              </p:par>
                              <p:par>
                                <p:cTn id="147" presetID="53" presetClass="entr" presetSubtype="0" fill="hold" grpId="0" nodeType="withEffect">
                                  <p:stCondLst>
                                    <p:cond delay="0"/>
                                  </p:stCondLst>
                                  <p:childTnLst>
                                    <p:set>
                                      <p:cBhvr>
                                        <p:cTn id="148" dur="1" fill="hold">
                                          <p:stCondLst>
                                            <p:cond delay="0"/>
                                          </p:stCondLst>
                                        </p:cTn>
                                        <p:tgtEl>
                                          <p:spTgt spid="10349"/>
                                        </p:tgtEl>
                                        <p:attrNameLst>
                                          <p:attrName>style.visibility</p:attrName>
                                        </p:attrNameLst>
                                      </p:cBhvr>
                                      <p:to>
                                        <p:strVal val="visible"/>
                                      </p:to>
                                    </p:set>
                                    <p:anim calcmode="lin" valueType="num">
                                      <p:cBhvr>
                                        <p:cTn id="149" dur="500" fill="hold"/>
                                        <p:tgtEl>
                                          <p:spTgt spid="10349"/>
                                        </p:tgtEl>
                                        <p:attrNameLst>
                                          <p:attrName>ppt_w</p:attrName>
                                        </p:attrNameLst>
                                      </p:cBhvr>
                                      <p:tavLst>
                                        <p:tav tm="0">
                                          <p:val>
                                            <p:fltVal val="0"/>
                                          </p:val>
                                        </p:tav>
                                        <p:tav tm="100000">
                                          <p:val>
                                            <p:strVal val="#ppt_w"/>
                                          </p:val>
                                        </p:tav>
                                      </p:tavLst>
                                    </p:anim>
                                    <p:anim calcmode="lin" valueType="num">
                                      <p:cBhvr>
                                        <p:cTn id="150" dur="500" fill="hold"/>
                                        <p:tgtEl>
                                          <p:spTgt spid="10349"/>
                                        </p:tgtEl>
                                        <p:attrNameLst>
                                          <p:attrName>ppt_h</p:attrName>
                                        </p:attrNameLst>
                                      </p:cBhvr>
                                      <p:tavLst>
                                        <p:tav tm="0">
                                          <p:val>
                                            <p:fltVal val="0"/>
                                          </p:val>
                                        </p:tav>
                                        <p:tav tm="100000">
                                          <p:val>
                                            <p:strVal val="#ppt_h"/>
                                          </p:val>
                                        </p:tav>
                                      </p:tavLst>
                                    </p:anim>
                                    <p:animEffect transition="in" filter="fade">
                                      <p:cBhvr>
                                        <p:cTn id="151" dur="500"/>
                                        <p:tgtEl>
                                          <p:spTgt spid="10349"/>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7" presetClass="entr" presetSubtype="10" fill="hold" grpId="0" nodeType="clickEffect">
                                  <p:stCondLst>
                                    <p:cond delay="0"/>
                                  </p:stCondLst>
                                  <p:childTnLst>
                                    <p:set>
                                      <p:cBhvr>
                                        <p:cTn id="155" dur="1" fill="hold">
                                          <p:stCondLst>
                                            <p:cond delay="0"/>
                                          </p:stCondLst>
                                        </p:cTn>
                                        <p:tgtEl>
                                          <p:spTgt spid="10356"/>
                                        </p:tgtEl>
                                        <p:attrNameLst>
                                          <p:attrName>style.visibility</p:attrName>
                                        </p:attrNameLst>
                                      </p:cBhvr>
                                      <p:to>
                                        <p:strVal val="visible"/>
                                      </p:to>
                                    </p:set>
                                    <p:anim calcmode="lin" valueType="num">
                                      <p:cBhvr>
                                        <p:cTn id="156" dur="500" fill="hold"/>
                                        <p:tgtEl>
                                          <p:spTgt spid="10356"/>
                                        </p:tgtEl>
                                        <p:attrNameLst>
                                          <p:attrName>ppt_w</p:attrName>
                                        </p:attrNameLst>
                                      </p:cBhvr>
                                      <p:tavLst>
                                        <p:tav tm="0">
                                          <p:val>
                                            <p:fltVal val="0"/>
                                          </p:val>
                                        </p:tav>
                                        <p:tav tm="100000">
                                          <p:val>
                                            <p:strVal val="#ppt_w"/>
                                          </p:val>
                                        </p:tav>
                                      </p:tavLst>
                                    </p:anim>
                                    <p:anim calcmode="lin" valueType="num">
                                      <p:cBhvr>
                                        <p:cTn id="157" dur="500" fill="hold"/>
                                        <p:tgtEl>
                                          <p:spTgt spid="10356"/>
                                        </p:tgtEl>
                                        <p:attrNameLst>
                                          <p:attrName>ppt_h</p:attrName>
                                        </p:attrNameLst>
                                      </p:cBhvr>
                                      <p:tavLst>
                                        <p:tav tm="0">
                                          <p:val>
                                            <p:strVal val="#ppt_h"/>
                                          </p:val>
                                        </p:tav>
                                        <p:tav tm="100000">
                                          <p:val>
                                            <p:strVal val="#ppt_h"/>
                                          </p:val>
                                        </p:tav>
                                      </p:tavLst>
                                    </p:anim>
                                  </p:childTnLst>
                                </p:cTn>
                              </p:par>
                              <p:par>
                                <p:cTn id="158" presetID="17" presetClass="entr" presetSubtype="10" fill="hold" grpId="0" nodeType="withEffect">
                                  <p:stCondLst>
                                    <p:cond delay="0"/>
                                  </p:stCondLst>
                                  <p:childTnLst>
                                    <p:set>
                                      <p:cBhvr>
                                        <p:cTn id="159" dur="1" fill="hold">
                                          <p:stCondLst>
                                            <p:cond delay="0"/>
                                          </p:stCondLst>
                                        </p:cTn>
                                        <p:tgtEl>
                                          <p:spTgt spid="10357"/>
                                        </p:tgtEl>
                                        <p:attrNameLst>
                                          <p:attrName>style.visibility</p:attrName>
                                        </p:attrNameLst>
                                      </p:cBhvr>
                                      <p:to>
                                        <p:strVal val="visible"/>
                                      </p:to>
                                    </p:set>
                                    <p:anim calcmode="lin" valueType="num">
                                      <p:cBhvr>
                                        <p:cTn id="160" dur="500" fill="hold"/>
                                        <p:tgtEl>
                                          <p:spTgt spid="10357"/>
                                        </p:tgtEl>
                                        <p:attrNameLst>
                                          <p:attrName>ppt_w</p:attrName>
                                        </p:attrNameLst>
                                      </p:cBhvr>
                                      <p:tavLst>
                                        <p:tav tm="0">
                                          <p:val>
                                            <p:fltVal val="0"/>
                                          </p:val>
                                        </p:tav>
                                        <p:tav tm="100000">
                                          <p:val>
                                            <p:strVal val="#ppt_w"/>
                                          </p:val>
                                        </p:tav>
                                      </p:tavLst>
                                    </p:anim>
                                    <p:anim calcmode="lin" valueType="num">
                                      <p:cBhvr>
                                        <p:cTn id="161" dur="500" fill="hold"/>
                                        <p:tgtEl>
                                          <p:spTgt spid="10357"/>
                                        </p:tgtEl>
                                        <p:attrNameLst>
                                          <p:attrName>ppt_h</p:attrName>
                                        </p:attrNameLst>
                                      </p:cBhvr>
                                      <p:tavLst>
                                        <p:tav tm="0">
                                          <p:val>
                                            <p:strVal val="#ppt_h"/>
                                          </p:val>
                                        </p:tav>
                                        <p:tav tm="100000">
                                          <p:val>
                                            <p:strVal val="#ppt_h"/>
                                          </p:val>
                                        </p:tav>
                                      </p:tavLst>
                                    </p:anim>
                                  </p:childTnLst>
                                </p:cTn>
                              </p:par>
                              <p:par>
                                <p:cTn id="162" presetID="17" presetClass="entr" presetSubtype="10" fill="hold" grpId="0" nodeType="withEffect">
                                  <p:stCondLst>
                                    <p:cond delay="0"/>
                                  </p:stCondLst>
                                  <p:childTnLst>
                                    <p:set>
                                      <p:cBhvr>
                                        <p:cTn id="163" dur="1" fill="hold">
                                          <p:stCondLst>
                                            <p:cond delay="0"/>
                                          </p:stCondLst>
                                        </p:cTn>
                                        <p:tgtEl>
                                          <p:spTgt spid="10358"/>
                                        </p:tgtEl>
                                        <p:attrNameLst>
                                          <p:attrName>style.visibility</p:attrName>
                                        </p:attrNameLst>
                                      </p:cBhvr>
                                      <p:to>
                                        <p:strVal val="visible"/>
                                      </p:to>
                                    </p:set>
                                    <p:anim calcmode="lin" valueType="num">
                                      <p:cBhvr>
                                        <p:cTn id="164" dur="500" fill="hold"/>
                                        <p:tgtEl>
                                          <p:spTgt spid="10358"/>
                                        </p:tgtEl>
                                        <p:attrNameLst>
                                          <p:attrName>ppt_w</p:attrName>
                                        </p:attrNameLst>
                                      </p:cBhvr>
                                      <p:tavLst>
                                        <p:tav tm="0">
                                          <p:val>
                                            <p:fltVal val="0"/>
                                          </p:val>
                                        </p:tav>
                                        <p:tav tm="100000">
                                          <p:val>
                                            <p:strVal val="#ppt_w"/>
                                          </p:val>
                                        </p:tav>
                                      </p:tavLst>
                                    </p:anim>
                                    <p:anim calcmode="lin" valueType="num">
                                      <p:cBhvr>
                                        <p:cTn id="165" dur="500" fill="hold"/>
                                        <p:tgtEl>
                                          <p:spTgt spid="10358"/>
                                        </p:tgtEl>
                                        <p:attrNameLst>
                                          <p:attrName>ppt_h</p:attrName>
                                        </p:attrNameLst>
                                      </p:cBhvr>
                                      <p:tavLst>
                                        <p:tav tm="0">
                                          <p:val>
                                            <p:strVal val="#ppt_h"/>
                                          </p:val>
                                        </p:tav>
                                        <p:tav tm="100000">
                                          <p:val>
                                            <p:strVal val="#ppt_h"/>
                                          </p:val>
                                        </p:tav>
                                      </p:tavLst>
                                    </p:anim>
                                  </p:childTnLst>
                                </p:cTn>
                              </p:par>
                              <p:par>
                                <p:cTn id="166" presetID="17" presetClass="entr" presetSubtype="10" fill="hold" grpId="0" nodeType="withEffect">
                                  <p:stCondLst>
                                    <p:cond delay="0"/>
                                  </p:stCondLst>
                                  <p:childTnLst>
                                    <p:set>
                                      <p:cBhvr>
                                        <p:cTn id="167" dur="1" fill="hold">
                                          <p:stCondLst>
                                            <p:cond delay="0"/>
                                          </p:stCondLst>
                                        </p:cTn>
                                        <p:tgtEl>
                                          <p:spTgt spid="10359"/>
                                        </p:tgtEl>
                                        <p:attrNameLst>
                                          <p:attrName>style.visibility</p:attrName>
                                        </p:attrNameLst>
                                      </p:cBhvr>
                                      <p:to>
                                        <p:strVal val="visible"/>
                                      </p:to>
                                    </p:set>
                                    <p:anim calcmode="lin" valueType="num">
                                      <p:cBhvr>
                                        <p:cTn id="168" dur="500" fill="hold"/>
                                        <p:tgtEl>
                                          <p:spTgt spid="10359"/>
                                        </p:tgtEl>
                                        <p:attrNameLst>
                                          <p:attrName>ppt_w</p:attrName>
                                        </p:attrNameLst>
                                      </p:cBhvr>
                                      <p:tavLst>
                                        <p:tav tm="0">
                                          <p:val>
                                            <p:fltVal val="0"/>
                                          </p:val>
                                        </p:tav>
                                        <p:tav tm="100000">
                                          <p:val>
                                            <p:strVal val="#ppt_w"/>
                                          </p:val>
                                        </p:tav>
                                      </p:tavLst>
                                    </p:anim>
                                    <p:anim calcmode="lin" valueType="num">
                                      <p:cBhvr>
                                        <p:cTn id="169" dur="500" fill="hold"/>
                                        <p:tgtEl>
                                          <p:spTgt spid="10359"/>
                                        </p:tgtEl>
                                        <p:attrNameLst>
                                          <p:attrName>ppt_h</p:attrName>
                                        </p:attrNameLst>
                                      </p:cBhvr>
                                      <p:tavLst>
                                        <p:tav tm="0">
                                          <p:val>
                                            <p:strVal val="#ppt_h"/>
                                          </p:val>
                                        </p:tav>
                                        <p:tav tm="100000">
                                          <p:val>
                                            <p:strVal val="#ppt_h"/>
                                          </p:val>
                                        </p:tav>
                                      </p:tavLst>
                                    </p:anim>
                                  </p:childTnLst>
                                </p:cTn>
                              </p:par>
                              <p:par>
                                <p:cTn id="170" presetID="17" presetClass="entr" presetSubtype="10" fill="hold" grpId="0" nodeType="withEffect">
                                  <p:stCondLst>
                                    <p:cond delay="0"/>
                                  </p:stCondLst>
                                  <p:childTnLst>
                                    <p:set>
                                      <p:cBhvr>
                                        <p:cTn id="171" dur="1" fill="hold">
                                          <p:stCondLst>
                                            <p:cond delay="0"/>
                                          </p:stCondLst>
                                        </p:cTn>
                                        <p:tgtEl>
                                          <p:spTgt spid="10360"/>
                                        </p:tgtEl>
                                        <p:attrNameLst>
                                          <p:attrName>style.visibility</p:attrName>
                                        </p:attrNameLst>
                                      </p:cBhvr>
                                      <p:to>
                                        <p:strVal val="visible"/>
                                      </p:to>
                                    </p:set>
                                    <p:anim calcmode="lin" valueType="num">
                                      <p:cBhvr>
                                        <p:cTn id="172" dur="500" fill="hold"/>
                                        <p:tgtEl>
                                          <p:spTgt spid="10360"/>
                                        </p:tgtEl>
                                        <p:attrNameLst>
                                          <p:attrName>ppt_w</p:attrName>
                                        </p:attrNameLst>
                                      </p:cBhvr>
                                      <p:tavLst>
                                        <p:tav tm="0">
                                          <p:val>
                                            <p:fltVal val="0"/>
                                          </p:val>
                                        </p:tav>
                                        <p:tav tm="100000">
                                          <p:val>
                                            <p:strVal val="#ppt_w"/>
                                          </p:val>
                                        </p:tav>
                                      </p:tavLst>
                                    </p:anim>
                                    <p:anim calcmode="lin" valueType="num">
                                      <p:cBhvr>
                                        <p:cTn id="173" dur="500" fill="hold"/>
                                        <p:tgtEl>
                                          <p:spTgt spid="10360"/>
                                        </p:tgtEl>
                                        <p:attrNameLst>
                                          <p:attrName>ppt_h</p:attrName>
                                        </p:attrNameLst>
                                      </p:cBhvr>
                                      <p:tavLst>
                                        <p:tav tm="0">
                                          <p:val>
                                            <p:strVal val="#ppt_h"/>
                                          </p:val>
                                        </p:tav>
                                        <p:tav tm="100000">
                                          <p:val>
                                            <p:strVal val="#ppt_h"/>
                                          </p:val>
                                        </p:tav>
                                      </p:tavLst>
                                    </p:anim>
                                  </p:childTnLst>
                                </p:cTn>
                              </p:par>
                              <p:par>
                                <p:cTn id="174" presetID="17" presetClass="entr" presetSubtype="10" fill="hold" grpId="0" nodeType="withEffect">
                                  <p:stCondLst>
                                    <p:cond delay="0"/>
                                  </p:stCondLst>
                                  <p:childTnLst>
                                    <p:set>
                                      <p:cBhvr>
                                        <p:cTn id="175" dur="1" fill="hold">
                                          <p:stCondLst>
                                            <p:cond delay="0"/>
                                          </p:stCondLst>
                                        </p:cTn>
                                        <p:tgtEl>
                                          <p:spTgt spid="10361"/>
                                        </p:tgtEl>
                                        <p:attrNameLst>
                                          <p:attrName>style.visibility</p:attrName>
                                        </p:attrNameLst>
                                      </p:cBhvr>
                                      <p:to>
                                        <p:strVal val="visible"/>
                                      </p:to>
                                    </p:set>
                                    <p:anim calcmode="lin" valueType="num">
                                      <p:cBhvr>
                                        <p:cTn id="176" dur="500" fill="hold"/>
                                        <p:tgtEl>
                                          <p:spTgt spid="10361"/>
                                        </p:tgtEl>
                                        <p:attrNameLst>
                                          <p:attrName>ppt_w</p:attrName>
                                        </p:attrNameLst>
                                      </p:cBhvr>
                                      <p:tavLst>
                                        <p:tav tm="0">
                                          <p:val>
                                            <p:fltVal val="0"/>
                                          </p:val>
                                        </p:tav>
                                        <p:tav tm="100000">
                                          <p:val>
                                            <p:strVal val="#ppt_w"/>
                                          </p:val>
                                        </p:tav>
                                      </p:tavLst>
                                    </p:anim>
                                    <p:anim calcmode="lin" valueType="num">
                                      <p:cBhvr>
                                        <p:cTn id="177" dur="500" fill="hold"/>
                                        <p:tgtEl>
                                          <p:spTgt spid="10361"/>
                                        </p:tgtEl>
                                        <p:attrNameLst>
                                          <p:attrName>ppt_h</p:attrName>
                                        </p:attrNameLst>
                                      </p:cBhvr>
                                      <p:tavLst>
                                        <p:tav tm="0">
                                          <p:val>
                                            <p:strVal val="#ppt_h"/>
                                          </p:val>
                                        </p:tav>
                                        <p:tav tm="100000">
                                          <p:val>
                                            <p:strVal val="#ppt_h"/>
                                          </p:val>
                                        </p:tav>
                                      </p:tavLst>
                                    </p:anim>
                                  </p:childTnLst>
                                </p:cTn>
                              </p:par>
                              <p:par>
                                <p:cTn id="178" presetID="17" presetClass="entr" presetSubtype="10" fill="hold" grpId="0" nodeType="withEffect">
                                  <p:stCondLst>
                                    <p:cond delay="0"/>
                                  </p:stCondLst>
                                  <p:childTnLst>
                                    <p:set>
                                      <p:cBhvr>
                                        <p:cTn id="179" dur="1" fill="hold">
                                          <p:stCondLst>
                                            <p:cond delay="0"/>
                                          </p:stCondLst>
                                        </p:cTn>
                                        <p:tgtEl>
                                          <p:spTgt spid="10362"/>
                                        </p:tgtEl>
                                        <p:attrNameLst>
                                          <p:attrName>style.visibility</p:attrName>
                                        </p:attrNameLst>
                                      </p:cBhvr>
                                      <p:to>
                                        <p:strVal val="visible"/>
                                      </p:to>
                                    </p:set>
                                    <p:anim calcmode="lin" valueType="num">
                                      <p:cBhvr>
                                        <p:cTn id="180" dur="500" fill="hold"/>
                                        <p:tgtEl>
                                          <p:spTgt spid="10362"/>
                                        </p:tgtEl>
                                        <p:attrNameLst>
                                          <p:attrName>ppt_w</p:attrName>
                                        </p:attrNameLst>
                                      </p:cBhvr>
                                      <p:tavLst>
                                        <p:tav tm="0">
                                          <p:val>
                                            <p:fltVal val="0"/>
                                          </p:val>
                                        </p:tav>
                                        <p:tav tm="100000">
                                          <p:val>
                                            <p:strVal val="#ppt_w"/>
                                          </p:val>
                                        </p:tav>
                                      </p:tavLst>
                                    </p:anim>
                                    <p:anim calcmode="lin" valueType="num">
                                      <p:cBhvr>
                                        <p:cTn id="181" dur="500" fill="hold"/>
                                        <p:tgtEl>
                                          <p:spTgt spid="10362"/>
                                        </p:tgtEl>
                                        <p:attrNameLst>
                                          <p:attrName>ppt_h</p:attrName>
                                        </p:attrNameLst>
                                      </p:cBhvr>
                                      <p:tavLst>
                                        <p:tav tm="0">
                                          <p:val>
                                            <p:strVal val="#ppt_h"/>
                                          </p:val>
                                        </p:tav>
                                        <p:tav tm="100000">
                                          <p:val>
                                            <p:strVal val="#ppt_h"/>
                                          </p:val>
                                        </p:tav>
                                      </p:tavLst>
                                    </p:anim>
                                  </p:childTnLst>
                                </p:cTn>
                              </p:par>
                              <p:par>
                                <p:cTn id="182" presetID="17" presetClass="entr" presetSubtype="10" fill="hold" grpId="0" nodeType="withEffect">
                                  <p:stCondLst>
                                    <p:cond delay="0"/>
                                  </p:stCondLst>
                                  <p:childTnLst>
                                    <p:set>
                                      <p:cBhvr>
                                        <p:cTn id="183" dur="1" fill="hold">
                                          <p:stCondLst>
                                            <p:cond delay="0"/>
                                          </p:stCondLst>
                                        </p:cTn>
                                        <p:tgtEl>
                                          <p:spTgt spid="10352"/>
                                        </p:tgtEl>
                                        <p:attrNameLst>
                                          <p:attrName>style.visibility</p:attrName>
                                        </p:attrNameLst>
                                      </p:cBhvr>
                                      <p:to>
                                        <p:strVal val="visible"/>
                                      </p:to>
                                    </p:set>
                                    <p:anim calcmode="lin" valueType="num">
                                      <p:cBhvr>
                                        <p:cTn id="184" dur="500" fill="hold"/>
                                        <p:tgtEl>
                                          <p:spTgt spid="10352"/>
                                        </p:tgtEl>
                                        <p:attrNameLst>
                                          <p:attrName>ppt_w</p:attrName>
                                        </p:attrNameLst>
                                      </p:cBhvr>
                                      <p:tavLst>
                                        <p:tav tm="0">
                                          <p:val>
                                            <p:fltVal val="0"/>
                                          </p:val>
                                        </p:tav>
                                        <p:tav tm="100000">
                                          <p:val>
                                            <p:strVal val="#ppt_w"/>
                                          </p:val>
                                        </p:tav>
                                      </p:tavLst>
                                    </p:anim>
                                    <p:anim calcmode="lin" valueType="num">
                                      <p:cBhvr>
                                        <p:cTn id="185" dur="500" fill="hold"/>
                                        <p:tgtEl>
                                          <p:spTgt spid="10352"/>
                                        </p:tgtEl>
                                        <p:attrNameLst>
                                          <p:attrName>ppt_h</p:attrName>
                                        </p:attrNameLst>
                                      </p:cBhvr>
                                      <p:tavLst>
                                        <p:tav tm="0">
                                          <p:val>
                                            <p:strVal val="#ppt_h"/>
                                          </p:val>
                                        </p:tav>
                                        <p:tav tm="100000">
                                          <p:val>
                                            <p:strVal val="#ppt_h"/>
                                          </p:val>
                                        </p:tav>
                                      </p:tavLst>
                                    </p:anim>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7" presetClass="entr" presetSubtype="10" fill="hold" grpId="0" nodeType="clickEffect">
                                  <p:stCondLst>
                                    <p:cond delay="0"/>
                                  </p:stCondLst>
                                  <p:childTnLst>
                                    <p:set>
                                      <p:cBhvr>
                                        <p:cTn id="189" dur="1" fill="hold">
                                          <p:stCondLst>
                                            <p:cond delay="0"/>
                                          </p:stCondLst>
                                        </p:cTn>
                                        <p:tgtEl>
                                          <p:spTgt spid="10363"/>
                                        </p:tgtEl>
                                        <p:attrNameLst>
                                          <p:attrName>style.visibility</p:attrName>
                                        </p:attrNameLst>
                                      </p:cBhvr>
                                      <p:to>
                                        <p:strVal val="visible"/>
                                      </p:to>
                                    </p:set>
                                    <p:anim calcmode="lin" valueType="num">
                                      <p:cBhvr>
                                        <p:cTn id="190" dur="500" fill="hold"/>
                                        <p:tgtEl>
                                          <p:spTgt spid="10363"/>
                                        </p:tgtEl>
                                        <p:attrNameLst>
                                          <p:attrName>ppt_w</p:attrName>
                                        </p:attrNameLst>
                                      </p:cBhvr>
                                      <p:tavLst>
                                        <p:tav tm="0">
                                          <p:val>
                                            <p:fltVal val="0"/>
                                          </p:val>
                                        </p:tav>
                                        <p:tav tm="100000">
                                          <p:val>
                                            <p:strVal val="#ppt_w"/>
                                          </p:val>
                                        </p:tav>
                                      </p:tavLst>
                                    </p:anim>
                                    <p:anim calcmode="lin" valueType="num">
                                      <p:cBhvr>
                                        <p:cTn id="191" dur="500" fill="hold"/>
                                        <p:tgtEl>
                                          <p:spTgt spid="10363"/>
                                        </p:tgtEl>
                                        <p:attrNameLst>
                                          <p:attrName>ppt_h</p:attrName>
                                        </p:attrNameLst>
                                      </p:cBhvr>
                                      <p:tavLst>
                                        <p:tav tm="0">
                                          <p:val>
                                            <p:strVal val="#ppt_h"/>
                                          </p:val>
                                        </p:tav>
                                        <p:tav tm="100000">
                                          <p:val>
                                            <p:strVal val="#ppt_h"/>
                                          </p:val>
                                        </p:tav>
                                      </p:tavLst>
                                    </p:anim>
                                  </p:childTnLst>
                                </p:cTn>
                              </p:par>
                              <p:par>
                                <p:cTn id="192" presetID="17" presetClass="entr" presetSubtype="10" fill="hold" grpId="0" nodeType="withEffect">
                                  <p:stCondLst>
                                    <p:cond delay="0"/>
                                  </p:stCondLst>
                                  <p:childTnLst>
                                    <p:set>
                                      <p:cBhvr>
                                        <p:cTn id="193" dur="1" fill="hold">
                                          <p:stCondLst>
                                            <p:cond delay="0"/>
                                          </p:stCondLst>
                                        </p:cTn>
                                        <p:tgtEl>
                                          <p:spTgt spid="10364"/>
                                        </p:tgtEl>
                                        <p:attrNameLst>
                                          <p:attrName>style.visibility</p:attrName>
                                        </p:attrNameLst>
                                      </p:cBhvr>
                                      <p:to>
                                        <p:strVal val="visible"/>
                                      </p:to>
                                    </p:set>
                                    <p:anim calcmode="lin" valueType="num">
                                      <p:cBhvr>
                                        <p:cTn id="194" dur="500" fill="hold"/>
                                        <p:tgtEl>
                                          <p:spTgt spid="10364"/>
                                        </p:tgtEl>
                                        <p:attrNameLst>
                                          <p:attrName>ppt_w</p:attrName>
                                        </p:attrNameLst>
                                      </p:cBhvr>
                                      <p:tavLst>
                                        <p:tav tm="0">
                                          <p:val>
                                            <p:fltVal val="0"/>
                                          </p:val>
                                        </p:tav>
                                        <p:tav tm="100000">
                                          <p:val>
                                            <p:strVal val="#ppt_w"/>
                                          </p:val>
                                        </p:tav>
                                      </p:tavLst>
                                    </p:anim>
                                    <p:anim calcmode="lin" valueType="num">
                                      <p:cBhvr>
                                        <p:cTn id="195" dur="500" fill="hold"/>
                                        <p:tgtEl>
                                          <p:spTgt spid="10364"/>
                                        </p:tgtEl>
                                        <p:attrNameLst>
                                          <p:attrName>ppt_h</p:attrName>
                                        </p:attrNameLst>
                                      </p:cBhvr>
                                      <p:tavLst>
                                        <p:tav tm="0">
                                          <p:val>
                                            <p:strVal val="#ppt_h"/>
                                          </p:val>
                                        </p:tav>
                                        <p:tav tm="100000">
                                          <p:val>
                                            <p:strVal val="#ppt_h"/>
                                          </p:val>
                                        </p:tav>
                                      </p:tavLst>
                                    </p:anim>
                                  </p:childTnLst>
                                </p:cTn>
                              </p:par>
                              <p:par>
                                <p:cTn id="196" presetID="17" presetClass="entr" presetSubtype="10" fill="hold" grpId="0" nodeType="withEffect">
                                  <p:stCondLst>
                                    <p:cond delay="0"/>
                                  </p:stCondLst>
                                  <p:childTnLst>
                                    <p:set>
                                      <p:cBhvr>
                                        <p:cTn id="197" dur="1" fill="hold">
                                          <p:stCondLst>
                                            <p:cond delay="0"/>
                                          </p:stCondLst>
                                        </p:cTn>
                                        <p:tgtEl>
                                          <p:spTgt spid="10365"/>
                                        </p:tgtEl>
                                        <p:attrNameLst>
                                          <p:attrName>style.visibility</p:attrName>
                                        </p:attrNameLst>
                                      </p:cBhvr>
                                      <p:to>
                                        <p:strVal val="visible"/>
                                      </p:to>
                                    </p:set>
                                    <p:anim calcmode="lin" valueType="num">
                                      <p:cBhvr>
                                        <p:cTn id="198" dur="500" fill="hold"/>
                                        <p:tgtEl>
                                          <p:spTgt spid="10365"/>
                                        </p:tgtEl>
                                        <p:attrNameLst>
                                          <p:attrName>ppt_w</p:attrName>
                                        </p:attrNameLst>
                                      </p:cBhvr>
                                      <p:tavLst>
                                        <p:tav tm="0">
                                          <p:val>
                                            <p:fltVal val="0"/>
                                          </p:val>
                                        </p:tav>
                                        <p:tav tm="100000">
                                          <p:val>
                                            <p:strVal val="#ppt_w"/>
                                          </p:val>
                                        </p:tav>
                                      </p:tavLst>
                                    </p:anim>
                                    <p:anim calcmode="lin" valueType="num">
                                      <p:cBhvr>
                                        <p:cTn id="199" dur="500" fill="hold"/>
                                        <p:tgtEl>
                                          <p:spTgt spid="10365"/>
                                        </p:tgtEl>
                                        <p:attrNameLst>
                                          <p:attrName>ppt_h</p:attrName>
                                        </p:attrNameLst>
                                      </p:cBhvr>
                                      <p:tavLst>
                                        <p:tav tm="0">
                                          <p:val>
                                            <p:strVal val="#ppt_h"/>
                                          </p:val>
                                        </p:tav>
                                        <p:tav tm="100000">
                                          <p:val>
                                            <p:strVal val="#ppt_h"/>
                                          </p:val>
                                        </p:tav>
                                      </p:tavLst>
                                    </p:anim>
                                  </p:childTnLst>
                                </p:cTn>
                              </p:par>
                              <p:par>
                                <p:cTn id="200" presetID="17" presetClass="entr" presetSubtype="10" fill="hold" grpId="0" nodeType="withEffect">
                                  <p:stCondLst>
                                    <p:cond delay="0"/>
                                  </p:stCondLst>
                                  <p:childTnLst>
                                    <p:set>
                                      <p:cBhvr>
                                        <p:cTn id="201" dur="1" fill="hold">
                                          <p:stCondLst>
                                            <p:cond delay="0"/>
                                          </p:stCondLst>
                                        </p:cTn>
                                        <p:tgtEl>
                                          <p:spTgt spid="10366"/>
                                        </p:tgtEl>
                                        <p:attrNameLst>
                                          <p:attrName>style.visibility</p:attrName>
                                        </p:attrNameLst>
                                      </p:cBhvr>
                                      <p:to>
                                        <p:strVal val="visible"/>
                                      </p:to>
                                    </p:set>
                                    <p:anim calcmode="lin" valueType="num">
                                      <p:cBhvr>
                                        <p:cTn id="202" dur="500" fill="hold"/>
                                        <p:tgtEl>
                                          <p:spTgt spid="10366"/>
                                        </p:tgtEl>
                                        <p:attrNameLst>
                                          <p:attrName>ppt_w</p:attrName>
                                        </p:attrNameLst>
                                      </p:cBhvr>
                                      <p:tavLst>
                                        <p:tav tm="0">
                                          <p:val>
                                            <p:fltVal val="0"/>
                                          </p:val>
                                        </p:tav>
                                        <p:tav tm="100000">
                                          <p:val>
                                            <p:strVal val="#ppt_w"/>
                                          </p:val>
                                        </p:tav>
                                      </p:tavLst>
                                    </p:anim>
                                    <p:anim calcmode="lin" valueType="num">
                                      <p:cBhvr>
                                        <p:cTn id="203" dur="500" fill="hold"/>
                                        <p:tgtEl>
                                          <p:spTgt spid="10366"/>
                                        </p:tgtEl>
                                        <p:attrNameLst>
                                          <p:attrName>ppt_h</p:attrName>
                                        </p:attrNameLst>
                                      </p:cBhvr>
                                      <p:tavLst>
                                        <p:tav tm="0">
                                          <p:val>
                                            <p:strVal val="#ppt_h"/>
                                          </p:val>
                                        </p:tav>
                                        <p:tav tm="100000">
                                          <p:val>
                                            <p:strVal val="#ppt_h"/>
                                          </p:val>
                                        </p:tav>
                                      </p:tavLst>
                                    </p:anim>
                                  </p:childTnLst>
                                </p:cTn>
                              </p:par>
                              <p:par>
                                <p:cTn id="204" presetID="17" presetClass="entr" presetSubtype="10" fill="hold" grpId="0" nodeType="withEffect">
                                  <p:stCondLst>
                                    <p:cond delay="0"/>
                                  </p:stCondLst>
                                  <p:childTnLst>
                                    <p:set>
                                      <p:cBhvr>
                                        <p:cTn id="205" dur="1" fill="hold">
                                          <p:stCondLst>
                                            <p:cond delay="0"/>
                                          </p:stCondLst>
                                        </p:cTn>
                                        <p:tgtEl>
                                          <p:spTgt spid="10367"/>
                                        </p:tgtEl>
                                        <p:attrNameLst>
                                          <p:attrName>style.visibility</p:attrName>
                                        </p:attrNameLst>
                                      </p:cBhvr>
                                      <p:to>
                                        <p:strVal val="visible"/>
                                      </p:to>
                                    </p:set>
                                    <p:anim calcmode="lin" valueType="num">
                                      <p:cBhvr>
                                        <p:cTn id="206" dur="500" fill="hold"/>
                                        <p:tgtEl>
                                          <p:spTgt spid="10367"/>
                                        </p:tgtEl>
                                        <p:attrNameLst>
                                          <p:attrName>ppt_w</p:attrName>
                                        </p:attrNameLst>
                                      </p:cBhvr>
                                      <p:tavLst>
                                        <p:tav tm="0">
                                          <p:val>
                                            <p:fltVal val="0"/>
                                          </p:val>
                                        </p:tav>
                                        <p:tav tm="100000">
                                          <p:val>
                                            <p:strVal val="#ppt_w"/>
                                          </p:val>
                                        </p:tav>
                                      </p:tavLst>
                                    </p:anim>
                                    <p:anim calcmode="lin" valueType="num">
                                      <p:cBhvr>
                                        <p:cTn id="207" dur="500" fill="hold"/>
                                        <p:tgtEl>
                                          <p:spTgt spid="10367"/>
                                        </p:tgtEl>
                                        <p:attrNameLst>
                                          <p:attrName>ppt_h</p:attrName>
                                        </p:attrNameLst>
                                      </p:cBhvr>
                                      <p:tavLst>
                                        <p:tav tm="0">
                                          <p:val>
                                            <p:strVal val="#ppt_h"/>
                                          </p:val>
                                        </p:tav>
                                        <p:tav tm="100000">
                                          <p:val>
                                            <p:strVal val="#ppt_h"/>
                                          </p:val>
                                        </p:tav>
                                      </p:tavLst>
                                    </p:anim>
                                  </p:childTnLst>
                                </p:cTn>
                              </p:par>
                              <p:par>
                                <p:cTn id="208" presetID="17" presetClass="entr" presetSubtype="10" fill="hold" grpId="0" nodeType="withEffect">
                                  <p:stCondLst>
                                    <p:cond delay="0"/>
                                  </p:stCondLst>
                                  <p:childTnLst>
                                    <p:set>
                                      <p:cBhvr>
                                        <p:cTn id="209" dur="1" fill="hold">
                                          <p:stCondLst>
                                            <p:cond delay="0"/>
                                          </p:stCondLst>
                                        </p:cTn>
                                        <p:tgtEl>
                                          <p:spTgt spid="10368"/>
                                        </p:tgtEl>
                                        <p:attrNameLst>
                                          <p:attrName>style.visibility</p:attrName>
                                        </p:attrNameLst>
                                      </p:cBhvr>
                                      <p:to>
                                        <p:strVal val="visible"/>
                                      </p:to>
                                    </p:set>
                                    <p:anim calcmode="lin" valueType="num">
                                      <p:cBhvr>
                                        <p:cTn id="210" dur="500" fill="hold"/>
                                        <p:tgtEl>
                                          <p:spTgt spid="10368"/>
                                        </p:tgtEl>
                                        <p:attrNameLst>
                                          <p:attrName>ppt_w</p:attrName>
                                        </p:attrNameLst>
                                      </p:cBhvr>
                                      <p:tavLst>
                                        <p:tav tm="0">
                                          <p:val>
                                            <p:fltVal val="0"/>
                                          </p:val>
                                        </p:tav>
                                        <p:tav tm="100000">
                                          <p:val>
                                            <p:strVal val="#ppt_w"/>
                                          </p:val>
                                        </p:tav>
                                      </p:tavLst>
                                    </p:anim>
                                    <p:anim calcmode="lin" valueType="num">
                                      <p:cBhvr>
                                        <p:cTn id="211" dur="500" fill="hold"/>
                                        <p:tgtEl>
                                          <p:spTgt spid="10368"/>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0369"/>
                                        </p:tgtEl>
                                        <p:attrNameLst>
                                          <p:attrName>style.visibility</p:attrName>
                                        </p:attrNameLst>
                                      </p:cBhvr>
                                      <p:to>
                                        <p:strVal val="visible"/>
                                      </p:to>
                                    </p:set>
                                    <p:anim calcmode="lin" valueType="num">
                                      <p:cBhvr>
                                        <p:cTn id="214" dur="500" fill="hold"/>
                                        <p:tgtEl>
                                          <p:spTgt spid="10369"/>
                                        </p:tgtEl>
                                        <p:attrNameLst>
                                          <p:attrName>ppt_w</p:attrName>
                                        </p:attrNameLst>
                                      </p:cBhvr>
                                      <p:tavLst>
                                        <p:tav tm="0">
                                          <p:val>
                                            <p:fltVal val="0"/>
                                          </p:val>
                                        </p:tav>
                                        <p:tav tm="100000">
                                          <p:val>
                                            <p:strVal val="#ppt_w"/>
                                          </p:val>
                                        </p:tav>
                                      </p:tavLst>
                                    </p:anim>
                                    <p:anim calcmode="lin" valueType="num">
                                      <p:cBhvr>
                                        <p:cTn id="215" dur="500" fill="hold"/>
                                        <p:tgtEl>
                                          <p:spTgt spid="10369"/>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0370"/>
                                        </p:tgtEl>
                                        <p:attrNameLst>
                                          <p:attrName>style.visibility</p:attrName>
                                        </p:attrNameLst>
                                      </p:cBhvr>
                                      <p:to>
                                        <p:strVal val="visible"/>
                                      </p:to>
                                    </p:set>
                                    <p:anim calcmode="lin" valueType="num">
                                      <p:cBhvr>
                                        <p:cTn id="218" dur="500" fill="hold"/>
                                        <p:tgtEl>
                                          <p:spTgt spid="10370"/>
                                        </p:tgtEl>
                                        <p:attrNameLst>
                                          <p:attrName>ppt_w</p:attrName>
                                        </p:attrNameLst>
                                      </p:cBhvr>
                                      <p:tavLst>
                                        <p:tav tm="0">
                                          <p:val>
                                            <p:fltVal val="0"/>
                                          </p:val>
                                        </p:tav>
                                        <p:tav tm="100000">
                                          <p:val>
                                            <p:strVal val="#ppt_w"/>
                                          </p:val>
                                        </p:tav>
                                      </p:tavLst>
                                    </p:anim>
                                    <p:anim calcmode="lin" valueType="num">
                                      <p:cBhvr>
                                        <p:cTn id="219" dur="500" fill="hold"/>
                                        <p:tgtEl>
                                          <p:spTgt spid="10370"/>
                                        </p:tgtEl>
                                        <p:attrNameLst>
                                          <p:attrName>ppt_h</p:attrName>
                                        </p:attrNameLst>
                                      </p:cBhvr>
                                      <p:tavLst>
                                        <p:tav tm="0">
                                          <p:val>
                                            <p:strVal val="#ppt_h"/>
                                          </p:val>
                                        </p:tav>
                                        <p:tav tm="100000">
                                          <p:val>
                                            <p:strVal val="#ppt_h"/>
                                          </p:val>
                                        </p:tav>
                                      </p:tavLst>
                                    </p:anim>
                                  </p:childTnLst>
                                </p:cTn>
                              </p:par>
                              <p:par>
                                <p:cTn id="220" presetID="17" presetClass="entr" presetSubtype="10" fill="hold" grpId="0" nodeType="withEffect">
                                  <p:stCondLst>
                                    <p:cond delay="0"/>
                                  </p:stCondLst>
                                  <p:childTnLst>
                                    <p:set>
                                      <p:cBhvr>
                                        <p:cTn id="221" dur="1" fill="hold">
                                          <p:stCondLst>
                                            <p:cond delay="0"/>
                                          </p:stCondLst>
                                        </p:cTn>
                                        <p:tgtEl>
                                          <p:spTgt spid="10377"/>
                                        </p:tgtEl>
                                        <p:attrNameLst>
                                          <p:attrName>style.visibility</p:attrName>
                                        </p:attrNameLst>
                                      </p:cBhvr>
                                      <p:to>
                                        <p:strVal val="visible"/>
                                      </p:to>
                                    </p:set>
                                    <p:anim calcmode="lin" valueType="num">
                                      <p:cBhvr>
                                        <p:cTn id="222" dur="500" fill="hold"/>
                                        <p:tgtEl>
                                          <p:spTgt spid="10377"/>
                                        </p:tgtEl>
                                        <p:attrNameLst>
                                          <p:attrName>ppt_w</p:attrName>
                                        </p:attrNameLst>
                                      </p:cBhvr>
                                      <p:tavLst>
                                        <p:tav tm="0">
                                          <p:val>
                                            <p:fltVal val="0"/>
                                          </p:val>
                                        </p:tav>
                                        <p:tav tm="100000">
                                          <p:val>
                                            <p:strVal val="#ppt_w"/>
                                          </p:val>
                                        </p:tav>
                                      </p:tavLst>
                                    </p:anim>
                                    <p:anim calcmode="lin" valueType="num">
                                      <p:cBhvr>
                                        <p:cTn id="223" dur="500" fill="hold"/>
                                        <p:tgtEl>
                                          <p:spTgt spid="10377"/>
                                        </p:tgtEl>
                                        <p:attrNameLst>
                                          <p:attrName>ppt_h</p:attrName>
                                        </p:attrNameLst>
                                      </p:cBhvr>
                                      <p:tavLst>
                                        <p:tav tm="0">
                                          <p:val>
                                            <p:strVal val="#ppt_h"/>
                                          </p:val>
                                        </p:tav>
                                        <p:tav tm="100000">
                                          <p:val>
                                            <p:strVal val="#ppt_h"/>
                                          </p:val>
                                        </p:tav>
                                      </p:tavLst>
                                    </p:anim>
                                  </p:childTnLst>
                                </p:cTn>
                              </p:par>
                              <p:par>
                                <p:cTn id="224" presetID="17" presetClass="entr" presetSubtype="10" fill="hold" grpId="0" nodeType="withEffect">
                                  <p:stCondLst>
                                    <p:cond delay="0"/>
                                  </p:stCondLst>
                                  <p:childTnLst>
                                    <p:set>
                                      <p:cBhvr>
                                        <p:cTn id="225" dur="1" fill="hold">
                                          <p:stCondLst>
                                            <p:cond delay="0"/>
                                          </p:stCondLst>
                                        </p:cTn>
                                        <p:tgtEl>
                                          <p:spTgt spid="10375"/>
                                        </p:tgtEl>
                                        <p:attrNameLst>
                                          <p:attrName>style.visibility</p:attrName>
                                        </p:attrNameLst>
                                      </p:cBhvr>
                                      <p:to>
                                        <p:strVal val="visible"/>
                                      </p:to>
                                    </p:set>
                                    <p:anim calcmode="lin" valueType="num">
                                      <p:cBhvr>
                                        <p:cTn id="226" dur="500" fill="hold"/>
                                        <p:tgtEl>
                                          <p:spTgt spid="10375"/>
                                        </p:tgtEl>
                                        <p:attrNameLst>
                                          <p:attrName>ppt_w</p:attrName>
                                        </p:attrNameLst>
                                      </p:cBhvr>
                                      <p:tavLst>
                                        <p:tav tm="0">
                                          <p:val>
                                            <p:fltVal val="0"/>
                                          </p:val>
                                        </p:tav>
                                        <p:tav tm="100000">
                                          <p:val>
                                            <p:strVal val="#ppt_w"/>
                                          </p:val>
                                        </p:tav>
                                      </p:tavLst>
                                    </p:anim>
                                    <p:anim calcmode="lin" valueType="num">
                                      <p:cBhvr>
                                        <p:cTn id="227" dur="500" fill="hold"/>
                                        <p:tgtEl>
                                          <p:spTgt spid="10375"/>
                                        </p:tgtEl>
                                        <p:attrNameLst>
                                          <p:attrName>ppt_h</p:attrName>
                                        </p:attrNameLst>
                                      </p:cBhvr>
                                      <p:tavLst>
                                        <p:tav tm="0">
                                          <p:val>
                                            <p:strVal val="#ppt_h"/>
                                          </p:val>
                                        </p:tav>
                                        <p:tav tm="100000">
                                          <p:val>
                                            <p:strVal val="#ppt_h"/>
                                          </p:val>
                                        </p:tav>
                                      </p:tavLst>
                                    </p:anim>
                                  </p:childTnLst>
                                </p:cTn>
                              </p:par>
                              <p:par>
                                <p:cTn id="228" presetID="17" presetClass="entr" presetSubtype="10" fill="hold" grpId="0" nodeType="withEffect">
                                  <p:stCondLst>
                                    <p:cond delay="0"/>
                                  </p:stCondLst>
                                  <p:childTnLst>
                                    <p:set>
                                      <p:cBhvr>
                                        <p:cTn id="229" dur="1" fill="hold">
                                          <p:stCondLst>
                                            <p:cond delay="0"/>
                                          </p:stCondLst>
                                        </p:cTn>
                                        <p:tgtEl>
                                          <p:spTgt spid="10376"/>
                                        </p:tgtEl>
                                        <p:attrNameLst>
                                          <p:attrName>style.visibility</p:attrName>
                                        </p:attrNameLst>
                                      </p:cBhvr>
                                      <p:to>
                                        <p:strVal val="visible"/>
                                      </p:to>
                                    </p:set>
                                    <p:anim calcmode="lin" valueType="num">
                                      <p:cBhvr>
                                        <p:cTn id="230" dur="500" fill="hold"/>
                                        <p:tgtEl>
                                          <p:spTgt spid="10376"/>
                                        </p:tgtEl>
                                        <p:attrNameLst>
                                          <p:attrName>ppt_w</p:attrName>
                                        </p:attrNameLst>
                                      </p:cBhvr>
                                      <p:tavLst>
                                        <p:tav tm="0">
                                          <p:val>
                                            <p:fltVal val="0"/>
                                          </p:val>
                                        </p:tav>
                                        <p:tav tm="100000">
                                          <p:val>
                                            <p:strVal val="#ppt_w"/>
                                          </p:val>
                                        </p:tav>
                                      </p:tavLst>
                                    </p:anim>
                                    <p:anim calcmode="lin" valueType="num">
                                      <p:cBhvr>
                                        <p:cTn id="231" dur="500" fill="hold"/>
                                        <p:tgtEl>
                                          <p:spTgt spid="10376"/>
                                        </p:tgtEl>
                                        <p:attrNameLst>
                                          <p:attrName>ppt_h</p:attrName>
                                        </p:attrNameLst>
                                      </p:cBhvr>
                                      <p:tavLst>
                                        <p:tav tm="0">
                                          <p:val>
                                            <p:strVal val="#ppt_h"/>
                                          </p:val>
                                        </p:tav>
                                        <p:tav tm="100000">
                                          <p:val>
                                            <p:strVal val="#ppt_h"/>
                                          </p:val>
                                        </p:tav>
                                      </p:tavLst>
                                    </p:anim>
                                  </p:childTnLst>
                                </p:cTn>
                              </p:par>
                              <p:par>
                                <p:cTn id="232" presetID="17" presetClass="entr" presetSubtype="10" fill="hold" grpId="0" nodeType="withEffect">
                                  <p:stCondLst>
                                    <p:cond delay="0"/>
                                  </p:stCondLst>
                                  <p:childTnLst>
                                    <p:set>
                                      <p:cBhvr>
                                        <p:cTn id="233" dur="1" fill="hold">
                                          <p:stCondLst>
                                            <p:cond delay="0"/>
                                          </p:stCondLst>
                                        </p:cTn>
                                        <p:tgtEl>
                                          <p:spTgt spid="10374"/>
                                        </p:tgtEl>
                                        <p:attrNameLst>
                                          <p:attrName>style.visibility</p:attrName>
                                        </p:attrNameLst>
                                      </p:cBhvr>
                                      <p:to>
                                        <p:strVal val="visible"/>
                                      </p:to>
                                    </p:set>
                                    <p:anim calcmode="lin" valueType="num">
                                      <p:cBhvr>
                                        <p:cTn id="234" dur="500" fill="hold"/>
                                        <p:tgtEl>
                                          <p:spTgt spid="10374"/>
                                        </p:tgtEl>
                                        <p:attrNameLst>
                                          <p:attrName>ppt_w</p:attrName>
                                        </p:attrNameLst>
                                      </p:cBhvr>
                                      <p:tavLst>
                                        <p:tav tm="0">
                                          <p:val>
                                            <p:fltVal val="0"/>
                                          </p:val>
                                        </p:tav>
                                        <p:tav tm="100000">
                                          <p:val>
                                            <p:strVal val="#ppt_w"/>
                                          </p:val>
                                        </p:tav>
                                      </p:tavLst>
                                    </p:anim>
                                    <p:anim calcmode="lin" valueType="num">
                                      <p:cBhvr>
                                        <p:cTn id="235" dur="500" fill="hold"/>
                                        <p:tgtEl>
                                          <p:spTgt spid="10374"/>
                                        </p:tgtEl>
                                        <p:attrNameLst>
                                          <p:attrName>ppt_h</p:attrName>
                                        </p:attrNameLst>
                                      </p:cBhvr>
                                      <p:tavLst>
                                        <p:tav tm="0">
                                          <p:val>
                                            <p:strVal val="#ppt_h"/>
                                          </p:val>
                                        </p:tav>
                                        <p:tav tm="100000">
                                          <p:val>
                                            <p:strVal val="#ppt_h"/>
                                          </p:val>
                                        </p:tav>
                                      </p:tavLst>
                                    </p:anim>
                                  </p:childTnLst>
                                </p:cTn>
                              </p:par>
                            </p:childTnLst>
                          </p:cTn>
                        </p:par>
                      </p:childTnLst>
                    </p:cTn>
                  </p:par>
                  <p:par>
                    <p:cTn id="236" fill="hold" nodeType="clickPar">
                      <p:stCondLst>
                        <p:cond delay="indefinite"/>
                      </p:stCondLst>
                      <p:childTnLst>
                        <p:par>
                          <p:cTn id="237" fill="hold" nodeType="withGroup">
                            <p:stCondLst>
                              <p:cond delay="0"/>
                            </p:stCondLst>
                            <p:childTnLst>
                              <p:par>
                                <p:cTn id="238" presetID="30" presetClass="entr" presetSubtype="0" fill="hold" grpId="0" nodeType="clickEffect">
                                  <p:stCondLst>
                                    <p:cond delay="0"/>
                                  </p:stCondLst>
                                  <p:childTnLst>
                                    <p:set>
                                      <p:cBhvr>
                                        <p:cTn id="239" dur="1" fill="hold">
                                          <p:stCondLst>
                                            <p:cond delay="0"/>
                                          </p:stCondLst>
                                        </p:cTn>
                                        <p:tgtEl>
                                          <p:spTgt spid="10378"/>
                                        </p:tgtEl>
                                        <p:attrNameLst>
                                          <p:attrName>style.visibility</p:attrName>
                                        </p:attrNameLst>
                                      </p:cBhvr>
                                      <p:to>
                                        <p:strVal val="visible"/>
                                      </p:to>
                                    </p:set>
                                    <p:animEffect transition="in" filter="fade">
                                      <p:cBhvr>
                                        <p:cTn id="240" dur="800" decel="100000"/>
                                        <p:tgtEl>
                                          <p:spTgt spid="10378"/>
                                        </p:tgtEl>
                                      </p:cBhvr>
                                    </p:animEffect>
                                    <p:anim calcmode="lin" valueType="num">
                                      <p:cBhvr>
                                        <p:cTn id="241" dur="800" decel="100000" fill="hold"/>
                                        <p:tgtEl>
                                          <p:spTgt spid="10378"/>
                                        </p:tgtEl>
                                        <p:attrNameLst>
                                          <p:attrName>style.rotation</p:attrName>
                                        </p:attrNameLst>
                                      </p:cBhvr>
                                      <p:tavLst>
                                        <p:tav tm="0">
                                          <p:val>
                                            <p:fltVal val="-90"/>
                                          </p:val>
                                        </p:tav>
                                        <p:tav tm="100000">
                                          <p:val>
                                            <p:fltVal val="0"/>
                                          </p:val>
                                        </p:tav>
                                      </p:tavLst>
                                    </p:anim>
                                    <p:anim calcmode="lin" valueType="num">
                                      <p:cBhvr>
                                        <p:cTn id="242" dur="800" decel="100000" fill="hold"/>
                                        <p:tgtEl>
                                          <p:spTgt spid="10378"/>
                                        </p:tgtEl>
                                        <p:attrNameLst>
                                          <p:attrName>ppt_x</p:attrName>
                                        </p:attrNameLst>
                                      </p:cBhvr>
                                      <p:tavLst>
                                        <p:tav tm="0">
                                          <p:val>
                                            <p:strVal val="#ppt_x+0.4"/>
                                          </p:val>
                                        </p:tav>
                                        <p:tav tm="100000">
                                          <p:val>
                                            <p:strVal val="#ppt_x-0.05"/>
                                          </p:val>
                                        </p:tav>
                                      </p:tavLst>
                                    </p:anim>
                                    <p:anim calcmode="lin" valueType="num">
                                      <p:cBhvr>
                                        <p:cTn id="243" dur="800" decel="100000" fill="hold"/>
                                        <p:tgtEl>
                                          <p:spTgt spid="10378"/>
                                        </p:tgtEl>
                                        <p:attrNameLst>
                                          <p:attrName>ppt_y</p:attrName>
                                        </p:attrNameLst>
                                      </p:cBhvr>
                                      <p:tavLst>
                                        <p:tav tm="0">
                                          <p:val>
                                            <p:strVal val="#ppt_y-0.4"/>
                                          </p:val>
                                        </p:tav>
                                        <p:tav tm="100000">
                                          <p:val>
                                            <p:strVal val="#ppt_y+0.1"/>
                                          </p:val>
                                        </p:tav>
                                      </p:tavLst>
                                    </p:anim>
                                    <p:anim calcmode="lin" valueType="num">
                                      <p:cBhvr>
                                        <p:cTn id="244" dur="200" accel="100000" fill="hold">
                                          <p:stCondLst>
                                            <p:cond delay="800"/>
                                          </p:stCondLst>
                                        </p:cTn>
                                        <p:tgtEl>
                                          <p:spTgt spid="10378"/>
                                        </p:tgtEl>
                                        <p:attrNameLst>
                                          <p:attrName>ppt_x</p:attrName>
                                        </p:attrNameLst>
                                      </p:cBhvr>
                                      <p:tavLst>
                                        <p:tav tm="0">
                                          <p:val>
                                            <p:strVal val="#ppt_x-0.05"/>
                                          </p:val>
                                        </p:tav>
                                        <p:tav tm="100000">
                                          <p:val>
                                            <p:strVal val="#ppt_x"/>
                                          </p:val>
                                        </p:tav>
                                      </p:tavLst>
                                    </p:anim>
                                    <p:anim calcmode="lin" valueType="num">
                                      <p:cBhvr>
                                        <p:cTn id="245" dur="200" accel="100000" fill="hold">
                                          <p:stCondLst>
                                            <p:cond delay="800"/>
                                          </p:stCondLst>
                                        </p:cTn>
                                        <p:tgtEl>
                                          <p:spTgt spid="10378"/>
                                        </p:tgtEl>
                                        <p:attrNameLst>
                                          <p:attrName>ppt_y</p:attrName>
                                        </p:attrNameLst>
                                      </p:cBhvr>
                                      <p:tavLst>
                                        <p:tav tm="0">
                                          <p:val>
                                            <p:strVal val="#ppt_y+0.1"/>
                                          </p:val>
                                        </p:tav>
                                        <p:tav tm="100000">
                                          <p:val>
                                            <p:strVal val="#ppt_y"/>
                                          </p:val>
                                        </p:tav>
                                      </p:tavLst>
                                    </p:anim>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2" presetClass="emph" presetSubtype="0" fill="hold" grpId="1" nodeType="clickEffect">
                                  <p:stCondLst>
                                    <p:cond delay="0"/>
                                  </p:stCondLst>
                                  <p:childTnLst>
                                    <p:animClr clrSpc="hsl" dir="cw">
                                      <p:cBhvr override="childStyle">
                                        <p:cTn id="249" dur="500" fill="hold"/>
                                        <p:tgtEl>
                                          <p:spTgt spid="10368"/>
                                        </p:tgtEl>
                                        <p:attrNameLst>
                                          <p:attrName>style.color</p:attrName>
                                        </p:attrNameLst>
                                      </p:cBhvr>
                                      <p:by>
                                        <p:hsl h="-7200000" s="0" l="0"/>
                                      </p:by>
                                    </p:animClr>
                                    <p:animClr clrSpc="hsl" dir="cw">
                                      <p:cBhvr>
                                        <p:cTn id="250" dur="500" fill="hold"/>
                                        <p:tgtEl>
                                          <p:spTgt spid="10368"/>
                                        </p:tgtEl>
                                        <p:attrNameLst>
                                          <p:attrName>fillcolor</p:attrName>
                                        </p:attrNameLst>
                                      </p:cBhvr>
                                      <p:by>
                                        <p:hsl h="-7200000" s="0" l="0"/>
                                      </p:by>
                                    </p:animClr>
                                    <p:animClr clrSpc="hsl" dir="cw">
                                      <p:cBhvr>
                                        <p:cTn id="251" dur="500" fill="hold"/>
                                        <p:tgtEl>
                                          <p:spTgt spid="10368"/>
                                        </p:tgtEl>
                                        <p:attrNameLst>
                                          <p:attrName>stroke.color</p:attrName>
                                        </p:attrNameLst>
                                      </p:cBhvr>
                                      <p:by>
                                        <p:hsl h="-7200000" s="0" l="0"/>
                                      </p:by>
                                    </p:animClr>
                                    <p:set>
                                      <p:cBhvr>
                                        <p:cTn id="252" dur="500" fill="hold"/>
                                        <p:tgtEl>
                                          <p:spTgt spid="10368"/>
                                        </p:tgtEl>
                                        <p:attrNameLst>
                                          <p:attrName>fill.type</p:attrName>
                                        </p:attrNameLst>
                                      </p:cBhvr>
                                      <p:to>
                                        <p:strVal val="solid"/>
                                      </p:to>
                                    </p:set>
                                  </p:childTnLst>
                                </p:cTn>
                              </p:par>
                              <p:par>
                                <p:cTn id="253" presetID="22" presetClass="emph" presetSubtype="0" fill="hold" grpId="1" nodeType="withEffect">
                                  <p:stCondLst>
                                    <p:cond delay="0"/>
                                  </p:stCondLst>
                                  <p:childTnLst>
                                    <p:animClr clrSpc="hsl" dir="cw">
                                      <p:cBhvr override="childStyle">
                                        <p:cTn id="254" dur="500" fill="hold"/>
                                        <p:tgtEl>
                                          <p:spTgt spid="10365"/>
                                        </p:tgtEl>
                                        <p:attrNameLst>
                                          <p:attrName>style.color</p:attrName>
                                        </p:attrNameLst>
                                      </p:cBhvr>
                                      <p:by>
                                        <p:hsl h="-7200000" s="0" l="0"/>
                                      </p:by>
                                    </p:animClr>
                                    <p:animClr clrSpc="hsl" dir="cw">
                                      <p:cBhvr>
                                        <p:cTn id="255" dur="500" fill="hold"/>
                                        <p:tgtEl>
                                          <p:spTgt spid="10365"/>
                                        </p:tgtEl>
                                        <p:attrNameLst>
                                          <p:attrName>fillcolor</p:attrName>
                                        </p:attrNameLst>
                                      </p:cBhvr>
                                      <p:by>
                                        <p:hsl h="-7200000" s="0" l="0"/>
                                      </p:by>
                                    </p:animClr>
                                    <p:animClr clrSpc="hsl" dir="cw">
                                      <p:cBhvr>
                                        <p:cTn id="256" dur="500" fill="hold"/>
                                        <p:tgtEl>
                                          <p:spTgt spid="10365"/>
                                        </p:tgtEl>
                                        <p:attrNameLst>
                                          <p:attrName>stroke.color</p:attrName>
                                        </p:attrNameLst>
                                      </p:cBhvr>
                                      <p:by>
                                        <p:hsl h="-7200000" s="0" l="0"/>
                                      </p:by>
                                    </p:animClr>
                                    <p:set>
                                      <p:cBhvr>
                                        <p:cTn id="257" dur="500" fill="hold"/>
                                        <p:tgtEl>
                                          <p:spTgt spid="10365"/>
                                        </p:tgtEl>
                                        <p:attrNameLst>
                                          <p:attrName>fill.type</p:attrName>
                                        </p:attrNameLst>
                                      </p:cBhvr>
                                      <p:to>
                                        <p:strVal val="solid"/>
                                      </p:to>
                                    </p:set>
                                  </p:childTnLst>
                                </p:cTn>
                              </p:par>
                              <p:par>
                                <p:cTn id="258" presetID="22" presetClass="emph" presetSubtype="0" fill="hold" grpId="1" nodeType="withEffect">
                                  <p:stCondLst>
                                    <p:cond delay="0"/>
                                  </p:stCondLst>
                                  <p:childTnLst>
                                    <p:animClr clrSpc="hsl" dir="cw">
                                      <p:cBhvr override="childStyle">
                                        <p:cTn id="259" dur="500" fill="hold"/>
                                        <p:tgtEl>
                                          <p:spTgt spid="10376"/>
                                        </p:tgtEl>
                                        <p:attrNameLst>
                                          <p:attrName>style.color</p:attrName>
                                        </p:attrNameLst>
                                      </p:cBhvr>
                                      <p:by>
                                        <p:hsl h="-7200000" s="0" l="0"/>
                                      </p:by>
                                    </p:animClr>
                                    <p:animClr clrSpc="hsl" dir="cw">
                                      <p:cBhvr>
                                        <p:cTn id="260" dur="500" fill="hold"/>
                                        <p:tgtEl>
                                          <p:spTgt spid="10376"/>
                                        </p:tgtEl>
                                        <p:attrNameLst>
                                          <p:attrName>fillcolor</p:attrName>
                                        </p:attrNameLst>
                                      </p:cBhvr>
                                      <p:by>
                                        <p:hsl h="-7200000" s="0" l="0"/>
                                      </p:by>
                                    </p:animClr>
                                    <p:animClr clrSpc="hsl" dir="cw">
                                      <p:cBhvr>
                                        <p:cTn id="261" dur="500" fill="hold"/>
                                        <p:tgtEl>
                                          <p:spTgt spid="10376"/>
                                        </p:tgtEl>
                                        <p:attrNameLst>
                                          <p:attrName>stroke.color</p:attrName>
                                        </p:attrNameLst>
                                      </p:cBhvr>
                                      <p:by>
                                        <p:hsl h="-7200000" s="0" l="0"/>
                                      </p:by>
                                    </p:animClr>
                                    <p:set>
                                      <p:cBhvr>
                                        <p:cTn id="262" dur="500" fill="hold"/>
                                        <p:tgtEl>
                                          <p:spTgt spid="10376"/>
                                        </p:tgtEl>
                                        <p:attrNameLst>
                                          <p:attrName>fill.type</p:attrName>
                                        </p:attrNameLst>
                                      </p:cBhvr>
                                      <p:to>
                                        <p:strVal val="solid"/>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22" presetClass="entr" presetSubtype="4" fill="hold" grpId="0" nodeType="clickEffect">
                                  <p:stCondLst>
                                    <p:cond delay="0"/>
                                  </p:stCondLst>
                                  <p:childTnLst>
                                    <p:set>
                                      <p:cBhvr>
                                        <p:cTn id="266" dur="1" fill="hold">
                                          <p:stCondLst>
                                            <p:cond delay="0"/>
                                          </p:stCondLst>
                                        </p:cTn>
                                        <p:tgtEl>
                                          <p:spTgt spid="10371"/>
                                        </p:tgtEl>
                                        <p:attrNameLst>
                                          <p:attrName>style.visibility</p:attrName>
                                        </p:attrNameLst>
                                      </p:cBhvr>
                                      <p:to>
                                        <p:strVal val="visible"/>
                                      </p:to>
                                    </p:set>
                                    <p:animEffect transition="in" filter="wipe(down)">
                                      <p:cBhvr>
                                        <p:cTn id="267" dur="500"/>
                                        <p:tgtEl>
                                          <p:spTgt spid="10371"/>
                                        </p:tgtEl>
                                      </p:cBhvr>
                                    </p:animEffect>
                                  </p:childTnLst>
                                </p:cTn>
                              </p:par>
                            </p:childTnLst>
                          </p:cTn>
                        </p:par>
                        <p:par>
                          <p:cTn id="268" fill="hold" nodeType="afterGroup">
                            <p:stCondLst>
                              <p:cond delay="500"/>
                            </p:stCondLst>
                            <p:childTnLst>
                              <p:par>
                                <p:cTn id="269" presetID="30" presetClass="entr" presetSubtype="0" fill="hold" grpId="0" nodeType="afterEffect">
                                  <p:stCondLst>
                                    <p:cond delay="0"/>
                                  </p:stCondLst>
                                  <p:childTnLst>
                                    <p:set>
                                      <p:cBhvr>
                                        <p:cTn id="270" dur="1" fill="hold">
                                          <p:stCondLst>
                                            <p:cond delay="0"/>
                                          </p:stCondLst>
                                        </p:cTn>
                                        <p:tgtEl>
                                          <p:spTgt spid="10373"/>
                                        </p:tgtEl>
                                        <p:attrNameLst>
                                          <p:attrName>style.visibility</p:attrName>
                                        </p:attrNameLst>
                                      </p:cBhvr>
                                      <p:to>
                                        <p:strVal val="visible"/>
                                      </p:to>
                                    </p:set>
                                    <p:animEffect transition="in" filter="fade">
                                      <p:cBhvr>
                                        <p:cTn id="271" dur="800" decel="100000"/>
                                        <p:tgtEl>
                                          <p:spTgt spid="10373"/>
                                        </p:tgtEl>
                                      </p:cBhvr>
                                    </p:animEffect>
                                    <p:anim calcmode="lin" valueType="num">
                                      <p:cBhvr>
                                        <p:cTn id="272" dur="800" decel="100000" fill="hold"/>
                                        <p:tgtEl>
                                          <p:spTgt spid="10373"/>
                                        </p:tgtEl>
                                        <p:attrNameLst>
                                          <p:attrName>style.rotation</p:attrName>
                                        </p:attrNameLst>
                                      </p:cBhvr>
                                      <p:tavLst>
                                        <p:tav tm="0">
                                          <p:val>
                                            <p:fltVal val="-90"/>
                                          </p:val>
                                        </p:tav>
                                        <p:tav tm="100000">
                                          <p:val>
                                            <p:fltVal val="0"/>
                                          </p:val>
                                        </p:tav>
                                      </p:tavLst>
                                    </p:anim>
                                    <p:anim calcmode="lin" valueType="num">
                                      <p:cBhvr>
                                        <p:cTn id="273" dur="800" decel="100000" fill="hold"/>
                                        <p:tgtEl>
                                          <p:spTgt spid="10373"/>
                                        </p:tgtEl>
                                        <p:attrNameLst>
                                          <p:attrName>ppt_x</p:attrName>
                                        </p:attrNameLst>
                                      </p:cBhvr>
                                      <p:tavLst>
                                        <p:tav tm="0">
                                          <p:val>
                                            <p:strVal val="#ppt_x+0.4"/>
                                          </p:val>
                                        </p:tav>
                                        <p:tav tm="100000">
                                          <p:val>
                                            <p:strVal val="#ppt_x-0.05"/>
                                          </p:val>
                                        </p:tav>
                                      </p:tavLst>
                                    </p:anim>
                                    <p:anim calcmode="lin" valueType="num">
                                      <p:cBhvr>
                                        <p:cTn id="274" dur="800" decel="100000" fill="hold"/>
                                        <p:tgtEl>
                                          <p:spTgt spid="10373"/>
                                        </p:tgtEl>
                                        <p:attrNameLst>
                                          <p:attrName>ppt_y</p:attrName>
                                        </p:attrNameLst>
                                      </p:cBhvr>
                                      <p:tavLst>
                                        <p:tav tm="0">
                                          <p:val>
                                            <p:strVal val="#ppt_y-0.4"/>
                                          </p:val>
                                        </p:tav>
                                        <p:tav tm="100000">
                                          <p:val>
                                            <p:strVal val="#ppt_y+0.1"/>
                                          </p:val>
                                        </p:tav>
                                      </p:tavLst>
                                    </p:anim>
                                    <p:anim calcmode="lin" valueType="num">
                                      <p:cBhvr>
                                        <p:cTn id="275" dur="200" accel="100000" fill="hold">
                                          <p:stCondLst>
                                            <p:cond delay="800"/>
                                          </p:stCondLst>
                                        </p:cTn>
                                        <p:tgtEl>
                                          <p:spTgt spid="10373"/>
                                        </p:tgtEl>
                                        <p:attrNameLst>
                                          <p:attrName>ppt_x</p:attrName>
                                        </p:attrNameLst>
                                      </p:cBhvr>
                                      <p:tavLst>
                                        <p:tav tm="0">
                                          <p:val>
                                            <p:strVal val="#ppt_x-0.05"/>
                                          </p:val>
                                        </p:tav>
                                        <p:tav tm="100000">
                                          <p:val>
                                            <p:strVal val="#ppt_x"/>
                                          </p:val>
                                        </p:tav>
                                      </p:tavLst>
                                    </p:anim>
                                    <p:anim calcmode="lin" valueType="num">
                                      <p:cBhvr>
                                        <p:cTn id="276" dur="200" accel="100000" fill="hold">
                                          <p:stCondLst>
                                            <p:cond delay="800"/>
                                          </p:stCondLst>
                                        </p:cTn>
                                        <p:tgtEl>
                                          <p:spTgt spid="10373"/>
                                        </p:tgtEl>
                                        <p:attrNameLst>
                                          <p:attrName>ppt_y</p:attrName>
                                        </p:attrNameLst>
                                      </p:cBhvr>
                                      <p:tavLst>
                                        <p:tav tm="0">
                                          <p:val>
                                            <p:strVal val="#ppt_y+0.1"/>
                                          </p:val>
                                        </p:tav>
                                        <p:tav tm="100000">
                                          <p:val>
                                            <p:strVal val="#ppt_y"/>
                                          </p:val>
                                        </p:tav>
                                      </p:tavLst>
                                    </p:anim>
                                  </p:childTnLst>
                                </p:cTn>
                              </p:par>
                            </p:childTnLst>
                          </p:cTn>
                        </p:par>
                      </p:childTnLst>
                    </p:cTn>
                  </p:par>
                  <p:par>
                    <p:cTn id="277" fill="hold" nodeType="clickPar">
                      <p:stCondLst>
                        <p:cond delay="indefinite"/>
                      </p:stCondLst>
                      <p:childTnLst>
                        <p:par>
                          <p:cTn id="278" fill="hold" nodeType="withGroup">
                            <p:stCondLst>
                              <p:cond delay="0"/>
                            </p:stCondLst>
                            <p:childTnLst>
                              <p:par>
                                <p:cTn id="279" presetID="30" presetClass="entr" presetSubtype="0" fill="hold" grpId="0" nodeType="clickEffect">
                                  <p:stCondLst>
                                    <p:cond delay="0"/>
                                  </p:stCondLst>
                                  <p:childTnLst>
                                    <p:set>
                                      <p:cBhvr>
                                        <p:cTn id="280" dur="1" fill="hold">
                                          <p:stCondLst>
                                            <p:cond delay="0"/>
                                          </p:stCondLst>
                                        </p:cTn>
                                        <p:tgtEl>
                                          <p:spTgt spid="10372"/>
                                        </p:tgtEl>
                                        <p:attrNameLst>
                                          <p:attrName>style.visibility</p:attrName>
                                        </p:attrNameLst>
                                      </p:cBhvr>
                                      <p:to>
                                        <p:strVal val="visible"/>
                                      </p:to>
                                    </p:set>
                                    <p:animEffect transition="in" filter="fade">
                                      <p:cBhvr>
                                        <p:cTn id="281" dur="800" decel="100000"/>
                                        <p:tgtEl>
                                          <p:spTgt spid="10372"/>
                                        </p:tgtEl>
                                      </p:cBhvr>
                                    </p:animEffect>
                                    <p:anim calcmode="lin" valueType="num">
                                      <p:cBhvr>
                                        <p:cTn id="282" dur="800" decel="100000" fill="hold"/>
                                        <p:tgtEl>
                                          <p:spTgt spid="10372"/>
                                        </p:tgtEl>
                                        <p:attrNameLst>
                                          <p:attrName>style.rotation</p:attrName>
                                        </p:attrNameLst>
                                      </p:cBhvr>
                                      <p:tavLst>
                                        <p:tav tm="0">
                                          <p:val>
                                            <p:fltVal val="-90"/>
                                          </p:val>
                                        </p:tav>
                                        <p:tav tm="100000">
                                          <p:val>
                                            <p:fltVal val="0"/>
                                          </p:val>
                                        </p:tav>
                                      </p:tavLst>
                                    </p:anim>
                                    <p:anim calcmode="lin" valueType="num">
                                      <p:cBhvr>
                                        <p:cTn id="283" dur="800" decel="100000" fill="hold"/>
                                        <p:tgtEl>
                                          <p:spTgt spid="10372"/>
                                        </p:tgtEl>
                                        <p:attrNameLst>
                                          <p:attrName>ppt_x</p:attrName>
                                        </p:attrNameLst>
                                      </p:cBhvr>
                                      <p:tavLst>
                                        <p:tav tm="0">
                                          <p:val>
                                            <p:strVal val="#ppt_x+0.4"/>
                                          </p:val>
                                        </p:tav>
                                        <p:tav tm="100000">
                                          <p:val>
                                            <p:strVal val="#ppt_x-0.05"/>
                                          </p:val>
                                        </p:tav>
                                      </p:tavLst>
                                    </p:anim>
                                    <p:anim calcmode="lin" valueType="num">
                                      <p:cBhvr>
                                        <p:cTn id="284" dur="800" decel="100000" fill="hold"/>
                                        <p:tgtEl>
                                          <p:spTgt spid="10372"/>
                                        </p:tgtEl>
                                        <p:attrNameLst>
                                          <p:attrName>ppt_y</p:attrName>
                                        </p:attrNameLst>
                                      </p:cBhvr>
                                      <p:tavLst>
                                        <p:tav tm="0">
                                          <p:val>
                                            <p:strVal val="#ppt_y-0.4"/>
                                          </p:val>
                                        </p:tav>
                                        <p:tav tm="100000">
                                          <p:val>
                                            <p:strVal val="#ppt_y+0.1"/>
                                          </p:val>
                                        </p:tav>
                                      </p:tavLst>
                                    </p:anim>
                                    <p:anim calcmode="lin" valueType="num">
                                      <p:cBhvr>
                                        <p:cTn id="285" dur="200" accel="100000" fill="hold">
                                          <p:stCondLst>
                                            <p:cond delay="800"/>
                                          </p:stCondLst>
                                        </p:cTn>
                                        <p:tgtEl>
                                          <p:spTgt spid="10372"/>
                                        </p:tgtEl>
                                        <p:attrNameLst>
                                          <p:attrName>ppt_x</p:attrName>
                                        </p:attrNameLst>
                                      </p:cBhvr>
                                      <p:tavLst>
                                        <p:tav tm="0">
                                          <p:val>
                                            <p:strVal val="#ppt_x-0.05"/>
                                          </p:val>
                                        </p:tav>
                                        <p:tav tm="100000">
                                          <p:val>
                                            <p:strVal val="#ppt_x"/>
                                          </p:val>
                                        </p:tav>
                                      </p:tavLst>
                                    </p:anim>
                                    <p:anim calcmode="lin" valueType="num">
                                      <p:cBhvr>
                                        <p:cTn id="286" dur="200" accel="100000" fill="hold">
                                          <p:stCondLst>
                                            <p:cond delay="800"/>
                                          </p:stCondLst>
                                        </p:cTn>
                                        <p:tgtEl>
                                          <p:spTgt spid="10372"/>
                                        </p:tgtEl>
                                        <p:attrNameLst>
                                          <p:attrName>ppt_y</p:attrName>
                                        </p:attrNameLst>
                                      </p:cBhvr>
                                      <p:tavLst>
                                        <p:tav tm="0">
                                          <p:val>
                                            <p:strVal val="#ppt_y+0.1"/>
                                          </p:val>
                                        </p:tav>
                                        <p:tav tm="100000">
                                          <p:val>
                                            <p:strVal val="#ppt_y"/>
                                          </p:val>
                                        </p:tav>
                                      </p:tavLst>
                                    </p:anim>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7" presetClass="entr" presetSubtype="10" fill="hold" grpId="0" nodeType="clickEffect">
                                  <p:stCondLst>
                                    <p:cond delay="0"/>
                                  </p:stCondLst>
                                  <p:childTnLst>
                                    <p:set>
                                      <p:cBhvr>
                                        <p:cTn id="290" dur="1" fill="hold">
                                          <p:stCondLst>
                                            <p:cond delay="0"/>
                                          </p:stCondLst>
                                        </p:cTn>
                                        <p:tgtEl>
                                          <p:spTgt spid="10379"/>
                                        </p:tgtEl>
                                        <p:attrNameLst>
                                          <p:attrName>style.visibility</p:attrName>
                                        </p:attrNameLst>
                                      </p:cBhvr>
                                      <p:to>
                                        <p:strVal val="visible"/>
                                      </p:to>
                                    </p:set>
                                    <p:anim calcmode="lin" valueType="num">
                                      <p:cBhvr>
                                        <p:cTn id="291" dur="500" fill="hold"/>
                                        <p:tgtEl>
                                          <p:spTgt spid="10379"/>
                                        </p:tgtEl>
                                        <p:attrNameLst>
                                          <p:attrName>ppt_w</p:attrName>
                                        </p:attrNameLst>
                                      </p:cBhvr>
                                      <p:tavLst>
                                        <p:tav tm="0">
                                          <p:val>
                                            <p:fltVal val="0"/>
                                          </p:val>
                                        </p:tav>
                                        <p:tav tm="100000">
                                          <p:val>
                                            <p:strVal val="#ppt_w"/>
                                          </p:val>
                                        </p:tav>
                                      </p:tavLst>
                                    </p:anim>
                                    <p:anim calcmode="lin" valueType="num">
                                      <p:cBhvr>
                                        <p:cTn id="292" dur="500" fill="hold"/>
                                        <p:tgtEl>
                                          <p:spTgt spid="10379"/>
                                        </p:tgtEl>
                                        <p:attrNameLst>
                                          <p:attrName>ppt_h</p:attrName>
                                        </p:attrNameLst>
                                      </p:cBhvr>
                                      <p:tavLst>
                                        <p:tav tm="0">
                                          <p:val>
                                            <p:strVal val="#ppt_h"/>
                                          </p:val>
                                        </p:tav>
                                        <p:tav tm="100000">
                                          <p:val>
                                            <p:strVal val="#ppt_h"/>
                                          </p:val>
                                        </p:tav>
                                      </p:tavLst>
                                    </p:anim>
                                  </p:childTnLst>
                                </p:cTn>
                              </p:par>
                            </p:childTnLst>
                          </p:cTn>
                        </p:par>
                      </p:childTnLst>
                    </p:cTn>
                  </p:par>
                  <p:par>
                    <p:cTn id="293" fill="hold" nodeType="clickPar">
                      <p:stCondLst>
                        <p:cond delay="indefinite"/>
                      </p:stCondLst>
                      <p:childTnLst>
                        <p:par>
                          <p:cTn id="294" fill="hold" nodeType="withGroup">
                            <p:stCondLst>
                              <p:cond delay="0"/>
                            </p:stCondLst>
                            <p:childTnLst>
                              <p:par>
                                <p:cTn id="295" presetID="53" presetClass="exit" presetSubtype="0" fill="hold" grpId="1" nodeType="clickEffect">
                                  <p:stCondLst>
                                    <p:cond delay="0"/>
                                  </p:stCondLst>
                                  <p:childTnLst>
                                    <p:anim calcmode="lin" valueType="num">
                                      <p:cBhvr>
                                        <p:cTn id="296" dur="500"/>
                                        <p:tgtEl>
                                          <p:spTgt spid="10379"/>
                                        </p:tgtEl>
                                        <p:attrNameLst>
                                          <p:attrName>ppt_w</p:attrName>
                                        </p:attrNameLst>
                                      </p:cBhvr>
                                      <p:tavLst>
                                        <p:tav tm="0">
                                          <p:val>
                                            <p:strVal val="ppt_w"/>
                                          </p:val>
                                        </p:tav>
                                        <p:tav tm="100000">
                                          <p:val>
                                            <p:fltVal val="0"/>
                                          </p:val>
                                        </p:tav>
                                      </p:tavLst>
                                    </p:anim>
                                    <p:anim calcmode="lin" valueType="num">
                                      <p:cBhvr>
                                        <p:cTn id="297" dur="500"/>
                                        <p:tgtEl>
                                          <p:spTgt spid="10379"/>
                                        </p:tgtEl>
                                        <p:attrNameLst>
                                          <p:attrName>ppt_h</p:attrName>
                                        </p:attrNameLst>
                                      </p:cBhvr>
                                      <p:tavLst>
                                        <p:tav tm="0">
                                          <p:val>
                                            <p:strVal val="ppt_h"/>
                                          </p:val>
                                        </p:tav>
                                        <p:tav tm="100000">
                                          <p:val>
                                            <p:fltVal val="0"/>
                                          </p:val>
                                        </p:tav>
                                      </p:tavLst>
                                    </p:anim>
                                    <p:animEffect transition="out" filter="fade">
                                      <p:cBhvr>
                                        <p:cTn id="298" dur="500"/>
                                        <p:tgtEl>
                                          <p:spTgt spid="10379"/>
                                        </p:tgtEl>
                                      </p:cBhvr>
                                    </p:animEffect>
                                    <p:set>
                                      <p:cBhvr>
                                        <p:cTn id="299" dur="1" fill="hold">
                                          <p:stCondLst>
                                            <p:cond delay="499"/>
                                          </p:stCondLst>
                                        </p:cTn>
                                        <p:tgtEl>
                                          <p:spTgt spid="10379"/>
                                        </p:tgtEl>
                                        <p:attrNameLst>
                                          <p:attrName>style.visibility</p:attrName>
                                        </p:attrNameLst>
                                      </p:cBhvr>
                                      <p:to>
                                        <p:strVal val="hidden"/>
                                      </p:to>
                                    </p:se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23" presetClass="entr" presetSubtype="16" fill="hold" grpId="0" nodeType="clickEffect">
                                  <p:stCondLst>
                                    <p:cond delay="0"/>
                                  </p:stCondLst>
                                  <p:childTnLst>
                                    <p:set>
                                      <p:cBhvr>
                                        <p:cTn id="303" dur="1" fill="hold">
                                          <p:stCondLst>
                                            <p:cond delay="0"/>
                                          </p:stCondLst>
                                        </p:cTn>
                                        <p:tgtEl>
                                          <p:spTgt spid="10383"/>
                                        </p:tgtEl>
                                        <p:attrNameLst>
                                          <p:attrName>style.visibility</p:attrName>
                                        </p:attrNameLst>
                                      </p:cBhvr>
                                      <p:to>
                                        <p:strVal val="visible"/>
                                      </p:to>
                                    </p:set>
                                    <p:anim calcmode="lin" valueType="num">
                                      <p:cBhvr>
                                        <p:cTn id="304" dur="500" fill="hold"/>
                                        <p:tgtEl>
                                          <p:spTgt spid="10383"/>
                                        </p:tgtEl>
                                        <p:attrNameLst>
                                          <p:attrName>ppt_w</p:attrName>
                                        </p:attrNameLst>
                                      </p:cBhvr>
                                      <p:tavLst>
                                        <p:tav tm="0">
                                          <p:val>
                                            <p:fltVal val="0"/>
                                          </p:val>
                                        </p:tav>
                                        <p:tav tm="100000">
                                          <p:val>
                                            <p:strVal val="#ppt_w"/>
                                          </p:val>
                                        </p:tav>
                                      </p:tavLst>
                                    </p:anim>
                                    <p:anim calcmode="lin" valueType="num">
                                      <p:cBhvr>
                                        <p:cTn id="305" dur="500" fill="hold"/>
                                        <p:tgtEl>
                                          <p:spTgt spid="103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4" grpId="0" animBg="1"/>
      <p:bldP spid="10324" grpId="1" animBg="1"/>
      <p:bldP spid="10325" grpId="0" animBg="1"/>
      <p:bldP spid="10325" grpId="1" animBg="1"/>
      <p:bldP spid="10326" grpId="0" animBg="1"/>
      <p:bldP spid="10327" grpId="0" animBg="1"/>
      <p:bldP spid="10328" grpId="0" animBg="1"/>
      <p:bldP spid="10328" grpId="1" animBg="1"/>
      <p:bldP spid="10329" grpId="0" animBg="1"/>
      <p:bldP spid="10331" grpId="0" animBg="1"/>
      <p:bldP spid="10332" grpId="0"/>
      <p:bldP spid="10333" grpId="0"/>
      <p:bldP spid="10334" grpId="0" animBg="1"/>
      <p:bldP spid="10335" grpId="0"/>
      <p:bldP spid="10336" grpId="0"/>
      <p:bldP spid="10337" grpId="0"/>
      <p:bldP spid="10338" grpId="0" animBg="1"/>
      <p:bldP spid="10339" grpId="0"/>
      <p:bldP spid="10340" grpId="0"/>
      <p:bldP spid="10341" grpId="0" animBg="1"/>
      <p:bldP spid="10342" grpId="0"/>
      <p:bldP spid="10343" grpId="0" animBg="1"/>
      <p:bldP spid="10344" grpId="0"/>
      <p:bldP spid="10345" grpId="0"/>
      <p:bldP spid="10346" grpId="0" animBg="1"/>
      <p:bldP spid="10347" grpId="0" animBg="1"/>
      <p:bldP spid="10348" grpId="0"/>
      <p:bldP spid="10348" grpId="1"/>
      <p:bldP spid="10349" grpId="0"/>
      <p:bldP spid="10350" grpId="0"/>
      <p:bldP spid="10351" grpId="0" animBg="1"/>
      <p:bldP spid="10352" grpId="0"/>
      <p:bldP spid="10356" grpId="0"/>
      <p:bldP spid="10357" grpId="0"/>
      <p:bldP spid="10358" grpId="0" animBg="1"/>
      <p:bldP spid="10359" grpId="0"/>
      <p:bldP spid="10360" grpId="0"/>
      <p:bldP spid="10361" grpId="0" animBg="1"/>
      <p:bldP spid="10362" grpId="0"/>
      <p:bldP spid="10363" grpId="0"/>
      <p:bldP spid="10364" grpId="0"/>
      <p:bldP spid="10365" grpId="0"/>
      <p:bldP spid="10365" grpId="1"/>
      <p:bldP spid="10366" grpId="0" animBg="1"/>
      <p:bldP spid="10367" grpId="0"/>
      <p:bldP spid="10368" grpId="0"/>
      <p:bldP spid="10368" grpId="1"/>
      <p:bldP spid="10369" grpId="0" animBg="1"/>
      <p:bldP spid="10370" grpId="0"/>
      <p:bldP spid="10371" grpId="0"/>
      <p:bldP spid="10372" grpId="0"/>
      <p:bldP spid="10373" grpId="0" animBg="1"/>
      <p:bldP spid="10374" grpId="0"/>
      <p:bldP spid="10375" grpId="0"/>
      <p:bldP spid="10376" grpId="0"/>
      <p:bldP spid="10376" grpId="1"/>
      <p:bldP spid="10377" grpId="0" animBg="1"/>
      <p:bldP spid="10378" grpId="0"/>
      <p:bldP spid="10379" grpId="0"/>
      <p:bldP spid="10379" grpId="1"/>
      <p:bldP spid="103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2209800" y="4124326"/>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800" b="1"/>
          </a:p>
        </p:txBody>
      </p:sp>
      <p:sp>
        <p:nvSpPr>
          <p:cNvPr id="19468" name="AutoShape 12"/>
          <p:cNvSpPr>
            <a:spLocks noChangeArrowheads="1"/>
          </p:cNvSpPr>
          <p:nvPr/>
        </p:nvSpPr>
        <p:spPr bwMode="auto">
          <a:xfrm>
            <a:off x="3124200" y="1828800"/>
            <a:ext cx="6096000" cy="13716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19469" name="Rectangle 13"/>
          <p:cNvSpPr>
            <a:spLocks noChangeArrowheads="1"/>
          </p:cNvSpPr>
          <p:nvPr/>
        </p:nvSpPr>
        <p:spPr bwMode="auto">
          <a:xfrm>
            <a:off x="3276600" y="1981200"/>
            <a:ext cx="5791200" cy="1066800"/>
          </a:xfrm>
          <a:prstGeom prst="rect">
            <a:avLst/>
          </a:prstGeom>
          <a:solidFill>
            <a:schemeClr val="accent1"/>
          </a:solidFill>
          <a:ln w="9525">
            <a:solidFill>
              <a:schemeClr val="accent1"/>
            </a:solidFill>
            <a:miter lim="800000"/>
            <a:headEnd/>
            <a:tailEnd/>
          </a:ln>
        </p:spPr>
        <p:txBody>
          <a:bodyPr wrap="none" anchor="ctr"/>
          <a:lstStyle/>
          <a:p>
            <a:pPr algn="ctr"/>
            <a:r>
              <a:rPr lang="en-US" altLang="ja-JP" sz="2800">
                <a:solidFill>
                  <a:srgbClr val="0000CC"/>
                </a:solidFill>
                <a:ea typeface="MS PGothic" pitchFamily="34" charset="-128"/>
              </a:rPr>
              <a:t>Muốn trừ hai phân số cùng mẫu số</a:t>
            </a:r>
          </a:p>
          <a:p>
            <a:pPr algn="ctr"/>
            <a:r>
              <a:rPr lang="en-US" altLang="ja-JP" sz="2800">
                <a:solidFill>
                  <a:srgbClr val="0000CC"/>
                </a:solidFill>
                <a:ea typeface="MS PGothic" pitchFamily="34" charset="-128"/>
              </a:rPr>
              <a:t> ta làm thế nào?</a:t>
            </a:r>
            <a:endParaRPr lang="en-US" sz="2800">
              <a:solidFill>
                <a:srgbClr val="0000CC"/>
              </a:solidFill>
            </a:endParaRPr>
          </a:p>
        </p:txBody>
      </p:sp>
      <p:sp>
        <p:nvSpPr>
          <p:cNvPr id="19470" name="AutoShape 14"/>
          <p:cNvSpPr>
            <a:spLocks noChangeArrowheads="1"/>
          </p:cNvSpPr>
          <p:nvPr/>
        </p:nvSpPr>
        <p:spPr bwMode="auto">
          <a:xfrm>
            <a:off x="2514600" y="2743200"/>
            <a:ext cx="7315200" cy="1600200"/>
          </a:xfrm>
          <a:prstGeom prst="flowChartAlternateProcess">
            <a:avLst/>
          </a:prstGeom>
          <a:solidFill>
            <a:srgbClr val="FFFFCC"/>
          </a:solidFill>
          <a:ln w="28575">
            <a:solidFill>
              <a:srgbClr val="0000CC"/>
            </a:solidFill>
            <a:miter lim="800000"/>
            <a:headEnd/>
            <a:tailEnd/>
          </a:ln>
        </p:spPr>
        <p:txBody>
          <a:bodyPr wrap="none" anchor="ctr"/>
          <a:lstStyle/>
          <a:p>
            <a:endParaRPr lang="en-US"/>
          </a:p>
        </p:txBody>
      </p:sp>
      <p:sp>
        <p:nvSpPr>
          <p:cNvPr id="19471" name="Text Box 15"/>
          <p:cNvSpPr txBox="1">
            <a:spLocks noChangeArrowheads="1"/>
          </p:cNvSpPr>
          <p:nvPr/>
        </p:nvSpPr>
        <p:spPr bwMode="auto">
          <a:xfrm>
            <a:off x="2743200" y="2895600"/>
            <a:ext cx="7010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800">
                <a:solidFill>
                  <a:srgbClr val="0000CC"/>
                </a:solidFill>
                <a:ea typeface="MS PGothic" pitchFamily="34" charset="-128"/>
              </a:rPr>
              <a:t>Muốn trừ hai phân số </a:t>
            </a:r>
            <a:r>
              <a:rPr lang="en-US" altLang="ja-JP" sz="2800">
                <a:solidFill>
                  <a:srgbClr val="FF0000"/>
                </a:solidFill>
                <a:ea typeface="MS PGothic" pitchFamily="34" charset="-128"/>
              </a:rPr>
              <a:t>cùng mẫu số</a:t>
            </a:r>
            <a:r>
              <a:rPr lang="en-US" altLang="ja-JP" sz="2800">
                <a:solidFill>
                  <a:srgbClr val="0000CC"/>
                </a:solidFill>
                <a:ea typeface="MS PGothic" pitchFamily="34" charset="-128"/>
              </a:rPr>
              <a:t>, ta </a:t>
            </a:r>
            <a:r>
              <a:rPr lang="en-US" altLang="ja-JP" sz="2800">
                <a:solidFill>
                  <a:srgbClr val="FF0000"/>
                </a:solidFill>
                <a:ea typeface="MS PGothic" pitchFamily="34" charset="-128"/>
              </a:rPr>
              <a:t>trừ tử số của phân số thứ nhất</a:t>
            </a:r>
            <a:r>
              <a:rPr lang="en-US" altLang="ja-JP" sz="2800">
                <a:solidFill>
                  <a:srgbClr val="0000CC"/>
                </a:solidFill>
                <a:ea typeface="MS PGothic" pitchFamily="34" charset="-128"/>
              </a:rPr>
              <a:t> cho </a:t>
            </a:r>
            <a:r>
              <a:rPr lang="en-US" altLang="ja-JP" sz="2800">
                <a:solidFill>
                  <a:srgbClr val="FF0000"/>
                </a:solidFill>
                <a:ea typeface="MS PGothic" pitchFamily="34" charset="-128"/>
              </a:rPr>
              <a:t>tử số của phân số thứ hai</a:t>
            </a:r>
            <a:r>
              <a:rPr lang="en-US" altLang="ja-JP" sz="2800">
                <a:solidFill>
                  <a:srgbClr val="0000CC"/>
                </a:solidFill>
                <a:ea typeface="MS PGothic" pitchFamily="34" charset="-128"/>
              </a:rPr>
              <a:t> và </a:t>
            </a:r>
            <a:r>
              <a:rPr lang="en-US" altLang="ja-JP" sz="2800">
                <a:solidFill>
                  <a:srgbClr val="FF0000"/>
                </a:solidFill>
                <a:ea typeface="MS PGothic" pitchFamily="34" charset="-128"/>
              </a:rPr>
              <a:t>giữ nguyên mẫu số.</a:t>
            </a:r>
            <a:endParaRPr lang="en-US" sz="2800">
              <a:solidFill>
                <a:srgbClr val="FF0000"/>
              </a:solidFill>
            </a:endParaRPr>
          </a:p>
        </p:txBody>
      </p:sp>
      <p:sp>
        <p:nvSpPr>
          <p:cNvPr id="19473" name="WordArt 17"/>
          <p:cNvSpPr>
            <a:spLocks noChangeArrowheads="1" noChangeShapeType="1" noTextEdit="1"/>
          </p:cNvSpPr>
          <p:nvPr/>
        </p:nvSpPr>
        <p:spPr bwMode="auto">
          <a:xfrm>
            <a:off x="4876800" y="2133601"/>
            <a:ext cx="2038350" cy="523875"/>
          </a:xfrm>
          <a:prstGeom prst="rect">
            <a:avLst/>
          </a:prstGeom>
        </p:spPr>
        <p:txBody>
          <a:bodyPr wrap="none" fromWordArt="1">
            <a:prstTxWarp prst="textPlain">
              <a:avLst>
                <a:gd name="adj" fmla="val 50000"/>
              </a:avLst>
            </a:prstTxWarp>
          </a:bodyPr>
          <a:lstStyle/>
          <a:p>
            <a:pPr algn="ctr"/>
            <a:r>
              <a:rPr lang="en-US" sz="3600" kern="10">
                <a:ln w="19050">
                  <a:solidFill>
                    <a:srgbClr val="0000CC"/>
                  </a:solidFill>
                  <a:round/>
                  <a:headEnd/>
                  <a:tailEnd/>
                </a:ln>
                <a:solidFill>
                  <a:srgbClr val="0066CC"/>
                </a:solidFill>
                <a:effectLst>
                  <a:outerShdw dist="35921" dir="2700000" algn="ctr" rotWithShape="0">
                    <a:srgbClr val="990000"/>
                  </a:outerShdw>
                </a:effectLst>
                <a:latin typeface="Times New Roman"/>
                <a:cs typeface="Times New Roman"/>
              </a:rPr>
              <a:t>GHI NHỚ:</a:t>
            </a:r>
          </a:p>
        </p:txBody>
      </p:sp>
      <p:pic>
        <p:nvPicPr>
          <p:cNvPr id="9" name="图片 4">
            <a:extLst>
              <a:ext uri="{FF2B5EF4-FFF2-40B4-BE49-F238E27FC236}">
                <a16:creationId xmlns:a16="http://schemas.microsoft.com/office/drawing/2014/main" id="{CBD59CDA-CBCD-B94E-8C92-9401D805B93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0" y="2844478"/>
            <a:ext cx="4876800" cy="4013522"/>
          </a:xfrm>
          <a:prstGeom prst="rect">
            <a:avLst/>
          </a:prstGeom>
        </p:spPr>
      </p:pic>
      <p:pic>
        <p:nvPicPr>
          <p:cNvPr id="10" name="图片 17">
            <a:extLst>
              <a:ext uri="{FF2B5EF4-FFF2-40B4-BE49-F238E27FC236}">
                <a16:creationId xmlns:a16="http://schemas.microsoft.com/office/drawing/2014/main" id="{10170820-7F4A-294C-AF62-E95B28B7833F}"/>
              </a:ext>
            </a:extLst>
          </p:cNvPr>
          <p:cNvPicPr>
            <a:picLocks noChangeAspect="1"/>
          </p:cNvPicPr>
          <p:nvPr/>
        </p:nvPicPr>
        <p:blipFill>
          <a:blip r:embed="rId4"/>
          <a:stretch>
            <a:fillRect/>
          </a:stretch>
        </p:blipFill>
        <p:spPr>
          <a:xfrm>
            <a:off x="500753" y="491073"/>
            <a:ext cx="1196284" cy="750702"/>
          </a:xfrm>
          <a:prstGeom prst="rect">
            <a:avLst/>
          </a:prstGeom>
        </p:spPr>
      </p:pic>
      <p:grpSp>
        <p:nvGrpSpPr>
          <p:cNvPr id="11" name="组合 31">
            <a:extLst>
              <a:ext uri="{FF2B5EF4-FFF2-40B4-BE49-F238E27FC236}">
                <a16:creationId xmlns:a16="http://schemas.microsoft.com/office/drawing/2014/main" id="{C419AE4B-04EF-4C44-A390-06D8062A5744}"/>
              </a:ext>
            </a:extLst>
          </p:cNvPr>
          <p:cNvGrpSpPr/>
          <p:nvPr/>
        </p:nvGrpSpPr>
        <p:grpSpPr>
          <a:xfrm>
            <a:off x="11012096" y="31203"/>
            <a:ext cx="1100583" cy="1989539"/>
            <a:chOff x="8683894" y="705760"/>
            <a:chExt cx="1389852" cy="2120445"/>
          </a:xfrm>
        </p:grpSpPr>
        <p:sp>
          <p:nvSpPr>
            <p:cNvPr id="12" name="Freeform 20">
              <a:extLst>
                <a:ext uri="{FF2B5EF4-FFF2-40B4-BE49-F238E27FC236}">
                  <a16:creationId xmlns:a16="http://schemas.microsoft.com/office/drawing/2014/main" id="{84B565A7-D046-6D40-9690-60931B03E2B4}"/>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
              <a:extLst>
                <a:ext uri="{FF2B5EF4-FFF2-40B4-BE49-F238E27FC236}">
                  <a16:creationId xmlns:a16="http://schemas.microsoft.com/office/drawing/2014/main" id="{47E233F2-C3EE-3344-A775-FF0457F57002}"/>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2">
              <a:extLst>
                <a:ext uri="{FF2B5EF4-FFF2-40B4-BE49-F238E27FC236}">
                  <a16:creationId xmlns:a16="http://schemas.microsoft.com/office/drawing/2014/main" id="{4622DC10-F080-FE47-A124-1CAC6F8D13B1}"/>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3">
              <a:extLst>
                <a:ext uri="{FF2B5EF4-FFF2-40B4-BE49-F238E27FC236}">
                  <a16:creationId xmlns:a16="http://schemas.microsoft.com/office/drawing/2014/main" id="{0F37734A-04C4-CA4A-93EA-AACA0C9AAC35}"/>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4">
              <a:extLst>
                <a:ext uri="{FF2B5EF4-FFF2-40B4-BE49-F238E27FC236}">
                  <a16:creationId xmlns:a16="http://schemas.microsoft.com/office/drawing/2014/main" id="{413028F2-D511-4B45-B161-5A18E6FA2027}"/>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55">
              <a:extLst>
                <a:ext uri="{FF2B5EF4-FFF2-40B4-BE49-F238E27FC236}">
                  <a16:creationId xmlns:a16="http://schemas.microsoft.com/office/drawing/2014/main" id="{9E2972CE-889C-5E46-9C30-B4B1DBFBA1CB}"/>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33635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anim calcmode="lin" valueType="num">
                                      <p:cBhvr>
                                        <p:cTn id="7" dur="500" fill="hold"/>
                                        <p:tgtEl>
                                          <p:spTgt spid="19469"/>
                                        </p:tgtEl>
                                        <p:attrNameLst>
                                          <p:attrName>ppt_w</p:attrName>
                                        </p:attrNameLst>
                                      </p:cBhvr>
                                      <p:tavLst>
                                        <p:tav tm="0">
                                          <p:val>
                                            <p:fltVal val="0"/>
                                          </p:val>
                                        </p:tav>
                                        <p:tav tm="100000">
                                          <p:val>
                                            <p:strVal val="#ppt_w"/>
                                          </p:val>
                                        </p:tav>
                                      </p:tavLst>
                                    </p:anim>
                                    <p:anim calcmode="lin" valueType="num">
                                      <p:cBhvr>
                                        <p:cTn id="8" dur="500" fill="hold"/>
                                        <p:tgtEl>
                                          <p:spTgt spid="19469"/>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9468"/>
                                        </p:tgtEl>
                                        <p:attrNameLst>
                                          <p:attrName>style.visibility</p:attrName>
                                        </p:attrNameLst>
                                      </p:cBhvr>
                                      <p:to>
                                        <p:strVal val="visible"/>
                                      </p:to>
                                    </p:set>
                                    <p:animEffect transition="in" filter="box(in)">
                                      <p:cBhvr>
                                        <p:cTn id="11" dur="500"/>
                                        <p:tgtEl>
                                          <p:spTgt spid="194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xit" presetSubtype="16" fill="hold" grpId="1" nodeType="clickEffect">
                                  <p:stCondLst>
                                    <p:cond delay="0"/>
                                  </p:stCondLst>
                                  <p:childTnLst>
                                    <p:animEffect transition="out" filter="box(in)">
                                      <p:cBhvr>
                                        <p:cTn id="15" dur="500"/>
                                        <p:tgtEl>
                                          <p:spTgt spid="19469"/>
                                        </p:tgtEl>
                                      </p:cBhvr>
                                    </p:animEffect>
                                    <p:set>
                                      <p:cBhvr>
                                        <p:cTn id="16" dur="1" fill="hold">
                                          <p:stCondLst>
                                            <p:cond delay="499"/>
                                          </p:stCondLst>
                                        </p:cTn>
                                        <p:tgtEl>
                                          <p:spTgt spid="19469"/>
                                        </p:tgtEl>
                                        <p:attrNameLst>
                                          <p:attrName>style.visibility</p:attrName>
                                        </p:attrNameLst>
                                      </p:cBhvr>
                                      <p:to>
                                        <p:strVal val="hidden"/>
                                      </p:to>
                                    </p:set>
                                  </p:childTnLst>
                                </p:cTn>
                              </p:par>
                              <p:par>
                                <p:cTn id="17" presetID="4" presetClass="exit" presetSubtype="16" fill="hold" grpId="1" nodeType="withEffect">
                                  <p:stCondLst>
                                    <p:cond delay="0"/>
                                  </p:stCondLst>
                                  <p:childTnLst>
                                    <p:animEffect transition="out" filter="box(in)">
                                      <p:cBhvr>
                                        <p:cTn id="18" dur="500"/>
                                        <p:tgtEl>
                                          <p:spTgt spid="19468"/>
                                        </p:tgtEl>
                                      </p:cBhvr>
                                    </p:animEffect>
                                    <p:set>
                                      <p:cBhvr>
                                        <p:cTn id="19" dur="1" fill="hold">
                                          <p:stCondLst>
                                            <p:cond delay="499"/>
                                          </p:stCondLst>
                                        </p:cTn>
                                        <p:tgtEl>
                                          <p:spTgt spid="1946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9471"/>
                                        </p:tgtEl>
                                        <p:attrNameLst>
                                          <p:attrName>style.visibility</p:attrName>
                                        </p:attrNameLst>
                                      </p:cBhvr>
                                      <p:to>
                                        <p:strVal val="visible"/>
                                      </p:to>
                                    </p:set>
                                    <p:animEffect transition="in" filter="wheel(4)">
                                      <p:cBhvr>
                                        <p:cTn id="24" dur="1000"/>
                                        <p:tgtEl>
                                          <p:spTgt spid="19471"/>
                                        </p:tgtEl>
                                      </p:cBhvr>
                                    </p:animEffect>
                                  </p:childTnLst>
                                </p:cTn>
                              </p:par>
                            </p:childTnLst>
                          </p:cTn>
                        </p:par>
                        <p:par>
                          <p:cTn id="25" fill="hold" nodeType="afterGroup">
                            <p:stCondLst>
                              <p:cond delay="1000"/>
                            </p:stCondLst>
                            <p:childTnLst>
                              <p:par>
                                <p:cTn id="26" presetID="20" presetClass="entr" presetSubtype="0" fill="hold" grpId="0" nodeType="afterEffect">
                                  <p:stCondLst>
                                    <p:cond delay="0"/>
                                  </p:stCondLst>
                                  <p:childTnLst>
                                    <p:set>
                                      <p:cBhvr>
                                        <p:cTn id="27" dur="1" fill="hold">
                                          <p:stCondLst>
                                            <p:cond delay="0"/>
                                          </p:stCondLst>
                                        </p:cTn>
                                        <p:tgtEl>
                                          <p:spTgt spid="19470"/>
                                        </p:tgtEl>
                                        <p:attrNameLst>
                                          <p:attrName>style.visibility</p:attrName>
                                        </p:attrNameLst>
                                      </p:cBhvr>
                                      <p:to>
                                        <p:strVal val="visible"/>
                                      </p:to>
                                    </p:set>
                                    <p:animEffect transition="in" filter="wedge">
                                      <p:cBhvr>
                                        <p:cTn id="28" dur="2000"/>
                                        <p:tgtEl>
                                          <p:spTgt spid="19470"/>
                                        </p:tgtEl>
                                      </p:cBhvr>
                                    </p:animEffect>
                                  </p:childTnLst>
                                </p:cTn>
                              </p:par>
                            </p:childTnLst>
                          </p:cTn>
                        </p:par>
                        <p:par>
                          <p:cTn id="29" fill="hold" nodeType="afterGroup">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9473"/>
                                        </p:tgtEl>
                                        <p:attrNameLst>
                                          <p:attrName>style.visibility</p:attrName>
                                        </p:attrNameLst>
                                      </p:cBhvr>
                                      <p:to>
                                        <p:strVal val="visible"/>
                                      </p:to>
                                    </p:set>
                                    <p:animEffect transition="in" filter="fade">
                                      <p:cBhvr>
                                        <p:cTn id="32" dur="20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8" grpId="1" animBg="1"/>
      <p:bldP spid="19469" grpId="0" animBg="1"/>
      <p:bldP spid="19469" grpId="1" animBg="1"/>
      <p:bldP spid="19470" grpId="0" animBg="1"/>
      <p:bldP spid="19471" grpId="0"/>
      <p:bldP spid="194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0"/>
          <p:cNvSpPr>
            <a:spLocks noChangeArrowheads="1"/>
          </p:cNvSpPr>
          <p:nvPr/>
        </p:nvSpPr>
        <p:spPr bwMode="auto">
          <a:xfrm>
            <a:off x="4073071" y="1828800"/>
            <a:ext cx="4522788" cy="914400"/>
          </a:xfrm>
          <a:prstGeom prst="downArrowCallout">
            <a:avLst>
              <a:gd name="adj1" fmla="val 83261"/>
              <a:gd name="adj2" fmla="val 71536"/>
              <a:gd name="adj3" fmla="val 15954"/>
              <a:gd name="adj4" fmla="val 76481"/>
            </a:avLst>
          </a:prstGeom>
          <a:solidFill>
            <a:schemeClr val="accent1"/>
          </a:solidFill>
          <a:ln w="9525">
            <a:solidFill>
              <a:srgbClr val="FF0000"/>
            </a:solidFill>
            <a:miter lim="800000"/>
            <a:headEnd/>
            <a:tailEnd/>
          </a:ln>
        </p:spPr>
        <p:txBody>
          <a:bodyPr wrap="none" anchor="ctr"/>
          <a:lstStyle/>
          <a:p>
            <a:pPr algn="ctr"/>
            <a:r>
              <a:rPr lang="en-US" altLang="ja-JP" sz="4800" b="1">
                <a:solidFill>
                  <a:srgbClr val="CC0000"/>
                </a:solidFill>
                <a:ea typeface="MS PGothic" pitchFamily="34" charset="-128"/>
                <a:cs typeface="Arial" pitchFamily="34" charset="0"/>
              </a:rPr>
              <a:t>Thực hành</a:t>
            </a:r>
            <a:endParaRPr lang="vi-VN" sz="4800" b="1">
              <a:solidFill>
                <a:srgbClr val="CC0000"/>
              </a:solidFill>
              <a:ea typeface="MS PGothic" pitchFamily="34" charset="-128"/>
              <a:cs typeface="Arial" pitchFamily="34" charset="0"/>
            </a:endParaRPr>
          </a:p>
        </p:txBody>
      </p:sp>
      <p:sp>
        <p:nvSpPr>
          <p:cNvPr id="12349" name="AutoShape 61"/>
          <p:cNvSpPr>
            <a:spLocks noChangeArrowheads="1"/>
          </p:cNvSpPr>
          <p:nvPr/>
        </p:nvSpPr>
        <p:spPr bwMode="auto">
          <a:xfrm>
            <a:off x="1905000" y="2743200"/>
            <a:ext cx="2438400" cy="10668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altLang="ja-JP" sz="2400" b="1">
                <a:ea typeface="MS PGothic" pitchFamily="34" charset="-128"/>
              </a:rPr>
              <a:t>Bài tập 1/ Tính</a:t>
            </a:r>
            <a:endParaRPr lang="en-US" sz="2400" b="1"/>
          </a:p>
        </p:txBody>
      </p:sp>
      <p:sp>
        <p:nvSpPr>
          <p:cNvPr id="12350" name="Text Box 62"/>
          <p:cNvSpPr txBox="1">
            <a:spLocks noChangeArrowheads="1"/>
          </p:cNvSpPr>
          <p:nvPr/>
        </p:nvSpPr>
        <p:spPr bwMode="auto">
          <a:xfrm>
            <a:off x="2819400" y="4421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15</a:t>
            </a:r>
            <a:endParaRPr lang="en-US">
              <a:solidFill>
                <a:srgbClr val="FF0000"/>
              </a:solidFill>
            </a:endParaRPr>
          </a:p>
        </p:txBody>
      </p:sp>
      <p:sp>
        <p:nvSpPr>
          <p:cNvPr id="12351" name="Text Box 63"/>
          <p:cNvSpPr txBox="1">
            <a:spLocks noChangeArrowheads="1"/>
          </p:cNvSpPr>
          <p:nvPr/>
        </p:nvSpPr>
        <p:spPr bwMode="auto">
          <a:xfrm>
            <a:off x="2819400" y="4687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16</a:t>
            </a:r>
            <a:endParaRPr lang="en-US">
              <a:solidFill>
                <a:srgbClr val="FF0000"/>
              </a:solidFill>
            </a:endParaRPr>
          </a:p>
        </p:txBody>
      </p:sp>
      <p:sp>
        <p:nvSpPr>
          <p:cNvPr id="12352" name="Line 64"/>
          <p:cNvSpPr>
            <a:spLocks noChangeShapeType="1"/>
          </p:cNvSpPr>
          <p:nvPr/>
        </p:nvSpPr>
        <p:spPr bwMode="auto">
          <a:xfrm>
            <a:off x="2832100" y="47513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3" name="Text Box 65"/>
          <p:cNvSpPr txBox="1">
            <a:spLocks noChangeArrowheads="1"/>
          </p:cNvSpPr>
          <p:nvPr/>
        </p:nvSpPr>
        <p:spPr bwMode="auto">
          <a:xfrm>
            <a:off x="3429000" y="4421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7</a:t>
            </a:r>
            <a:endParaRPr lang="en-US">
              <a:solidFill>
                <a:srgbClr val="FF0000"/>
              </a:solidFill>
            </a:endParaRPr>
          </a:p>
        </p:txBody>
      </p:sp>
      <p:sp>
        <p:nvSpPr>
          <p:cNvPr id="12354" name="Text Box 66"/>
          <p:cNvSpPr txBox="1">
            <a:spLocks noChangeArrowheads="1"/>
          </p:cNvSpPr>
          <p:nvPr/>
        </p:nvSpPr>
        <p:spPr bwMode="auto">
          <a:xfrm>
            <a:off x="3352800" y="4687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16</a:t>
            </a:r>
            <a:endParaRPr lang="en-US">
              <a:solidFill>
                <a:srgbClr val="FF0000"/>
              </a:solidFill>
            </a:endParaRPr>
          </a:p>
        </p:txBody>
      </p:sp>
      <p:sp>
        <p:nvSpPr>
          <p:cNvPr id="12355" name="Line 67"/>
          <p:cNvSpPr>
            <a:spLocks noChangeShapeType="1"/>
          </p:cNvSpPr>
          <p:nvPr/>
        </p:nvSpPr>
        <p:spPr bwMode="auto">
          <a:xfrm>
            <a:off x="3441700" y="475138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6" name="Text Box 68"/>
          <p:cNvSpPr txBox="1">
            <a:spLocks noChangeArrowheads="1"/>
          </p:cNvSpPr>
          <p:nvPr/>
        </p:nvSpPr>
        <p:spPr bwMode="auto">
          <a:xfrm>
            <a:off x="3189288" y="451961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12378" name="Text Box 90"/>
          <p:cNvSpPr txBox="1">
            <a:spLocks noChangeArrowheads="1"/>
          </p:cNvSpPr>
          <p:nvPr/>
        </p:nvSpPr>
        <p:spPr bwMode="auto">
          <a:xfrm>
            <a:off x="48006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7</a:t>
            </a:r>
            <a:endParaRPr lang="en-US">
              <a:solidFill>
                <a:srgbClr val="FF0000"/>
              </a:solidFill>
            </a:endParaRPr>
          </a:p>
        </p:txBody>
      </p:sp>
      <p:sp>
        <p:nvSpPr>
          <p:cNvPr id="12379" name="Text Box 91"/>
          <p:cNvSpPr txBox="1">
            <a:spLocks noChangeArrowheads="1"/>
          </p:cNvSpPr>
          <p:nvPr/>
        </p:nvSpPr>
        <p:spPr bwMode="auto">
          <a:xfrm>
            <a:off x="4800600" y="46863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4</a:t>
            </a:r>
            <a:endParaRPr lang="en-US">
              <a:solidFill>
                <a:srgbClr val="FF0000"/>
              </a:solidFill>
            </a:endParaRPr>
          </a:p>
        </p:txBody>
      </p:sp>
      <p:sp>
        <p:nvSpPr>
          <p:cNvPr id="12380" name="Line 92"/>
          <p:cNvSpPr>
            <a:spLocks noChangeShapeType="1"/>
          </p:cNvSpPr>
          <p:nvPr/>
        </p:nvSpPr>
        <p:spPr bwMode="auto">
          <a:xfrm>
            <a:off x="4813300" y="474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Text Box 93"/>
          <p:cNvSpPr txBox="1">
            <a:spLocks noChangeArrowheads="1"/>
          </p:cNvSpPr>
          <p:nvPr/>
        </p:nvSpPr>
        <p:spPr bwMode="auto">
          <a:xfrm>
            <a:off x="54102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2382" name="Text Box 94"/>
          <p:cNvSpPr txBox="1">
            <a:spLocks noChangeArrowheads="1"/>
          </p:cNvSpPr>
          <p:nvPr/>
        </p:nvSpPr>
        <p:spPr bwMode="auto">
          <a:xfrm>
            <a:off x="5410200" y="46863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4</a:t>
            </a:r>
            <a:endParaRPr lang="en-US">
              <a:solidFill>
                <a:srgbClr val="FF0000"/>
              </a:solidFill>
            </a:endParaRPr>
          </a:p>
        </p:txBody>
      </p:sp>
      <p:sp>
        <p:nvSpPr>
          <p:cNvPr id="12383" name="Line 95"/>
          <p:cNvSpPr>
            <a:spLocks noChangeShapeType="1"/>
          </p:cNvSpPr>
          <p:nvPr/>
        </p:nvSpPr>
        <p:spPr bwMode="auto">
          <a:xfrm>
            <a:off x="5422900" y="474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4" name="Text Box 96"/>
          <p:cNvSpPr txBox="1">
            <a:spLocks noChangeArrowheads="1"/>
          </p:cNvSpPr>
          <p:nvPr/>
        </p:nvSpPr>
        <p:spPr bwMode="auto">
          <a:xfrm>
            <a:off x="5156200" y="453231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12392" name="Text Box 104"/>
          <p:cNvSpPr txBox="1">
            <a:spLocks noChangeArrowheads="1"/>
          </p:cNvSpPr>
          <p:nvPr/>
        </p:nvSpPr>
        <p:spPr bwMode="auto">
          <a:xfrm>
            <a:off x="67056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9</a:t>
            </a:r>
            <a:endParaRPr lang="en-US">
              <a:solidFill>
                <a:srgbClr val="FF0000"/>
              </a:solidFill>
            </a:endParaRPr>
          </a:p>
        </p:txBody>
      </p:sp>
      <p:sp>
        <p:nvSpPr>
          <p:cNvPr id="12393" name="Text Box 105"/>
          <p:cNvSpPr txBox="1">
            <a:spLocks noChangeArrowheads="1"/>
          </p:cNvSpPr>
          <p:nvPr/>
        </p:nvSpPr>
        <p:spPr bwMode="auto">
          <a:xfrm>
            <a:off x="6705600" y="46863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a:t>
            </a:r>
            <a:endParaRPr lang="en-US">
              <a:solidFill>
                <a:srgbClr val="FF0000"/>
              </a:solidFill>
            </a:endParaRPr>
          </a:p>
        </p:txBody>
      </p:sp>
      <p:sp>
        <p:nvSpPr>
          <p:cNvPr id="12394" name="Line 106"/>
          <p:cNvSpPr>
            <a:spLocks noChangeShapeType="1"/>
          </p:cNvSpPr>
          <p:nvPr/>
        </p:nvSpPr>
        <p:spPr bwMode="auto">
          <a:xfrm>
            <a:off x="6718300" y="474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Text Box 107"/>
          <p:cNvSpPr txBox="1">
            <a:spLocks noChangeArrowheads="1"/>
          </p:cNvSpPr>
          <p:nvPr/>
        </p:nvSpPr>
        <p:spPr bwMode="auto">
          <a:xfrm>
            <a:off x="73152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3</a:t>
            </a:r>
            <a:endParaRPr lang="en-US">
              <a:solidFill>
                <a:srgbClr val="FF0000"/>
              </a:solidFill>
            </a:endParaRPr>
          </a:p>
        </p:txBody>
      </p:sp>
      <p:sp>
        <p:nvSpPr>
          <p:cNvPr id="12396" name="Text Box 108"/>
          <p:cNvSpPr txBox="1">
            <a:spLocks noChangeArrowheads="1"/>
          </p:cNvSpPr>
          <p:nvPr/>
        </p:nvSpPr>
        <p:spPr bwMode="auto">
          <a:xfrm>
            <a:off x="7315200" y="4686301"/>
            <a:ext cx="39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5</a:t>
            </a:r>
            <a:endParaRPr lang="en-US">
              <a:solidFill>
                <a:srgbClr val="FF0000"/>
              </a:solidFill>
            </a:endParaRPr>
          </a:p>
        </p:txBody>
      </p:sp>
      <p:sp>
        <p:nvSpPr>
          <p:cNvPr id="12397" name="Line 109"/>
          <p:cNvSpPr>
            <a:spLocks noChangeShapeType="1"/>
          </p:cNvSpPr>
          <p:nvPr/>
        </p:nvSpPr>
        <p:spPr bwMode="auto">
          <a:xfrm>
            <a:off x="7327900" y="474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8" name="Text Box 110"/>
          <p:cNvSpPr txBox="1">
            <a:spLocks noChangeArrowheads="1"/>
          </p:cNvSpPr>
          <p:nvPr/>
        </p:nvSpPr>
        <p:spPr bwMode="auto">
          <a:xfrm>
            <a:off x="7061200" y="453231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12399" name="Text Box 111"/>
          <p:cNvSpPr txBox="1">
            <a:spLocks noChangeArrowheads="1"/>
          </p:cNvSpPr>
          <p:nvPr/>
        </p:nvSpPr>
        <p:spPr bwMode="auto">
          <a:xfrm>
            <a:off x="86106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17</a:t>
            </a:r>
            <a:endParaRPr lang="en-US">
              <a:solidFill>
                <a:srgbClr val="FF0000"/>
              </a:solidFill>
            </a:endParaRPr>
          </a:p>
        </p:txBody>
      </p:sp>
      <p:sp>
        <p:nvSpPr>
          <p:cNvPr id="12400" name="Text Box 112"/>
          <p:cNvSpPr txBox="1">
            <a:spLocks noChangeArrowheads="1"/>
          </p:cNvSpPr>
          <p:nvPr/>
        </p:nvSpPr>
        <p:spPr bwMode="auto">
          <a:xfrm>
            <a:off x="8610600" y="46863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49</a:t>
            </a:r>
            <a:endParaRPr lang="en-US">
              <a:solidFill>
                <a:srgbClr val="FF0000"/>
              </a:solidFill>
            </a:endParaRPr>
          </a:p>
        </p:txBody>
      </p:sp>
      <p:sp>
        <p:nvSpPr>
          <p:cNvPr id="12401" name="Line 113"/>
          <p:cNvSpPr>
            <a:spLocks noChangeShapeType="1"/>
          </p:cNvSpPr>
          <p:nvPr/>
        </p:nvSpPr>
        <p:spPr bwMode="auto">
          <a:xfrm>
            <a:off x="8623300" y="474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 name="Text Box 114"/>
          <p:cNvSpPr txBox="1">
            <a:spLocks noChangeArrowheads="1"/>
          </p:cNvSpPr>
          <p:nvPr/>
        </p:nvSpPr>
        <p:spPr bwMode="auto">
          <a:xfrm>
            <a:off x="9220200" y="4419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12</a:t>
            </a:r>
            <a:endParaRPr lang="en-US">
              <a:solidFill>
                <a:srgbClr val="FF0000"/>
              </a:solidFill>
            </a:endParaRPr>
          </a:p>
        </p:txBody>
      </p:sp>
      <p:sp>
        <p:nvSpPr>
          <p:cNvPr id="12403" name="Text Box 115"/>
          <p:cNvSpPr txBox="1">
            <a:spLocks noChangeArrowheads="1"/>
          </p:cNvSpPr>
          <p:nvPr/>
        </p:nvSpPr>
        <p:spPr bwMode="auto">
          <a:xfrm>
            <a:off x="9220200" y="46863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solidFill>
                  <a:srgbClr val="FF0000"/>
                </a:solidFill>
                <a:ea typeface="MS PGothic" pitchFamily="34" charset="-128"/>
              </a:rPr>
              <a:t>49</a:t>
            </a:r>
            <a:endParaRPr lang="en-US">
              <a:solidFill>
                <a:srgbClr val="FF0000"/>
              </a:solidFill>
            </a:endParaRPr>
          </a:p>
        </p:txBody>
      </p:sp>
      <p:sp>
        <p:nvSpPr>
          <p:cNvPr id="12404" name="Line 116"/>
          <p:cNvSpPr>
            <a:spLocks noChangeShapeType="1"/>
          </p:cNvSpPr>
          <p:nvPr/>
        </p:nvSpPr>
        <p:spPr bwMode="auto">
          <a:xfrm>
            <a:off x="9296400" y="4749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Text Box 117"/>
          <p:cNvSpPr txBox="1">
            <a:spLocks noChangeArrowheads="1"/>
          </p:cNvSpPr>
          <p:nvPr/>
        </p:nvSpPr>
        <p:spPr bwMode="auto">
          <a:xfrm>
            <a:off x="8980488" y="453231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t>
            </a:r>
            <a:endParaRPr lang="en-US"/>
          </a:p>
        </p:txBody>
      </p:sp>
      <p:sp>
        <p:nvSpPr>
          <p:cNvPr id="12406" name="Text Box 118"/>
          <p:cNvSpPr txBox="1">
            <a:spLocks noChangeArrowheads="1"/>
          </p:cNvSpPr>
          <p:nvPr/>
        </p:nvSpPr>
        <p:spPr bwMode="auto">
          <a:xfrm>
            <a:off x="3810000" y="44958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ea typeface="MS PGothic" pitchFamily="34" charset="-128"/>
              </a:rPr>
              <a:t>;</a:t>
            </a:r>
            <a:endParaRPr lang="en-US" sz="2400" b="1"/>
          </a:p>
        </p:txBody>
      </p:sp>
      <p:sp>
        <p:nvSpPr>
          <p:cNvPr id="12414" name="Text Box 126"/>
          <p:cNvSpPr txBox="1">
            <a:spLocks noChangeArrowheads="1"/>
          </p:cNvSpPr>
          <p:nvPr/>
        </p:nvSpPr>
        <p:spPr bwMode="auto">
          <a:xfrm>
            <a:off x="5791200" y="44958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ea typeface="MS PGothic" pitchFamily="34" charset="-128"/>
              </a:rPr>
              <a:t>;</a:t>
            </a:r>
            <a:endParaRPr lang="en-US" sz="2400" b="1"/>
          </a:p>
        </p:txBody>
      </p:sp>
      <p:sp>
        <p:nvSpPr>
          <p:cNvPr id="12415" name="Text Box 127"/>
          <p:cNvSpPr txBox="1">
            <a:spLocks noChangeArrowheads="1"/>
          </p:cNvSpPr>
          <p:nvPr/>
        </p:nvSpPr>
        <p:spPr bwMode="auto">
          <a:xfrm>
            <a:off x="7696200" y="44958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b="1">
                <a:ea typeface="MS PGothic" pitchFamily="34" charset="-128"/>
              </a:rPr>
              <a:t>;</a:t>
            </a:r>
            <a:endParaRPr lang="en-US" sz="2400" b="1"/>
          </a:p>
        </p:txBody>
      </p:sp>
      <p:sp>
        <p:nvSpPr>
          <p:cNvPr id="12416" name="Text Box 128"/>
          <p:cNvSpPr txBox="1">
            <a:spLocks noChangeArrowheads="1"/>
          </p:cNvSpPr>
          <p:nvPr/>
        </p:nvSpPr>
        <p:spPr bwMode="auto">
          <a:xfrm>
            <a:off x="2349500" y="4546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a)</a:t>
            </a:r>
            <a:endParaRPr lang="en-US"/>
          </a:p>
        </p:txBody>
      </p:sp>
      <p:sp>
        <p:nvSpPr>
          <p:cNvPr id="12417" name="Text Box 129"/>
          <p:cNvSpPr txBox="1">
            <a:spLocks noChangeArrowheads="1"/>
          </p:cNvSpPr>
          <p:nvPr/>
        </p:nvSpPr>
        <p:spPr bwMode="auto">
          <a:xfrm>
            <a:off x="4406900" y="45339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b)</a:t>
            </a:r>
            <a:endParaRPr lang="en-US"/>
          </a:p>
        </p:txBody>
      </p:sp>
      <p:sp>
        <p:nvSpPr>
          <p:cNvPr id="12418" name="Text Box 130"/>
          <p:cNvSpPr txBox="1">
            <a:spLocks noChangeArrowheads="1"/>
          </p:cNvSpPr>
          <p:nvPr/>
        </p:nvSpPr>
        <p:spPr bwMode="auto">
          <a:xfrm>
            <a:off x="6299200" y="4546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c)</a:t>
            </a:r>
            <a:endParaRPr lang="en-US"/>
          </a:p>
        </p:txBody>
      </p:sp>
      <p:sp>
        <p:nvSpPr>
          <p:cNvPr id="12419" name="Text Box 131"/>
          <p:cNvSpPr txBox="1">
            <a:spLocks noChangeArrowheads="1"/>
          </p:cNvSpPr>
          <p:nvPr/>
        </p:nvSpPr>
        <p:spPr bwMode="auto">
          <a:xfrm>
            <a:off x="8204200" y="4546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a:ea typeface="MS PGothic" pitchFamily="34" charset="-128"/>
              </a:rPr>
              <a:t>d)</a:t>
            </a:r>
            <a:endParaRPr lang="en-US"/>
          </a:p>
        </p:txBody>
      </p:sp>
      <p:pic>
        <p:nvPicPr>
          <p:cNvPr id="40" name="图片 4">
            <a:extLst>
              <a:ext uri="{FF2B5EF4-FFF2-40B4-BE49-F238E27FC236}">
                <a16:creationId xmlns:a16="http://schemas.microsoft.com/office/drawing/2014/main" id="{442D5770-A4BE-924B-A899-0E554B6A336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9688512" y="2411563"/>
            <a:ext cx="5402832" cy="4446437"/>
          </a:xfrm>
          <a:prstGeom prst="rect">
            <a:avLst/>
          </a:prstGeom>
        </p:spPr>
      </p:pic>
      <p:pic>
        <p:nvPicPr>
          <p:cNvPr id="41" name="图片 17">
            <a:extLst>
              <a:ext uri="{FF2B5EF4-FFF2-40B4-BE49-F238E27FC236}">
                <a16:creationId xmlns:a16="http://schemas.microsoft.com/office/drawing/2014/main" id="{5901B94C-ECD8-EF4D-B7A5-ABE13EEB92DE}"/>
              </a:ext>
            </a:extLst>
          </p:cNvPr>
          <p:cNvPicPr>
            <a:picLocks noChangeAspect="1"/>
          </p:cNvPicPr>
          <p:nvPr/>
        </p:nvPicPr>
        <p:blipFill>
          <a:blip r:embed="rId4"/>
          <a:stretch>
            <a:fillRect/>
          </a:stretch>
        </p:blipFill>
        <p:spPr>
          <a:xfrm>
            <a:off x="500753" y="491073"/>
            <a:ext cx="1196284" cy="750702"/>
          </a:xfrm>
          <a:prstGeom prst="rect">
            <a:avLst/>
          </a:prstGeom>
        </p:spPr>
      </p:pic>
      <p:grpSp>
        <p:nvGrpSpPr>
          <p:cNvPr id="42" name="组合 31">
            <a:extLst>
              <a:ext uri="{FF2B5EF4-FFF2-40B4-BE49-F238E27FC236}">
                <a16:creationId xmlns:a16="http://schemas.microsoft.com/office/drawing/2014/main" id="{EA4DEE31-813E-A144-A0F6-47D66860DDC5}"/>
              </a:ext>
            </a:extLst>
          </p:cNvPr>
          <p:cNvGrpSpPr/>
          <p:nvPr/>
        </p:nvGrpSpPr>
        <p:grpSpPr>
          <a:xfrm>
            <a:off x="11012096" y="31203"/>
            <a:ext cx="1100583" cy="1989539"/>
            <a:chOff x="8683894" y="705760"/>
            <a:chExt cx="1389852" cy="2120445"/>
          </a:xfrm>
        </p:grpSpPr>
        <p:sp>
          <p:nvSpPr>
            <p:cNvPr id="43" name="Freeform 20">
              <a:extLst>
                <a:ext uri="{FF2B5EF4-FFF2-40B4-BE49-F238E27FC236}">
                  <a16:creationId xmlns:a16="http://schemas.microsoft.com/office/drawing/2014/main" id="{211188A5-2550-4746-BF33-A1CB6987540C}"/>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1">
              <a:extLst>
                <a:ext uri="{FF2B5EF4-FFF2-40B4-BE49-F238E27FC236}">
                  <a16:creationId xmlns:a16="http://schemas.microsoft.com/office/drawing/2014/main" id="{44250A8D-609F-F64C-B0CD-3DE851E8F5F9}"/>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2">
              <a:extLst>
                <a:ext uri="{FF2B5EF4-FFF2-40B4-BE49-F238E27FC236}">
                  <a16:creationId xmlns:a16="http://schemas.microsoft.com/office/drawing/2014/main" id="{E446E493-6F27-2F43-A47C-7918B37B88EF}"/>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3">
              <a:extLst>
                <a:ext uri="{FF2B5EF4-FFF2-40B4-BE49-F238E27FC236}">
                  <a16:creationId xmlns:a16="http://schemas.microsoft.com/office/drawing/2014/main" id="{8DC7E116-43EE-164F-9D19-F39944185967}"/>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54">
              <a:extLst>
                <a:ext uri="{FF2B5EF4-FFF2-40B4-BE49-F238E27FC236}">
                  <a16:creationId xmlns:a16="http://schemas.microsoft.com/office/drawing/2014/main" id="{CFC703D6-7B18-8541-A22B-FD599D3EE8D4}"/>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5">
              <a:extLst>
                <a:ext uri="{FF2B5EF4-FFF2-40B4-BE49-F238E27FC236}">
                  <a16:creationId xmlns:a16="http://schemas.microsoft.com/office/drawing/2014/main" id="{10CC983D-87F1-FF42-B9DC-BAF8DCB01B80}"/>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07911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50"/>
                                        </p:tgtEl>
                                        <p:attrNameLst>
                                          <p:attrName>style.visibility</p:attrName>
                                        </p:attrNameLst>
                                      </p:cBhvr>
                                      <p:to>
                                        <p:strVal val="visible"/>
                                      </p:to>
                                    </p:set>
                                    <p:anim calcmode="lin" valueType="num">
                                      <p:cBhvr>
                                        <p:cTn id="7" dur="500" fill="hold"/>
                                        <p:tgtEl>
                                          <p:spTgt spid="12350"/>
                                        </p:tgtEl>
                                        <p:attrNameLst>
                                          <p:attrName>ppt_w</p:attrName>
                                        </p:attrNameLst>
                                      </p:cBhvr>
                                      <p:tavLst>
                                        <p:tav tm="0">
                                          <p:val>
                                            <p:fltVal val="0"/>
                                          </p:val>
                                        </p:tav>
                                        <p:tav tm="100000">
                                          <p:val>
                                            <p:strVal val="#ppt_w"/>
                                          </p:val>
                                        </p:tav>
                                      </p:tavLst>
                                    </p:anim>
                                    <p:anim calcmode="lin" valueType="num">
                                      <p:cBhvr>
                                        <p:cTn id="8" dur="500" fill="hold"/>
                                        <p:tgtEl>
                                          <p:spTgt spid="1235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351"/>
                                        </p:tgtEl>
                                        <p:attrNameLst>
                                          <p:attrName>style.visibility</p:attrName>
                                        </p:attrNameLst>
                                      </p:cBhvr>
                                      <p:to>
                                        <p:strVal val="visible"/>
                                      </p:to>
                                    </p:set>
                                    <p:anim calcmode="lin" valueType="num">
                                      <p:cBhvr>
                                        <p:cTn id="11" dur="500" fill="hold"/>
                                        <p:tgtEl>
                                          <p:spTgt spid="12351"/>
                                        </p:tgtEl>
                                        <p:attrNameLst>
                                          <p:attrName>ppt_w</p:attrName>
                                        </p:attrNameLst>
                                      </p:cBhvr>
                                      <p:tavLst>
                                        <p:tav tm="0">
                                          <p:val>
                                            <p:fltVal val="0"/>
                                          </p:val>
                                        </p:tav>
                                        <p:tav tm="100000">
                                          <p:val>
                                            <p:strVal val="#ppt_w"/>
                                          </p:val>
                                        </p:tav>
                                      </p:tavLst>
                                    </p:anim>
                                    <p:anim calcmode="lin" valueType="num">
                                      <p:cBhvr>
                                        <p:cTn id="12" dur="500" fill="hold"/>
                                        <p:tgtEl>
                                          <p:spTgt spid="1235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2352"/>
                                        </p:tgtEl>
                                        <p:attrNameLst>
                                          <p:attrName>style.visibility</p:attrName>
                                        </p:attrNameLst>
                                      </p:cBhvr>
                                      <p:to>
                                        <p:strVal val="visible"/>
                                      </p:to>
                                    </p:set>
                                    <p:anim calcmode="lin" valueType="num">
                                      <p:cBhvr>
                                        <p:cTn id="15" dur="500" fill="hold"/>
                                        <p:tgtEl>
                                          <p:spTgt spid="12352"/>
                                        </p:tgtEl>
                                        <p:attrNameLst>
                                          <p:attrName>ppt_w</p:attrName>
                                        </p:attrNameLst>
                                      </p:cBhvr>
                                      <p:tavLst>
                                        <p:tav tm="0">
                                          <p:val>
                                            <p:fltVal val="0"/>
                                          </p:val>
                                        </p:tav>
                                        <p:tav tm="100000">
                                          <p:val>
                                            <p:strVal val="#ppt_w"/>
                                          </p:val>
                                        </p:tav>
                                      </p:tavLst>
                                    </p:anim>
                                    <p:anim calcmode="lin" valueType="num">
                                      <p:cBhvr>
                                        <p:cTn id="16" dur="500" fill="hold"/>
                                        <p:tgtEl>
                                          <p:spTgt spid="1235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353"/>
                                        </p:tgtEl>
                                        <p:attrNameLst>
                                          <p:attrName>style.visibility</p:attrName>
                                        </p:attrNameLst>
                                      </p:cBhvr>
                                      <p:to>
                                        <p:strVal val="visible"/>
                                      </p:to>
                                    </p:set>
                                    <p:anim calcmode="lin" valueType="num">
                                      <p:cBhvr>
                                        <p:cTn id="19" dur="500" fill="hold"/>
                                        <p:tgtEl>
                                          <p:spTgt spid="12353"/>
                                        </p:tgtEl>
                                        <p:attrNameLst>
                                          <p:attrName>ppt_w</p:attrName>
                                        </p:attrNameLst>
                                      </p:cBhvr>
                                      <p:tavLst>
                                        <p:tav tm="0">
                                          <p:val>
                                            <p:fltVal val="0"/>
                                          </p:val>
                                        </p:tav>
                                        <p:tav tm="100000">
                                          <p:val>
                                            <p:strVal val="#ppt_w"/>
                                          </p:val>
                                        </p:tav>
                                      </p:tavLst>
                                    </p:anim>
                                    <p:anim calcmode="lin" valueType="num">
                                      <p:cBhvr>
                                        <p:cTn id="20" dur="500" fill="hold"/>
                                        <p:tgtEl>
                                          <p:spTgt spid="1235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354"/>
                                        </p:tgtEl>
                                        <p:attrNameLst>
                                          <p:attrName>style.visibility</p:attrName>
                                        </p:attrNameLst>
                                      </p:cBhvr>
                                      <p:to>
                                        <p:strVal val="visible"/>
                                      </p:to>
                                    </p:set>
                                    <p:anim calcmode="lin" valueType="num">
                                      <p:cBhvr>
                                        <p:cTn id="23" dur="500" fill="hold"/>
                                        <p:tgtEl>
                                          <p:spTgt spid="12354"/>
                                        </p:tgtEl>
                                        <p:attrNameLst>
                                          <p:attrName>ppt_w</p:attrName>
                                        </p:attrNameLst>
                                      </p:cBhvr>
                                      <p:tavLst>
                                        <p:tav tm="0">
                                          <p:val>
                                            <p:fltVal val="0"/>
                                          </p:val>
                                        </p:tav>
                                        <p:tav tm="100000">
                                          <p:val>
                                            <p:strVal val="#ppt_w"/>
                                          </p:val>
                                        </p:tav>
                                      </p:tavLst>
                                    </p:anim>
                                    <p:anim calcmode="lin" valueType="num">
                                      <p:cBhvr>
                                        <p:cTn id="24" dur="500" fill="hold"/>
                                        <p:tgtEl>
                                          <p:spTgt spid="1235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2355"/>
                                        </p:tgtEl>
                                        <p:attrNameLst>
                                          <p:attrName>style.visibility</p:attrName>
                                        </p:attrNameLst>
                                      </p:cBhvr>
                                      <p:to>
                                        <p:strVal val="visible"/>
                                      </p:to>
                                    </p:set>
                                    <p:anim calcmode="lin" valueType="num">
                                      <p:cBhvr>
                                        <p:cTn id="27" dur="500" fill="hold"/>
                                        <p:tgtEl>
                                          <p:spTgt spid="12355"/>
                                        </p:tgtEl>
                                        <p:attrNameLst>
                                          <p:attrName>ppt_w</p:attrName>
                                        </p:attrNameLst>
                                      </p:cBhvr>
                                      <p:tavLst>
                                        <p:tav tm="0">
                                          <p:val>
                                            <p:fltVal val="0"/>
                                          </p:val>
                                        </p:tav>
                                        <p:tav tm="100000">
                                          <p:val>
                                            <p:strVal val="#ppt_w"/>
                                          </p:val>
                                        </p:tav>
                                      </p:tavLst>
                                    </p:anim>
                                    <p:anim calcmode="lin" valueType="num">
                                      <p:cBhvr>
                                        <p:cTn id="28" dur="500" fill="hold"/>
                                        <p:tgtEl>
                                          <p:spTgt spid="1235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2356"/>
                                        </p:tgtEl>
                                        <p:attrNameLst>
                                          <p:attrName>style.visibility</p:attrName>
                                        </p:attrNameLst>
                                      </p:cBhvr>
                                      <p:to>
                                        <p:strVal val="visible"/>
                                      </p:to>
                                    </p:set>
                                    <p:anim calcmode="lin" valueType="num">
                                      <p:cBhvr>
                                        <p:cTn id="31" dur="500" fill="hold"/>
                                        <p:tgtEl>
                                          <p:spTgt spid="12356"/>
                                        </p:tgtEl>
                                        <p:attrNameLst>
                                          <p:attrName>ppt_w</p:attrName>
                                        </p:attrNameLst>
                                      </p:cBhvr>
                                      <p:tavLst>
                                        <p:tav tm="0">
                                          <p:val>
                                            <p:fltVal val="0"/>
                                          </p:val>
                                        </p:tav>
                                        <p:tav tm="100000">
                                          <p:val>
                                            <p:strVal val="#ppt_w"/>
                                          </p:val>
                                        </p:tav>
                                      </p:tavLst>
                                    </p:anim>
                                    <p:anim calcmode="lin" valueType="num">
                                      <p:cBhvr>
                                        <p:cTn id="32" dur="500" fill="hold"/>
                                        <p:tgtEl>
                                          <p:spTgt spid="1235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2378"/>
                                        </p:tgtEl>
                                        <p:attrNameLst>
                                          <p:attrName>style.visibility</p:attrName>
                                        </p:attrNameLst>
                                      </p:cBhvr>
                                      <p:to>
                                        <p:strVal val="visible"/>
                                      </p:to>
                                    </p:set>
                                    <p:anim calcmode="lin" valueType="num">
                                      <p:cBhvr>
                                        <p:cTn id="35" dur="500" fill="hold"/>
                                        <p:tgtEl>
                                          <p:spTgt spid="12378"/>
                                        </p:tgtEl>
                                        <p:attrNameLst>
                                          <p:attrName>ppt_w</p:attrName>
                                        </p:attrNameLst>
                                      </p:cBhvr>
                                      <p:tavLst>
                                        <p:tav tm="0">
                                          <p:val>
                                            <p:fltVal val="0"/>
                                          </p:val>
                                        </p:tav>
                                        <p:tav tm="100000">
                                          <p:val>
                                            <p:strVal val="#ppt_w"/>
                                          </p:val>
                                        </p:tav>
                                      </p:tavLst>
                                    </p:anim>
                                    <p:anim calcmode="lin" valueType="num">
                                      <p:cBhvr>
                                        <p:cTn id="36" dur="500" fill="hold"/>
                                        <p:tgtEl>
                                          <p:spTgt spid="12378"/>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2379"/>
                                        </p:tgtEl>
                                        <p:attrNameLst>
                                          <p:attrName>style.visibility</p:attrName>
                                        </p:attrNameLst>
                                      </p:cBhvr>
                                      <p:to>
                                        <p:strVal val="visible"/>
                                      </p:to>
                                    </p:set>
                                    <p:anim calcmode="lin" valueType="num">
                                      <p:cBhvr>
                                        <p:cTn id="39" dur="500" fill="hold"/>
                                        <p:tgtEl>
                                          <p:spTgt spid="12379"/>
                                        </p:tgtEl>
                                        <p:attrNameLst>
                                          <p:attrName>ppt_w</p:attrName>
                                        </p:attrNameLst>
                                      </p:cBhvr>
                                      <p:tavLst>
                                        <p:tav tm="0">
                                          <p:val>
                                            <p:fltVal val="0"/>
                                          </p:val>
                                        </p:tav>
                                        <p:tav tm="100000">
                                          <p:val>
                                            <p:strVal val="#ppt_w"/>
                                          </p:val>
                                        </p:tav>
                                      </p:tavLst>
                                    </p:anim>
                                    <p:anim calcmode="lin" valueType="num">
                                      <p:cBhvr>
                                        <p:cTn id="40" dur="500" fill="hold"/>
                                        <p:tgtEl>
                                          <p:spTgt spid="12379"/>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2380"/>
                                        </p:tgtEl>
                                        <p:attrNameLst>
                                          <p:attrName>style.visibility</p:attrName>
                                        </p:attrNameLst>
                                      </p:cBhvr>
                                      <p:to>
                                        <p:strVal val="visible"/>
                                      </p:to>
                                    </p:set>
                                    <p:anim calcmode="lin" valueType="num">
                                      <p:cBhvr>
                                        <p:cTn id="43" dur="500" fill="hold"/>
                                        <p:tgtEl>
                                          <p:spTgt spid="12380"/>
                                        </p:tgtEl>
                                        <p:attrNameLst>
                                          <p:attrName>ppt_w</p:attrName>
                                        </p:attrNameLst>
                                      </p:cBhvr>
                                      <p:tavLst>
                                        <p:tav tm="0">
                                          <p:val>
                                            <p:fltVal val="0"/>
                                          </p:val>
                                        </p:tav>
                                        <p:tav tm="100000">
                                          <p:val>
                                            <p:strVal val="#ppt_w"/>
                                          </p:val>
                                        </p:tav>
                                      </p:tavLst>
                                    </p:anim>
                                    <p:anim calcmode="lin" valueType="num">
                                      <p:cBhvr>
                                        <p:cTn id="44" dur="500" fill="hold"/>
                                        <p:tgtEl>
                                          <p:spTgt spid="1238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2381"/>
                                        </p:tgtEl>
                                        <p:attrNameLst>
                                          <p:attrName>style.visibility</p:attrName>
                                        </p:attrNameLst>
                                      </p:cBhvr>
                                      <p:to>
                                        <p:strVal val="visible"/>
                                      </p:to>
                                    </p:set>
                                    <p:anim calcmode="lin" valueType="num">
                                      <p:cBhvr>
                                        <p:cTn id="47" dur="500" fill="hold"/>
                                        <p:tgtEl>
                                          <p:spTgt spid="12381"/>
                                        </p:tgtEl>
                                        <p:attrNameLst>
                                          <p:attrName>ppt_w</p:attrName>
                                        </p:attrNameLst>
                                      </p:cBhvr>
                                      <p:tavLst>
                                        <p:tav tm="0">
                                          <p:val>
                                            <p:fltVal val="0"/>
                                          </p:val>
                                        </p:tav>
                                        <p:tav tm="100000">
                                          <p:val>
                                            <p:strVal val="#ppt_w"/>
                                          </p:val>
                                        </p:tav>
                                      </p:tavLst>
                                    </p:anim>
                                    <p:anim calcmode="lin" valueType="num">
                                      <p:cBhvr>
                                        <p:cTn id="48" dur="500" fill="hold"/>
                                        <p:tgtEl>
                                          <p:spTgt spid="12381"/>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2382"/>
                                        </p:tgtEl>
                                        <p:attrNameLst>
                                          <p:attrName>style.visibility</p:attrName>
                                        </p:attrNameLst>
                                      </p:cBhvr>
                                      <p:to>
                                        <p:strVal val="visible"/>
                                      </p:to>
                                    </p:set>
                                    <p:anim calcmode="lin" valueType="num">
                                      <p:cBhvr>
                                        <p:cTn id="51" dur="500" fill="hold"/>
                                        <p:tgtEl>
                                          <p:spTgt spid="12382"/>
                                        </p:tgtEl>
                                        <p:attrNameLst>
                                          <p:attrName>ppt_w</p:attrName>
                                        </p:attrNameLst>
                                      </p:cBhvr>
                                      <p:tavLst>
                                        <p:tav tm="0">
                                          <p:val>
                                            <p:fltVal val="0"/>
                                          </p:val>
                                        </p:tav>
                                        <p:tav tm="100000">
                                          <p:val>
                                            <p:strVal val="#ppt_w"/>
                                          </p:val>
                                        </p:tav>
                                      </p:tavLst>
                                    </p:anim>
                                    <p:anim calcmode="lin" valueType="num">
                                      <p:cBhvr>
                                        <p:cTn id="52" dur="500" fill="hold"/>
                                        <p:tgtEl>
                                          <p:spTgt spid="12382"/>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2383"/>
                                        </p:tgtEl>
                                        <p:attrNameLst>
                                          <p:attrName>style.visibility</p:attrName>
                                        </p:attrNameLst>
                                      </p:cBhvr>
                                      <p:to>
                                        <p:strVal val="visible"/>
                                      </p:to>
                                    </p:set>
                                    <p:anim calcmode="lin" valueType="num">
                                      <p:cBhvr>
                                        <p:cTn id="55" dur="500" fill="hold"/>
                                        <p:tgtEl>
                                          <p:spTgt spid="12383"/>
                                        </p:tgtEl>
                                        <p:attrNameLst>
                                          <p:attrName>ppt_w</p:attrName>
                                        </p:attrNameLst>
                                      </p:cBhvr>
                                      <p:tavLst>
                                        <p:tav tm="0">
                                          <p:val>
                                            <p:fltVal val="0"/>
                                          </p:val>
                                        </p:tav>
                                        <p:tav tm="100000">
                                          <p:val>
                                            <p:strVal val="#ppt_w"/>
                                          </p:val>
                                        </p:tav>
                                      </p:tavLst>
                                    </p:anim>
                                    <p:anim calcmode="lin" valueType="num">
                                      <p:cBhvr>
                                        <p:cTn id="56" dur="500" fill="hold"/>
                                        <p:tgtEl>
                                          <p:spTgt spid="12383"/>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2384"/>
                                        </p:tgtEl>
                                        <p:attrNameLst>
                                          <p:attrName>style.visibility</p:attrName>
                                        </p:attrNameLst>
                                      </p:cBhvr>
                                      <p:to>
                                        <p:strVal val="visible"/>
                                      </p:to>
                                    </p:set>
                                    <p:anim calcmode="lin" valueType="num">
                                      <p:cBhvr>
                                        <p:cTn id="59" dur="500" fill="hold"/>
                                        <p:tgtEl>
                                          <p:spTgt spid="12384"/>
                                        </p:tgtEl>
                                        <p:attrNameLst>
                                          <p:attrName>ppt_w</p:attrName>
                                        </p:attrNameLst>
                                      </p:cBhvr>
                                      <p:tavLst>
                                        <p:tav tm="0">
                                          <p:val>
                                            <p:fltVal val="0"/>
                                          </p:val>
                                        </p:tav>
                                        <p:tav tm="100000">
                                          <p:val>
                                            <p:strVal val="#ppt_w"/>
                                          </p:val>
                                        </p:tav>
                                      </p:tavLst>
                                    </p:anim>
                                    <p:anim calcmode="lin" valueType="num">
                                      <p:cBhvr>
                                        <p:cTn id="60" dur="500" fill="hold"/>
                                        <p:tgtEl>
                                          <p:spTgt spid="12384"/>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2392"/>
                                        </p:tgtEl>
                                        <p:attrNameLst>
                                          <p:attrName>style.visibility</p:attrName>
                                        </p:attrNameLst>
                                      </p:cBhvr>
                                      <p:to>
                                        <p:strVal val="visible"/>
                                      </p:to>
                                    </p:set>
                                    <p:anim calcmode="lin" valueType="num">
                                      <p:cBhvr>
                                        <p:cTn id="63" dur="500" fill="hold"/>
                                        <p:tgtEl>
                                          <p:spTgt spid="12392"/>
                                        </p:tgtEl>
                                        <p:attrNameLst>
                                          <p:attrName>ppt_w</p:attrName>
                                        </p:attrNameLst>
                                      </p:cBhvr>
                                      <p:tavLst>
                                        <p:tav tm="0">
                                          <p:val>
                                            <p:fltVal val="0"/>
                                          </p:val>
                                        </p:tav>
                                        <p:tav tm="100000">
                                          <p:val>
                                            <p:strVal val="#ppt_w"/>
                                          </p:val>
                                        </p:tav>
                                      </p:tavLst>
                                    </p:anim>
                                    <p:anim calcmode="lin" valueType="num">
                                      <p:cBhvr>
                                        <p:cTn id="64" dur="500" fill="hold"/>
                                        <p:tgtEl>
                                          <p:spTgt spid="12392"/>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12393"/>
                                        </p:tgtEl>
                                        <p:attrNameLst>
                                          <p:attrName>style.visibility</p:attrName>
                                        </p:attrNameLst>
                                      </p:cBhvr>
                                      <p:to>
                                        <p:strVal val="visible"/>
                                      </p:to>
                                    </p:set>
                                    <p:anim calcmode="lin" valueType="num">
                                      <p:cBhvr>
                                        <p:cTn id="67" dur="500" fill="hold"/>
                                        <p:tgtEl>
                                          <p:spTgt spid="12393"/>
                                        </p:tgtEl>
                                        <p:attrNameLst>
                                          <p:attrName>ppt_w</p:attrName>
                                        </p:attrNameLst>
                                      </p:cBhvr>
                                      <p:tavLst>
                                        <p:tav tm="0">
                                          <p:val>
                                            <p:fltVal val="0"/>
                                          </p:val>
                                        </p:tav>
                                        <p:tav tm="100000">
                                          <p:val>
                                            <p:strVal val="#ppt_w"/>
                                          </p:val>
                                        </p:tav>
                                      </p:tavLst>
                                    </p:anim>
                                    <p:anim calcmode="lin" valueType="num">
                                      <p:cBhvr>
                                        <p:cTn id="68" dur="500" fill="hold"/>
                                        <p:tgtEl>
                                          <p:spTgt spid="12393"/>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12394"/>
                                        </p:tgtEl>
                                        <p:attrNameLst>
                                          <p:attrName>style.visibility</p:attrName>
                                        </p:attrNameLst>
                                      </p:cBhvr>
                                      <p:to>
                                        <p:strVal val="visible"/>
                                      </p:to>
                                    </p:set>
                                    <p:anim calcmode="lin" valueType="num">
                                      <p:cBhvr>
                                        <p:cTn id="71" dur="500" fill="hold"/>
                                        <p:tgtEl>
                                          <p:spTgt spid="12394"/>
                                        </p:tgtEl>
                                        <p:attrNameLst>
                                          <p:attrName>ppt_w</p:attrName>
                                        </p:attrNameLst>
                                      </p:cBhvr>
                                      <p:tavLst>
                                        <p:tav tm="0">
                                          <p:val>
                                            <p:fltVal val="0"/>
                                          </p:val>
                                        </p:tav>
                                        <p:tav tm="100000">
                                          <p:val>
                                            <p:strVal val="#ppt_w"/>
                                          </p:val>
                                        </p:tav>
                                      </p:tavLst>
                                    </p:anim>
                                    <p:anim calcmode="lin" valueType="num">
                                      <p:cBhvr>
                                        <p:cTn id="72" dur="500" fill="hold"/>
                                        <p:tgtEl>
                                          <p:spTgt spid="12394"/>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2395"/>
                                        </p:tgtEl>
                                        <p:attrNameLst>
                                          <p:attrName>style.visibility</p:attrName>
                                        </p:attrNameLst>
                                      </p:cBhvr>
                                      <p:to>
                                        <p:strVal val="visible"/>
                                      </p:to>
                                    </p:set>
                                    <p:anim calcmode="lin" valueType="num">
                                      <p:cBhvr>
                                        <p:cTn id="75" dur="500" fill="hold"/>
                                        <p:tgtEl>
                                          <p:spTgt spid="12395"/>
                                        </p:tgtEl>
                                        <p:attrNameLst>
                                          <p:attrName>ppt_w</p:attrName>
                                        </p:attrNameLst>
                                      </p:cBhvr>
                                      <p:tavLst>
                                        <p:tav tm="0">
                                          <p:val>
                                            <p:fltVal val="0"/>
                                          </p:val>
                                        </p:tav>
                                        <p:tav tm="100000">
                                          <p:val>
                                            <p:strVal val="#ppt_w"/>
                                          </p:val>
                                        </p:tav>
                                      </p:tavLst>
                                    </p:anim>
                                    <p:anim calcmode="lin" valueType="num">
                                      <p:cBhvr>
                                        <p:cTn id="76" dur="500" fill="hold"/>
                                        <p:tgtEl>
                                          <p:spTgt spid="12395"/>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12396"/>
                                        </p:tgtEl>
                                        <p:attrNameLst>
                                          <p:attrName>style.visibility</p:attrName>
                                        </p:attrNameLst>
                                      </p:cBhvr>
                                      <p:to>
                                        <p:strVal val="visible"/>
                                      </p:to>
                                    </p:set>
                                    <p:anim calcmode="lin" valueType="num">
                                      <p:cBhvr>
                                        <p:cTn id="79" dur="500" fill="hold"/>
                                        <p:tgtEl>
                                          <p:spTgt spid="12396"/>
                                        </p:tgtEl>
                                        <p:attrNameLst>
                                          <p:attrName>ppt_w</p:attrName>
                                        </p:attrNameLst>
                                      </p:cBhvr>
                                      <p:tavLst>
                                        <p:tav tm="0">
                                          <p:val>
                                            <p:fltVal val="0"/>
                                          </p:val>
                                        </p:tav>
                                        <p:tav tm="100000">
                                          <p:val>
                                            <p:strVal val="#ppt_w"/>
                                          </p:val>
                                        </p:tav>
                                      </p:tavLst>
                                    </p:anim>
                                    <p:anim calcmode="lin" valueType="num">
                                      <p:cBhvr>
                                        <p:cTn id="80" dur="500" fill="hold"/>
                                        <p:tgtEl>
                                          <p:spTgt spid="12396"/>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12397"/>
                                        </p:tgtEl>
                                        <p:attrNameLst>
                                          <p:attrName>style.visibility</p:attrName>
                                        </p:attrNameLst>
                                      </p:cBhvr>
                                      <p:to>
                                        <p:strVal val="visible"/>
                                      </p:to>
                                    </p:set>
                                    <p:anim calcmode="lin" valueType="num">
                                      <p:cBhvr>
                                        <p:cTn id="83" dur="500" fill="hold"/>
                                        <p:tgtEl>
                                          <p:spTgt spid="12397"/>
                                        </p:tgtEl>
                                        <p:attrNameLst>
                                          <p:attrName>ppt_w</p:attrName>
                                        </p:attrNameLst>
                                      </p:cBhvr>
                                      <p:tavLst>
                                        <p:tav tm="0">
                                          <p:val>
                                            <p:fltVal val="0"/>
                                          </p:val>
                                        </p:tav>
                                        <p:tav tm="100000">
                                          <p:val>
                                            <p:strVal val="#ppt_w"/>
                                          </p:val>
                                        </p:tav>
                                      </p:tavLst>
                                    </p:anim>
                                    <p:anim calcmode="lin" valueType="num">
                                      <p:cBhvr>
                                        <p:cTn id="84" dur="500" fill="hold"/>
                                        <p:tgtEl>
                                          <p:spTgt spid="12397"/>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12398"/>
                                        </p:tgtEl>
                                        <p:attrNameLst>
                                          <p:attrName>style.visibility</p:attrName>
                                        </p:attrNameLst>
                                      </p:cBhvr>
                                      <p:to>
                                        <p:strVal val="visible"/>
                                      </p:to>
                                    </p:set>
                                    <p:anim calcmode="lin" valueType="num">
                                      <p:cBhvr>
                                        <p:cTn id="87" dur="500" fill="hold"/>
                                        <p:tgtEl>
                                          <p:spTgt spid="12398"/>
                                        </p:tgtEl>
                                        <p:attrNameLst>
                                          <p:attrName>ppt_w</p:attrName>
                                        </p:attrNameLst>
                                      </p:cBhvr>
                                      <p:tavLst>
                                        <p:tav tm="0">
                                          <p:val>
                                            <p:fltVal val="0"/>
                                          </p:val>
                                        </p:tav>
                                        <p:tav tm="100000">
                                          <p:val>
                                            <p:strVal val="#ppt_w"/>
                                          </p:val>
                                        </p:tav>
                                      </p:tavLst>
                                    </p:anim>
                                    <p:anim calcmode="lin" valueType="num">
                                      <p:cBhvr>
                                        <p:cTn id="88" dur="500" fill="hold"/>
                                        <p:tgtEl>
                                          <p:spTgt spid="12398"/>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12399"/>
                                        </p:tgtEl>
                                        <p:attrNameLst>
                                          <p:attrName>style.visibility</p:attrName>
                                        </p:attrNameLst>
                                      </p:cBhvr>
                                      <p:to>
                                        <p:strVal val="visible"/>
                                      </p:to>
                                    </p:set>
                                    <p:anim calcmode="lin" valueType="num">
                                      <p:cBhvr>
                                        <p:cTn id="91" dur="500" fill="hold"/>
                                        <p:tgtEl>
                                          <p:spTgt spid="12399"/>
                                        </p:tgtEl>
                                        <p:attrNameLst>
                                          <p:attrName>ppt_w</p:attrName>
                                        </p:attrNameLst>
                                      </p:cBhvr>
                                      <p:tavLst>
                                        <p:tav tm="0">
                                          <p:val>
                                            <p:fltVal val="0"/>
                                          </p:val>
                                        </p:tav>
                                        <p:tav tm="100000">
                                          <p:val>
                                            <p:strVal val="#ppt_w"/>
                                          </p:val>
                                        </p:tav>
                                      </p:tavLst>
                                    </p:anim>
                                    <p:anim calcmode="lin" valueType="num">
                                      <p:cBhvr>
                                        <p:cTn id="92" dur="500" fill="hold"/>
                                        <p:tgtEl>
                                          <p:spTgt spid="12399"/>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12400"/>
                                        </p:tgtEl>
                                        <p:attrNameLst>
                                          <p:attrName>style.visibility</p:attrName>
                                        </p:attrNameLst>
                                      </p:cBhvr>
                                      <p:to>
                                        <p:strVal val="visible"/>
                                      </p:to>
                                    </p:set>
                                    <p:anim calcmode="lin" valueType="num">
                                      <p:cBhvr>
                                        <p:cTn id="95" dur="500" fill="hold"/>
                                        <p:tgtEl>
                                          <p:spTgt spid="12400"/>
                                        </p:tgtEl>
                                        <p:attrNameLst>
                                          <p:attrName>ppt_w</p:attrName>
                                        </p:attrNameLst>
                                      </p:cBhvr>
                                      <p:tavLst>
                                        <p:tav tm="0">
                                          <p:val>
                                            <p:fltVal val="0"/>
                                          </p:val>
                                        </p:tav>
                                        <p:tav tm="100000">
                                          <p:val>
                                            <p:strVal val="#ppt_w"/>
                                          </p:val>
                                        </p:tav>
                                      </p:tavLst>
                                    </p:anim>
                                    <p:anim calcmode="lin" valueType="num">
                                      <p:cBhvr>
                                        <p:cTn id="96" dur="500" fill="hold"/>
                                        <p:tgtEl>
                                          <p:spTgt spid="12400"/>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2401"/>
                                        </p:tgtEl>
                                        <p:attrNameLst>
                                          <p:attrName>style.visibility</p:attrName>
                                        </p:attrNameLst>
                                      </p:cBhvr>
                                      <p:to>
                                        <p:strVal val="visible"/>
                                      </p:to>
                                    </p:set>
                                    <p:anim calcmode="lin" valueType="num">
                                      <p:cBhvr>
                                        <p:cTn id="99" dur="500" fill="hold"/>
                                        <p:tgtEl>
                                          <p:spTgt spid="12401"/>
                                        </p:tgtEl>
                                        <p:attrNameLst>
                                          <p:attrName>ppt_w</p:attrName>
                                        </p:attrNameLst>
                                      </p:cBhvr>
                                      <p:tavLst>
                                        <p:tav tm="0">
                                          <p:val>
                                            <p:fltVal val="0"/>
                                          </p:val>
                                        </p:tav>
                                        <p:tav tm="100000">
                                          <p:val>
                                            <p:strVal val="#ppt_w"/>
                                          </p:val>
                                        </p:tav>
                                      </p:tavLst>
                                    </p:anim>
                                    <p:anim calcmode="lin" valueType="num">
                                      <p:cBhvr>
                                        <p:cTn id="100" dur="500" fill="hold"/>
                                        <p:tgtEl>
                                          <p:spTgt spid="12401"/>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2402"/>
                                        </p:tgtEl>
                                        <p:attrNameLst>
                                          <p:attrName>style.visibility</p:attrName>
                                        </p:attrNameLst>
                                      </p:cBhvr>
                                      <p:to>
                                        <p:strVal val="visible"/>
                                      </p:to>
                                    </p:set>
                                    <p:anim calcmode="lin" valueType="num">
                                      <p:cBhvr>
                                        <p:cTn id="103" dur="500" fill="hold"/>
                                        <p:tgtEl>
                                          <p:spTgt spid="12402"/>
                                        </p:tgtEl>
                                        <p:attrNameLst>
                                          <p:attrName>ppt_w</p:attrName>
                                        </p:attrNameLst>
                                      </p:cBhvr>
                                      <p:tavLst>
                                        <p:tav tm="0">
                                          <p:val>
                                            <p:fltVal val="0"/>
                                          </p:val>
                                        </p:tav>
                                        <p:tav tm="100000">
                                          <p:val>
                                            <p:strVal val="#ppt_w"/>
                                          </p:val>
                                        </p:tav>
                                      </p:tavLst>
                                    </p:anim>
                                    <p:anim calcmode="lin" valueType="num">
                                      <p:cBhvr>
                                        <p:cTn id="104" dur="500" fill="hold"/>
                                        <p:tgtEl>
                                          <p:spTgt spid="12402"/>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2403"/>
                                        </p:tgtEl>
                                        <p:attrNameLst>
                                          <p:attrName>style.visibility</p:attrName>
                                        </p:attrNameLst>
                                      </p:cBhvr>
                                      <p:to>
                                        <p:strVal val="visible"/>
                                      </p:to>
                                    </p:set>
                                    <p:anim calcmode="lin" valueType="num">
                                      <p:cBhvr>
                                        <p:cTn id="107" dur="500" fill="hold"/>
                                        <p:tgtEl>
                                          <p:spTgt spid="12403"/>
                                        </p:tgtEl>
                                        <p:attrNameLst>
                                          <p:attrName>ppt_w</p:attrName>
                                        </p:attrNameLst>
                                      </p:cBhvr>
                                      <p:tavLst>
                                        <p:tav tm="0">
                                          <p:val>
                                            <p:fltVal val="0"/>
                                          </p:val>
                                        </p:tav>
                                        <p:tav tm="100000">
                                          <p:val>
                                            <p:strVal val="#ppt_w"/>
                                          </p:val>
                                        </p:tav>
                                      </p:tavLst>
                                    </p:anim>
                                    <p:anim calcmode="lin" valueType="num">
                                      <p:cBhvr>
                                        <p:cTn id="108" dur="500" fill="hold"/>
                                        <p:tgtEl>
                                          <p:spTgt spid="12403"/>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12404"/>
                                        </p:tgtEl>
                                        <p:attrNameLst>
                                          <p:attrName>style.visibility</p:attrName>
                                        </p:attrNameLst>
                                      </p:cBhvr>
                                      <p:to>
                                        <p:strVal val="visible"/>
                                      </p:to>
                                    </p:set>
                                    <p:anim calcmode="lin" valueType="num">
                                      <p:cBhvr>
                                        <p:cTn id="111" dur="500" fill="hold"/>
                                        <p:tgtEl>
                                          <p:spTgt spid="12404"/>
                                        </p:tgtEl>
                                        <p:attrNameLst>
                                          <p:attrName>ppt_w</p:attrName>
                                        </p:attrNameLst>
                                      </p:cBhvr>
                                      <p:tavLst>
                                        <p:tav tm="0">
                                          <p:val>
                                            <p:fltVal val="0"/>
                                          </p:val>
                                        </p:tav>
                                        <p:tav tm="100000">
                                          <p:val>
                                            <p:strVal val="#ppt_w"/>
                                          </p:val>
                                        </p:tav>
                                      </p:tavLst>
                                    </p:anim>
                                    <p:anim calcmode="lin" valueType="num">
                                      <p:cBhvr>
                                        <p:cTn id="112" dur="500" fill="hold"/>
                                        <p:tgtEl>
                                          <p:spTgt spid="12404"/>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12405"/>
                                        </p:tgtEl>
                                        <p:attrNameLst>
                                          <p:attrName>style.visibility</p:attrName>
                                        </p:attrNameLst>
                                      </p:cBhvr>
                                      <p:to>
                                        <p:strVal val="visible"/>
                                      </p:to>
                                    </p:set>
                                    <p:anim calcmode="lin" valueType="num">
                                      <p:cBhvr>
                                        <p:cTn id="115" dur="500" fill="hold"/>
                                        <p:tgtEl>
                                          <p:spTgt spid="12405"/>
                                        </p:tgtEl>
                                        <p:attrNameLst>
                                          <p:attrName>ppt_w</p:attrName>
                                        </p:attrNameLst>
                                      </p:cBhvr>
                                      <p:tavLst>
                                        <p:tav tm="0">
                                          <p:val>
                                            <p:fltVal val="0"/>
                                          </p:val>
                                        </p:tav>
                                        <p:tav tm="100000">
                                          <p:val>
                                            <p:strVal val="#ppt_w"/>
                                          </p:val>
                                        </p:tav>
                                      </p:tavLst>
                                    </p:anim>
                                    <p:anim calcmode="lin" valueType="num">
                                      <p:cBhvr>
                                        <p:cTn id="116" dur="500" fill="hold"/>
                                        <p:tgtEl>
                                          <p:spTgt spid="12405"/>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12406"/>
                                        </p:tgtEl>
                                        <p:attrNameLst>
                                          <p:attrName>style.visibility</p:attrName>
                                        </p:attrNameLst>
                                      </p:cBhvr>
                                      <p:to>
                                        <p:strVal val="visible"/>
                                      </p:to>
                                    </p:set>
                                    <p:anim calcmode="lin" valueType="num">
                                      <p:cBhvr>
                                        <p:cTn id="119" dur="500" fill="hold"/>
                                        <p:tgtEl>
                                          <p:spTgt spid="12406"/>
                                        </p:tgtEl>
                                        <p:attrNameLst>
                                          <p:attrName>ppt_w</p:attrName>
                                        </p:attrNameLst>
                                      </p:cBhvr>
                                      <p:tavLst>
                                        <p:tav tm="0">
                                          <p:val>
                                            <p:fltVal val="0"/>
                                          </p:val>
                                        </p:tav>
                                        <p:tav tm="100000">
                                          <p:val>
                                            <p:strVal val="#ppt_w"/>
                                          </p:val>
                                        </p:tav>
                                      </p:tavLst>
                                    </p:anim>
                                    <p:anim calcmode="lin" valueType="num">
                                      <p:cBhvr>
                                        <p:cTn id="120" dur="500" fill="hold"/>
                                        <p:tgtEl>
                                          <p:spTgt spid="12406"/>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12414"/>
                                        </p:tgtEl>
                                        <p:attrNameLst>
                                          <p:attrName>style.visibility</p:attrName>
                                        </p:attrNameLst>
                                      </p:cBhvr>
                                      <p:to>
                                        <p:strVal val="visible"/>
                                      </p:to>
                                    </p:set>
                                    <p:anim calcmode="lin" valueType="num">
                                      <p:cBhvr>
                                        <p:cTn id="123" dur="500" fill="hold"/>
                                        <p:tgtEl>
                                          <p:spTgt spid="12414"/>
                                        </p:tgtEl>
                                        <p:attrNameLst>
                                          <p:attrName>ppt_w</p:attrName>
                                        </p:attrNameLst>
                                      </p:cBhvr>
                                      <p:tavLst>
                                        <p:tav tm="0">
                                          <p:val>
                                            <p:fltVal val="0"/>
                                          </p:val>
                                        </p:tav>
                                        <p:tav tm="100000">
                                          <p:val>
                                            <p:strVal val="#ppt_w"/>
                                          </p:val>
                                        </p:tav>
                                      </p:tavLst>
                                    </p:anim>
                                    <p:anim calcmode="lin" valueType="num">
                                      <p:cBhvr>
                                        <p:cTn id="124" dur="500" fill="hold"/>
                                        <p:tgtEl>
                                          <p:spTgt spid="12414"/>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12415"/>
                                        </p:tgtEl>
                                        <p:attrNameLst>
                                          <p:attrName>style.visibility</p:attrName>
                                        </p:attrNameLst>
                                      </p:cBhvr>
                                      <p:to>
                                        <p:strVal val="visible"/>
                                      </p:to>
                                    </p:set>
                                    <p:anim calcmode="lin" valueType="num">
                                      <p:cBhvr>
                                        <p:cTn id="127" dur="500" fill="hold"/>
                                        <p:tgtEl>
                                          <p:spTgt spid="12415"/>
                                        </p:tgtEl>
                                        <p:attrNameLst>
                                          <p:attrName>ppt_w</p:attrName>
                                        </p:attrNameLst>
                                      </p:cBhvr>
                                      <p:tavLst>
                                        <p:tav tm="0">
                                          <p:val>
                                            <p:fltVal val="0"/>
                                          </p:val>
                                        </p:tav>
                                        <p:tav tm="100000">
                                          <p:val>
                                            <p:strVal val="#ppt_w"/>
                                          </p:val>
                                        </p:tav>
                                      </p:tavLst>
                                    </p:anim>
                                    <p:anim calcmode="lin" valueType="num">
                                      <p:cBhvr>
                                        <p:cTn id="128" dur="500" fill="hold"/>
                                        <p:tgtEl>
                                          <p:spTgt spid="12415"/>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12416"/>
                                        </p:tgtEl>
                                        <p:attrNameLst>
                                          <p:attrName>style.visibility</p:attrName>
                                        </p:attrNameLst>
                                      </p:cBhvr>
                                      <p:to>
                                        <p:strVal val="visible"/>
                                      </p:to>
                                    </p:set>
                                    <p:anim calcmode="lin" valueType="num">
                                      <p:cBhvr>
                                        <p:cTn id="131" dur="500" fill="hold"/>
                                        <p:tgtEl>
                                          <p:spTgt spid="12416"/>
                                        </p:tgtEl>
                                        <p:attrNameLst>
                                          <p:attrName>ppt_w</p:attrName>
                                        </p:attrNameLst>
                                      </p:cBhvr>
                                      <p:tavLst>
                                        <p:tav tm="0">
                                          <p:val>
                                            <p:fltVal val="0"/>
                                          </p:val>
                                        </p:tav>
                                        <p:tav tm="100000">
                                          <p:val>
                                            <p:strVal val="#ppt_w"/>
                                          </p:val>
                                        </p:tav>
                                      </p:tavLst>
                                    </p:anim>
                                    <p:anim calcmode="lin" valueType="num">
                                      <p:cBhvr>
                                        <p:cTn id="132" dur="500" fill="hold"/>
                                        <p:tgtEl>
                                          <p:spTgt spid="12416"/>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12417"/>
                                        </p:tgtEl>
                                        <p:attrNameLst>
                                          <p:attrName>style.visibility</p:attrName>
                                        </p:attrNameLst>
                                      </p:cBhvr>
                                      <p:to>
                                        <p:strVal val="visible"/>
                                      </p:to>
                                    </p:set>
                                    <p:anim calcmode="lin" valueType="num">
                                      <p:cBhvr>
                                        <p:cTn id="135" dur="500" fill="hold"/>
                                        <p:tgtEl>
                                          <p:spTgt spid="12417"/>
                                        </p:tgtEl>
                                        <p:attrNameLst>
                                          <p:attrName>ppt_w</p:attrName>
                                        </p:attrNameLst>
                                      </p:cBhvr>
                                      <p:tavLst>
                                        <p:tav tm="0">
                                          <p:val>
                                            <p:fltVal val="0"/>
                                          </p:val>
                                        </p:tav>
                                        <p:tav tm="100000">
                                          <p:val>
                                            <p:strVal val="#ppt_w"/>
                                          </p:val>
                                        </p:tav>
                                      </p:tavLst>
                                    </p:anim>
                                    <p:anim calcmode="lin" valueType="num">
                                      <p:cBhvr>
                                        <p:cTn id="136" dur="500" fill="hold"/>
                                        <p:tgtEl>
                                          <p:spTgt spid="12417"/>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12418"/>
                                        </p:tgtEl>
                                        <p:attrNameLst>
                                          <p:attrName>style.visibility</p:attrName>
                                        </p:attrNameLst>
                                      </p:cBhvr>
                                      <p:to>
                                        <p:strVal val="visible"/>
                                      </p:to>
                                    </p:set>
                                    <p:anim calcmode="lin" valueType="num">
                                      <p:cBhvr>
                                        <p:cTn id="139" dur="500" fill="hold"/>
                                        <p:tgtEl>
                                          <p:spTgt spid="12418"/>
                                        </p:tgtEl>
                                        <p:attrNameLst>
                                          <p:attrName>ppt_w</p:attrName>
                                        </p:attrNameLst>
                                      </p:cBhvr>
                                      <p:tavLst>
                                        <p:tav tm="0">
                                          <p:val>
                                            <p:fltVal val="0"/>
                                          </p:val>
                                        </p:tav>
                                        <p:tav tm="100000">
                                          <p:val>
                                            <p:strVal val="#ppt_w"/>
                                          </p:val>
                                        </p:tav>
                                      </p:tavLst>
                                    </p:anim>
                                    <p:anim calcmode="lin" valueType="num">
                                      <p:cBhvr>
                                        <p:cTn id="140" dur="500" fill="hold"/>
                                        <p:tgtEl>
                                          <p:spTgt spid="12418"/>
                                        </p:tgtEl>
                                        <p:attrNameLst>
                                          <p:attrName>ppt_h</p:attrName>
                                        </p:attrNameLst>
                                      </p:cBhvr>
                                      <p:tavLst>
                                        <p:tav tm="0">
                                          <p:val>
                                            <p:fltVal val="0"/>
                                          </p:val>
                                        </p:tav>
                                        <p:tav tm="100000">
                                          <p:val>
                                            <p:strVal val="#ppt_h"/>
                                          </p:val>
                                        </p:tav>
                                      </p:tavLst>
                                    </p:anim>
                                  </p:childTnLst>
                                </p:cTn>
                              </p:par>
                              <p:par>
                                <p:cTn id="141" presetID="23" presetClass="entr" presetSubtype="16" fill="hold" grpId="0" nodeType="withEffect">
                                  <p:stCondLst>
                                    <p:cond delay="0"/>
                                  </p:stCondLst>
                                  <p:childTnLst>
                                    <p:set>
                                      <p:cBhvr>
                                        <p:cTn id="142" dur="1" fill="hold">
                                          <p:stCondLst>
                                            <p:cond delay="0"/>
                                          </p:stCondLst>
                                        </p:cTn>
                                        <p:tgtEl>
                                          <p:spTgt spid="12419"/>
                                        </p:tgtEl>
                                        <p:attrNameLst>
                                          <p:attrName>style.visibility</p:attrName>
                                        </p:attrNameLst>
                                      </p:cBhvr>
                                      <p:to>
                                        <p:strVal val="visible"/>
                                      </p:to>
                                    </p:set>
                                    <p:anim calcmode="lin" valueType="num">
                                      <p:cBhvr>
                                        <p:cTn id="143" dur="500" fill="hold"/>
                                        <p:tgtEl>
                                          <p:spTgt spid="12419"/>
                                        </p:tgtEl>
                                        <p:attrNameLst>
                                          <p:attrName>ppt_w</p:attrName>
                                        </p:attrNameLst>
                                      </p:cBhvr>
                                      <p:tavLst>
                                        <p:tav tm="0">
                                          <p:val>
                                            <p:fltVal val="0"/>
                                          </p:val>
                                        </p:tav>
                                        <p:tav tm="100000">
                                          <p:val>
                                            <p:strVal val="#ppt_w"/>
                                          </p:val>
                                        </p:tav>
                                      </p:tavLst>
                                    </p:anim>
                                    <p:anim calcmode="lin" valueType="num">
                                      <p:cBhvr>
                                        <p:cTn id="144" dur="500" fill="hold"/>
                                        <p:tgtEl>
                                          <p:spTgt spid="12419"/>
                                        </p:tgtEl>
                                        <p:attrNameLst>
                                          <p:attrName>ppt_h</p:attrName>
                                        </p:attrNameLst>
                                      </p:cBhvr>
                                      <p:tavLst>
                                        <p:tav tm="0">
                                          <p:val>
                                            <p:fltVal val="0"/>
                                          </p:val>
                                        </p:tav>
                                        <p:tav tm="100000">
                                          <p:val>
                                            <p:strVal val="#ppt_h"/>
                                          </p:val>
                                        </p:tav>
                                      </p:tavLst>
                                    </p:anim>
                                  </p:childTnLst>
                                </p:cTn>
                              </p:par>
                              <p:par>
                                <p:cTn id="145" presetID="23" presetClass="entr" presetSubtype="16" fill="hold" grpId="0" nodeType="withEffect">
                                  <p:stCondLst>
                                    <p:cond delay="0"/>
                                  </p:stCondLst>
                                  <p:childTnLst>
                                    <p:set>
                                      <p:cBhvr>
                                        <p:cTn id="146" dur="1" fill="hold">
                                          <p:stCondLst>
                                            <p:cond delay="0"/>
                                          </p:stCondLst>
                                        </p:cTn>
                                        <p:tgtEl>
                                          <p:spTgt spid="12349"/>
                                        </p:tgtEl>
                                        <p:attrNameLst>
                                          <p:attrName>style.visibility</p:attrName>
                                        </p:attrNameLst>
                                      </p:cBhvr>
                                      <p:to>
                                        <p:strVal val="visible"/>
                                      </p:to>
                                    </p:set>
                                    <p:anim calcmode="lin" valueType="num">
                                      <p:cBhvr>
                                        <p:cTn id="147" dur="500" fill="hold"/>
                                        <p:tgtEl>
                                          <p:spTgt spid="12349"/>
                                        </p:tgtEl>
                                        <p:attrNameLst>
                                          <p:attrName>ppt_w</p:attrName>
                                        </p:attrNameLst>
                                      </p:cBhvr>
                                      <p:tavLst>
                                        <p:tav tm="0">
                                          <p:val>
                                            <p:fltVal val="0"/>
                                          </p:val>
                                        </p:tav>
                                        <p:tav tm="100000">
                                          <p:val>
                                            <p:strVal val="#ppt_w"/>
                                          </p:val>
                                        </p:tav>
                                      </p:tavLst>
                                    </p:anim>
                                    <p:anim calcmode="lin" valueType="num">
                                      <p:cBhvr>
                                        <p:cTn id="148" dur="500" fill="hold"/>
                                        <p:tgtEl>
                                          <p:spTgt spid="12349"/>
                                        </p:tgtEl>
                                        <p:attrNameLst>
                                          <p:attrName>ppt_h</p:attrName>
                                        </p:attrNameLst>
                                      </p:cBhvr>
                                      <p:tavLst>
                                        <p:tav tm="0">
                                          <p:val>
                                            <p:fltVal val="0"/>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mph" presetSubtype="2" fill="hold" grpId="1" nodeType="clickEffect">
                                  <p:stCondLst>
                                    <p:cond delay="0"/>
                                  </p:stCondLst>
                                  <p:childTnLst>
                                    <p:animClr clrSpc="rgb" dir="cw">
                                      <p:cBhvr override="childStyle">
                                        <p:cTn id="152" dur="2000" fill="hold"/>
                                        <p:tgtEl>
                                          <p:spTgt spid="12351"/>
                                        </p:tgtEl>
                                        <p:attrNameLst>
                                          <p:attrName>style.color</p:attrName>
                                        </p:attrNameLst>
                                      </p:cBhvr>
                                      <p:to>
                                        <a:schemeClr val="accent2"/>
                                      </p:to>
                                    </p:animClr>
                                  </p:childTnLst>
                                </p:cTn>
                              </p:par>
                              <p:par>
                                <p:cTn id="153" presetID="3" presetClass="emph" presetSubtype="2" fill="hold" grpId="1" nodeType="withEffect">
                                  <p:stCondLst>
                                    <p:cond delay="0"/>
                                  </p:stCondLst>
                                  <p:childTnLst>
                                    <p:animClr clrSpc="rgb" dir="cw">
                                      <p:cBhvr override="childStyle">
                                        <p:cTn id="154" dur="2000" fill="hold"/>
                                        <p:tgtEl>
                                          <p:spTgt spid="12354"/>
                                        </p:tgtEl>
                                        <p:attrNameLst>
                                          <p:attrName>style.color</p:attrName>
                                        </p:attrNameLst>
                                      </p:cBhvr>
                                      <p:to>
                                        <a:schemeClr val="accent2"/>
                                      </p:to>
                                    </p:animClr>
                                  </p:childTnLst>
                                </p:cTn>
                              </p:par>
                              <p:par>
                                <p:cTn id="155" presetID="3" presetClass="emph" presetSubtype="2" fill="hold" grpId="1" nodeType="withEffect">
                                  <p:stCondLst>
                                    <p:cond delay="0"/>
                                  </p:stCondLst>
                                  <p:childTnLst>
                                    <p:animClr clrSpc="rgb" dir="cw">
                                      <p:cBhvr override="childStyle">
                                        <p:cTn id="156" dur="2000" fill="hold"/>
                                        <p:tgtEl>
                                          <p:spTgt spid="12379"/>
                                        </p:tgtEl>
                                        <p:attrNameLst>
                                          <p:attrName>style.color</p:attrName>
                                        </p:attrNameLst>
                                      </p:cBhvr>
                                      <p:to>
                                        <a:schemeClr val="accent2"/>
                                      </p:to>
                                    </p:animClr>
                                  </p:childTnLst>
                                </p:cTn>
                              </p:par>
                              <p:par>
                                <p:cTn id="157" presetID="3" presetClass="emph" presetSubtype="2" fill="hold" grpId="1" nodeType="withEffect">
                                  <p:stCondLst>
                                    <p:cond delay="0"/>
                                  </p:stCondLst>
                                  <p:childTnLst>
                                    <p:animClr clrSpc="rgb" dir="cw">
                                      <p:cBhvr override="childStyle">
                                        <p:cTn id="158" dur="2000" fill="hold"/>
                                        <p:tgtEl>
                                          <p:spTgt spid="12382"/>
                                        </p:tgtEl>
                                        <p:attrNameLst>
                                          <p:attrName>style.color</p:attrName>
                                        </p:attrNameLst>
                                      </p:cBhvr>
                                      <p:to>
                                        <a:schemeClr val="accent2"/>
                                      </p:to>
                                    </p:animClr>
                                  </p:childTnLst>
                                </p:cTn>
                              </p:par>
                              <p:par>
                                <p:cTn id="159" presetID="3" presetClass="emph" presetSubtype="2" fill="hold" grpId="1" nodeType="withEffect">
                                  <p:stCondLst>
                                    <p:cond delay="0"/>
                                  </p:stCondLst>
                                  <p:childTnLst>
                                    <p:animClr clrSpc="rgb" dir="cw">
                                      <p:cBhvr override="childStyle">
                                        <p:cTn id="160" dur="2000" fill="hold"/>
                                        <p:tgtEl>
                                          <p:spTgt spid="12393"/>
                                        </p:tgtEl>
                                        <p:attrNameLst>
                                          <p:attrName>style.color</p:attrName>
                                        </p:attrNameLst>
                                      </p:cBhvr>
                                      <p:to>
                                        <a:schemeClr val="accent2"/>
                                      </p:to>
                                    </p:animClr>
                                  </p:childTnLst>
                                </p:cTn>
                              </p:par>
                              <p:par>
                                <p:cTn id="161" presetID="3" presetClass="emph" presetSubtype="2" fill="hold" grpId="1" nodeType="withEffect">
                                  <p:stCondLst>
                                    <p:cond delay="0"/>
                                  </p:stCondLst>
                                  <p:childTnLst>
                                    <p:animClr clrSpc="rgb" dir="cw">
                                      <p:cBhvr override="childStyle">
                                        <p:cTn id="162" dur="2000" fill="hold"/>
                                        <p:tgtEl>
                                          <p:spTgt spid="12396"/>
                                        </p:tgtEl>
                                        <p:attrNameLst>
                                          <p:attrName>style.color</p:attrName>
                                        </p:attrNameLst>
                                      </p:cBhvr>
                                      <p:to>
                                        <a:schemeClr val="accent2"/>
                                      </p:to>
                                    </p:animClr>
                                  </p:childTnLst>
                                </p:cTn>
                              </p:par>
                              <p:par>
                                <p:cTn id="163" presetID="3" presetClass="emph" presetSubtype="2" fill="hold" grpId="1" nodeType="withEffect">
                                  <p:stCondLst>
                                    <p:cond delay="0"/>
                                  </p:stCondLst>
                                  <p:childTnLst>
                                    <p:animClr clrSpc="rgb" dir="cw">
                                      <p:cBhvr override="childStyle">
                                        <p:cTn id="164" dur="2000" fill="hold"/>
                                        <p:tgtEl>
                                          <p:spTgt spid="12400"/>
                                        </p:tgtEl>
                                        <p:attrNameLst>
                                          <p:attrName>style.color</p:attrName>
                                        </p:attrNameLst>
                                      </p:cBhvr>
                                      <p:to>
                                        <a:schemeClr val="accent2"/>
                                      </p:to>
                                    </p:animClr>
                                  </p:childTnLst>
                                </p:cTn>
                              </p:par>
                              <p:par>
                                <p:cTn id="165" presetID="3" presetClass="emph" presetSubtype="2" fill="hold" grpId="1" nodeType="withEffect">
                                  <p:stCondLst>
                                    <p:cond delay="0"/>
                                  </p:stCondLst>
                                  <p:childTnLst>
                                    <p:animClr clrSpc="rgb" dir="cw">
                                      <p:cBhvr override="childStyle">
                                        <p:cTn id="166" dur="2000" fill="hold"/>
                                        <p:tgtEl>
                                          <p:spTgt spid="1240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 grpId="0" animBg="1"/>
      <p:bldP spid="12350" grpId="0"/>
      <p:bldP spid="12351" grpId="0"/>
      <p:bldP spid="12351" grpId="1"/>
      <p:bldP spid="12352" grpId="0" animBg="1"/>
      <p:bldP spid="12353" grpId="0"/>
      <p:bldP spid="12354" grpId="0"/>
      <p:bldP spid="12354" grpId="1"/>
      <p:bldP spid="12355" grpId="0" animBg="1"/>
      <p:bldP spid="12356" grpId="0"/>
      <p:bldP spid="12378" grpId="0"/>
      <p:bldP spid="12379" grpId="0"/>
      <p:bldP spid="12379" grpId="1"/>
      <p:bldP spid="12380" grpId="0" animBg="1"/>
      <p:bldP spid="12381" grpId="0"/>
      <p:bldP spid="12382" grpId="0"/>
      <p:bldP spid="12382" grpId="1"/>
      <p:bldP spid="12383" grpId="0" animBg="1"/>
      <p:bldP spid="12384" grpId="0"/>
      <p:bldP spid="12392" grpId="0"/>
      <p:bldP spid="12393" grpId="0"/>
      <p:bldP spid="12393" grpId="1"/>
      <p:bldP spid="12394" grpId="0" animBg="1"/>
      <p:bldP spid="12395" grpId="0"/>
      <p:bldP spid="12396" grpId="0"/>
      <p:bldP spid="12396" grpId="1"/>
      <p:bldP spid="12397" grpId="0" animBg="1"/>
      <p:bldP spid="12398" grpId="0"/>
      <p:bldP spid="12399" grpId="0"/>
      <p:bldP spid="12400" grpId="0"/>
      <p:bldP spid="12400" grpId="1"/>
      <p:bldP spid="12401" grpId="0" animBg="1"/>
      <p:bldP spid="12402" grpId="0"/>
      <p:bldP spid="12403" grpId="0"/>
      <p:bldP spid="12403" grpId="1"/>
      <p:bldP spid="12404" grpId="0" animBg="1"/>
      <p:bldP spid="12405" grpId="0"/>
      <p:bldP spid="12406" grpId="0"/>
      <p:bldP spid="12414" grpId="0"/>
      <p:bldP spid="12415" grpId="0"/>
      <p:bldP spid="12416" grpId="0"/>
      <p:bldP spid="12417" grpId="0"/>
      <p:bldP spid="12418" grpId="0"/>
      <p:bldP spid="124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9AA33432-AD8B-4A5B-BC6F-AD84E3DB9225}"/>
                  </a:ext>
                </a:extLst>
              </p:cNvPr>
              <p:cNvSpPr txBox="1"/>
              <p:nvPr/>
            </p:nvSpPr>
            <p:spPr>
              <a:xfrm>
                <a:off x="3281587" y="3891922"/>
                <a:ext cx="1098374" cy="803680"/>
              </a:xfrm>
              <a:prstGeom prst="rect">
                <a:avLst/>
              </a:prstGeom>
              <a:noFill/>
            </p:spPr>
            <p:txBody>
              <a:bodyPr wrap="non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a:solidFill>
                              <a:srgbClr val="9A5315"/>
                            </a:solidFill>
                            <a:latin typeface="Cambria Math"/>
                          </a:rPr>
                          <m:t>𝟕</m:t>
                        </m:r>
                        <m:r>
                          <a:rPr lang="en-US" sz="3200" b="1">
                            <a:solidFill>
                              <a:srgbClr val="9A5315"/>
                            </a:solidFill>
                            <a:latin typeface="Cambria Math"/>
                          </a:rPr>
                          <m:t>−</m:t>
                        </m:r>
                        <m:r>
                          <a:rPr lang="en-US" sz="3200" b="1">
                            <a:solidFill>
                              <a:srgbClr val="9A5315"/>
                            </a:solidFill>
                            <a:latin typeface="Cambria Math"/>
                          </a:rPr>
                          <m:t>𝟑</m:t>
                        </m:r>
                      </m:num>
                      <m:den>
                        <m:r>
                          <a:rPr lang="en-US" sz="3200" b="1" i="1">
                            <a:solidFill>
                              <a:srgbClr val="9A5315"/>
                            </a:solidFill>
                            <a:latin typeface="Cambria Math"/>
                          </a:rPr>
                          <m:t>𝟒</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26" name="TextBox 25">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3281587" y="3891922"/>
                <a:ext cx="1098374" cy="803680"/>
              </a:xfrm>
              <a:prstGeom prst="rect">
                <a:avLst/>
              </a:prstGeom>
              <a:blipFill>
                <a:blip r:embed="rId2"/>
                <a:stretch>
                  <a:fillRect l="-12500"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A24D996-020A-49E2-83C4-D389BE15106C}"/>
                  </a:ext>
                </a:extLst>
              </p:cNvPr>
              <p:cNvSpPr txBox="1"/>
              <p:nvPr/>
            </p:nvSpPr>
            <p:spPr>
              <a:xfrm>
                <a:off x="4554063" y="3859260"/>
                <a:ext cx="659151" cy="801371"/>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𝟒</m:t>
                        </m:r>
                      </m:num>
                      <m:den>
                        <m:r>
                          <a:rPr lang="en-US" sz="3200" b="1">
                            <a:solidFill>
                              <a:srgbClr val="FF0000"/>
                            </a:solidFill>
                            <a:latin typeface="Cambria Math"/>
                          </a:rPr>
                          <m:t>𝟒</m:t>
                        </m:r>
                      </m:den>
                    </m:f>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27" name="TextBox 26">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4554063" y="3859260"/>
                <a:ext cx="659151" cy="801371"/>
              </a:xfrm>
              <a:prstGeom prst="rect">
                <a:avLst/>
              </a:prstGeom>
              <a:blipFill>
                <a:blip r:embed="rId3"/>
                <a:stretch>
                  <a:fillRect l="-19231" b="-6250"/>
                </a:stretch>
              </a:blipFill>
            </p:spPr>
            <p:txBody>
              <a:bodyPr/>
              <a:lstStyle/>
              <a:p>
                <a:r>
                  <a:rPr lang="en-US">
                    <a:noFill/>
                  </a:rPr>
                  <a:t> </a:t>
                </a:r>
              </a:p>
            </p:txBody>
          </p:sp>
        </mc:Fallback>
      </mc:AlternateContent>
      <p:sp>
        <p:nvSpPr>
          <p:cNvPr id="32" name="Text Box 7"/>
          <p:cNvSpPr txBox="1">
            <a:spLocks noChangeArrowheads="1"/>
          </p:cNvSpPr>
          <p:nvPr/>
        </p:nvSpPr>
        <p:spPr bwMode="auto">
          <a:xfrm>
            <a:off x="1801855" y="845354"/>
            <a:ext cx="2257224"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defTabSz="914377"/>
            <a:r>
              <a:rPr lang="en-US" sz="2800" b="1" u="sng">
                <a:solidFill>
                  <a:srgbClr val="FF0000"/>
                </a:solidFill>
                <a:cs typeface="Times New Roman" pitchFamily="18" charset="0"/>
              </a:rPr>
              <a:t>Bài 1</a:t>
            </a:r>
            <a:r>
              <a:rPr lang="en-US" sz="2800" b="1">
                <a:solidFill>
                  <a:srgbClr val="FF0000"/>
                </a:solidFill>
                <a:cs typeface="Times New Roman" pitchFamily="18" charset="0"/>
              </a:rPr>
              <a:t>:</a:t>
            </a:r>
            <a:endParaRPr lang="en-US" sz="2800" b="1" dirty="0">
              <a:solidFill>
                <a:srgbClr val="FF0000"/>
              </a:solidFill>
              <a:cs typeface="Times New Roman" pitchFamily="18" charset="0"/>
            </a:endParaRPr>
          </a:p>
        </p:txBody>
      </p:sp>
      <p:sp>
        <p:nvSpPr>
          <p:cNvPr id="57" name="TextBox 56"/>
          <p:cNvSpPr txBox="1"/>
          <p:nvPr/>
        </p:nvSpPr>
        <p:spPr>
          <a:xfrm>
            <a:off x="5155868" y="2143789"/>
            <a:ext cx="1752600" cy="553990"/>
          </a:xfrm>
          <a:prstGeom prst="rect">
            <a:avLst/>
          </a:prstGeom>
          <a:noFill/>
        </p:spPr>
        <p:txBody>
          <a:bodyPr wrap="square" lIns="121912" tIns="60956" rIns="121912" bIns="60956" rtlCol="0">
            <a:spAutoFit/>
          </a:bodyPr>
          <a:lstStyle/>
          <a:p>
            <a:pPr defTabSz="914377"/>
            <a:r>
              <a:rPr lang="en-US" sz="2800" b="1" err="1">
                <a:solidFill>
                  <a:srgbClr val="FF0000"/>
                </a:solidFill>
                <a:latin typeface="Times New Roman" pitchFamily="18" charset="0"/>
              </a:rPr>
              <a:t>Bài</a:t>
            </a:r>
            <a:r>
              <a:rPr lang="en-US" sz="2800" b="1">
                <a:solidFill>
                  <a:srgbClr val="FF0000"/>
                </a:solidFill>
                <a:latin typeface="Times New Roman" pitchFamily="18" charset="0"/>
              </a:rPr>
              <a:t> làm</a:t>
            </a:r>
            <a:endParaRPr lang="en-US" sz="2800" b="1" dirty="0">
              <a:solidFill>
                <a:srgbClr val="FF0000"/>
              </a:solidFill>
              <a:latin typeface="Times New Roman" pitchFamily="18" charset="0"/>
            </a:endParaRPr>
          </a:p>
        </p:txBody>
      </p: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8F2E0769-1134-46AB-94F7-C7581FDA7ACE}"/>
                  </a:ext>
                </a:extLst>
              </p:cNvPr>
              <p:cNvSpPr txBox="1"/>
              <p:nvPr/>
            </p:nvSpPr>
            <p:spPr>
              <a:xfrm>
                <a:off x="2204508" y="1362423"/>
                <a:ext cx="1822736" cy="810989"/>
              </a:xfrm>
              <a:prstGeom prst="rect">
                <a:avLst/>
              </a:prstGeom>
              <a:noFill/>
            </p:spPr>
            <p:txBody>
              <a:bodyPr wrap="squar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𝟏𝟓</m:t>
                        </m:r>
                      </m:num>
                      <m:den>
                        <m:r>
                          <a:rPr lang="en-US" sz="3200" b="1" i="1">
                            <a:solidFill>
                              <a:srgbClr val="9A5315"/>
                            </a:solidFill>
                            <a:latin typeface="Cambria Math"/>
                          </a:rPr>
                          <m:t>𝟏𝟔</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𝟕</m:t>
                        </m:r>
                      </m:num>
                      <m:den>
                        <m:r>
                          <a:rPr lang="en-US" sz="3200" b="1" i="1">
                            <a:solidFill>
                              <a:srgbClr val="9A5315"/>
                            </a:solidFill>
                            <a:latin typeface="Cambria Math"/>
                          </a:rPr>
                          <m:t>𝟏𝟔</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58" name="TextBox 57">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2204508" y="1362423"/>
                <a:ext cx="1822736" cy="810989"/>
              </a:xfrm>
              <a:prstGeom prst="rect">
                <a:avLst/>
              </a:prstGeom>
              <a:blipFill>
                <a:blip r:embed="rId4"/>
                <a:stretch>
                  <a:fillRect l="-6944" b="-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8F2E0769-1134-46AB-94F7-C7581FDA7ACE}"/>
                  </a:ext>
                </a:extLst>
              </p:cNvPr>
              <p:cNvSpPr txBox="1"/>
              <p:nvPr/>
            </p:nvSpPr>
            <p:spPr>
              <a:xfrm>
                <a:off x="5906915" y="1371655"/>
                <a:ext cx="1875572" cy="801756"/>
              </a:xfrm>
              <a:prstGeom prst="rect">
                <a:avLst/>
              </a:prstGeom>
              <a:noFill/>
            </p:spPr>
            <p:txBody>
              <a:bodyPr wrap="squar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𝟗</m:t>
                        </m:r>
                      </m:num>
                      <m:den>
                        <m:r>
                          <a:rPr lang="en-US" sz="3200" b="1" i="1">
                            <a:solidFill>
                              <a:srgbClr val="9A5315"/>
                            </a:solidFill>
                            <a:latin typeface="Cambria Math"/>
                          </a:rPr>
                          <m:t>𝟓</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𝟑</m:t>
                        </m:r>
                      </m:num>
                      <m:den>
                        <m:r>
                          <a:rPr lang="en-US" sz="3200" b="1" i="1">
                            <a:solidFill>
                              <a:srgbClr val="9A5315"/>
                            </a:solidFill>
                            <a:latin typeface="Cambria Math"/>
                          </a:rPr>
                          <m:t>𝟓</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60" name="TextBox 59">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5906915" y="1371655"/>
                <a:ext cx="1875572" cy="801756"/>
              </a:xfrm>
              <a:prstGeom prst="rect">
                <a:avLst/>
              </a:prstGeom>
              <a:blipFill>
                <a:blip r:embed="rId5"/>
                <a:stretch>
                  <a:fillRect l="-7383" b="-79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8F2E0769-1134-46AB-94F7-C7581FDA7ACE}"/>
                  </a:ext>
                </a:extLst>
              </p:cNvPr>
              <p:cNvSpPr txBox="1"/>
              <p:nvPr/>
            </p:nvSpPr>
            <p:spPr>
              <a:xfrm>
                <a:off x="4088218" y="1371690"/>
                <a:ext cx="1882553" cy="803680"/>
              </a:xfrm>
              <a:prstGeom prst="rect">
                <a:avLst/>
              </a:prstGeom>
              <a:noFill/>
            </p:spPr>
            <p:txBody>
              <a:bodyPr wrap="squar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𝟕</m:t>
                        </m:r>
                      </m:num>
                      <m:den>
                        <m:r>
                          <a:rPr lang="en-US" sz="3200" b="1" i="1">
                            <a:solidFill>
                              <a:srgbClr val="9A5315"/>
                            </a:solidFill>
                            <a:latin typeface="Cambria Math"/>
                          </a:rPr>
                          <m:t>𝟒</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𝟑</m:t>
                        </m:r>
                      </m:num>
                      <m:den>
                        <m:r>
                          <a:rPr lang="en-US" sz="3200" b="1" i="1">
                            <a:solidFill>
                              <a:srgbClr val="9A5315"/>
                            </a:solidFill>
                            <a:latin typeface="Cambria Math"/>
                          </a:rPr>
                          <m:t>𝟒</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61" name="TextBox 60">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4088218" y="1371690"/>
                <a:ext cx="1882553" cy="803680"/>
              </a:xfrm>
              <a:prstGeom prst="rect">
                <a:avLst/>
              </a:prstGeom>
              <a:blipFill>
                <a:blip r:embed="rId6"/>
                <a:stretch>
                  <a:fillRect l="-7383" b="-79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9AA33432-AD8B-4A5B-BC6F-AD84E3DB9225}"/>
                  </a:ext>
                </a:extLst>
              </p:cNvPr>
              <p:cNvSpPr txBox="1"/>
              <p:nvPr/>
            </p:nvSpPr>
            <p:spPr>
              <a:xfrm>
                <a:off x="3373087" y="4702911"/>
                <a:ext cx="1098374" cy="803680"/>
              </a:xfrm>
              <a:prstGeom prst="rect">
                <a:avLst/>
              </a:prstGeom>
              <a:noFill/>
            </p:spPr>
            <p:txBody>
              <a:bodyPr wrap="non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a:solidFill>
                              <a:srgbClr val="9A5315"/>
                            </a:solidFill>
                            <a:latin typeface="Cambria Math"/>
                          </a:rPr>
                          <m:t>𝟗</m:t>
                        </m:r>
                        <m:r>
                          <a:rPr lang="en-US" sz="3200" b="1">
                            <a:solidFill>
                              <a:srgbClr val="9A5315"/>
                            </a:solidFill>
                            <a:latin typeface="Cambria Math"/>
                          </a:rPr>
                          <m:t>−</m:t>
                        </m:r>
                        <m:r>
                          <a:rPr lang="en-US" sz="3200" b="1">
                            <a:solidFill>
                              <a:srgbClr val="9A5315"/>
                            </a:solidFill>
                            <a:latin typeface="Cambria Math"/>
                          </a:rPr>
                          <m:t>𝟑</m:t>
                        </m:r>
                      </m:num>
                      <m:den>
                        <m:r>
                          <a:rPr lang="en-US" sz="3200" b="1" i="1">
                            <a:solidFill>
                              <a:srgbClr val="9A5315"/>
                            </a:solidFill>
                            <a:latin typeface="Cambria Math"/>
                          </a:rPr>
                          <m:t>𝟓</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3373087" y="4702911"/>
                <a:ext cx="1098374" cy="803680"/>
              </a:xfrm>
              <a:prstGeom prst="rect">
                <a:avLst/>
              </a:prstGeom>
              <a:blipFill>
                <a:blip r:embed="rId7"/>
                <a:stretch>
                  <a:fillRect l="-13793"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9AA33432-AD8B-4A5B-BC6F-AD84E3DB9225}"/>
                  </a:ext>
                </a:extLst>
              </p:cNvPr>
              <p:cNvSpPr txBox="1"/>
              <p:nvPr/>
            </p:nvSpPr>
            <p:spPr>
              <a:xfrm>
                <a:off x="3755767" y="5673415"/>
                <a:ext cx="1457446" cy="801756"/>
              </a:xfrm>
              <a:prstGeom prst="rect">
                <a:avLst/>
              </a:prstGeom>
              <a:noFill/>
            </p:spPr>
            <p:txBody>
              <a:bodyPr wrap="non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a:solidFill>
                              <a:srgbClr val="9A5315"/>
                            </a:solidFill>
                            <a:latin typeface="Cambria Math"/>
                          </a:rPr>
                          <m:t>𝟏𝟕</m:t>
                        </m:r>
                        <m:r>
                          <a:rPr lang="en-US" sz="3200" b="1">
                            <a:solidFill>
                              <a:srgbClr val="9A5315"/>
                            </a:solidFill>
                            <a:latin typeface="Cambria Math"/>
                          </a:rPr>
                          <m:t>−</m:t>
                        </m:r>
                        <m:r>
                          <a:rPr lang="en-US" sz="3200" b="1">
                            <a:solidFill>
                              <a:srgbClr val="9A5315"/>
                            </a:solidFill>
                            <a:latin typeface="Cambria Math"/>
                          </a:rPr>
                          <m:t>𝟏𝟐</m:t>
                        </m:r>
                      </m:num>
                      <m:den>
                        <m:r>
                          <a:rPr lang="en-US" sz="3200" b="1" i="1">
                            <a:solidFill>
                              <a:srgbClr val="9A5315"/>
                            </a:solidFill>
                            <a:latin typeface="Cambria Math"/>
                          </a:rPr>
                          <m:t>𝟒𝟗</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9AA33432-AD8B-4A5B-BC6F-AD84E3DB9225}"/>
                  </a:ext>
                </a:extLst>
              </p:cNvPr>
              <p:cNvSpPr txBox="1">
                <a:spLocks noRot="1" noChangeAspect="1" noMove="1" noResize="1" noEditPoints="1" noAdjustHandles="1" noChangeArrowheads="1" noChangeShapeType="1" noTextEdit="1"/>
              </p:cNvSpPr>
              <p:nvPr/>
            </p:nvSpPr>
            <p:spPr>
              <a:xfrm>
                <a:off x="3755767" y="5673415"/>
                <a:ext cx="1457446" cy="801756"/>
              </a:xfrm>
              <a:prstGeom prst="rect">
                <a:avLst/>
              </a:prstGeom>
              <a:blipFill>
                <a:blip r:embed="rId8"/>
                <a:stretch>
                  <a:fillRect l="-10435"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A24D996-020A-49E2-83C4-D389BE15106C}"/>
                  </a:ext>
                </a:extLst>
              </p:cNvPr>
              <p:cNvSpPr txBox="1"/>
              <p:nvPr/>
            </p:nvSpPr>
            <p:spPr>
              <a:xfrm>
                <a:off x="4650038" y="4660630"/>
                <a:ext cx="659151" cy="803680"/>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𝟔</m:t>
                        </m:r>
                      </m:num>
                      <m:den>
                        <m:r>
                          <a:rPr lang="en-US" sz="3200" b="1">
                            <a:solidFill>
                              <a:srgbClr val="FF0000"/>
                            </a:solidFill>
                            <a:latin typeface="Cambria Math"/>
                          </a:rPr>
                          <m:t>𝟓</m:t>
                        </m:r>
                      </m:den>
                    </m:f>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4650038" y="4660630"/>
                <a:ext cx="659151" cy="803680"/>
              </a:xfrm>
              <a:prstGeom prst="rect">
                <a:avLst/>
              </a:prstGeom>
              <a:blipFill>
                <a:blip r:embed="rId9"/>
                <a:stretch>
                  <a:fillRect l="-16981"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5A24D996-020A-49E2-83C4-D389BE15106C}"/>
                  </a:ext>
                </a:extLst>
              </p:cNvPr>
              <p:cNvSpPr txBox="1"/>
              <p:nvPr/>
            </p:nvSpPr>
            <p:spPr>
              <a:xfrm>
                <a:off x="5227069" y="5636381"/>
                <a:ext cx="838687" cy="810989"/>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𝟓</m:t>
                        </m:r>
                      </m:num>
                      <m:den>
                        <m:r>
                          <a:rPr lang="en-US" sz="3200" b="1">
                            <a:solidFill>
                              <a:srgbClr val="FF0000"/>
                            </a:solidFill>
                            <a:latin typeface="Cambria Math"/>
                          </a:rPr>
                          <m:t>𝟒𝟗</m:t>
                        </m:r>
                      </m:den>
                    </m:f>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31" name="TextBox 30">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5227069" y="5636381"/>
                <a:ext cx="838687" cy="810989"/>
              </a:xfrm>
              <a:prstGeom prst="rect">
                <a:avLst/>
              </a:prstGeom>
              <a:blipFill>
                <a:blip r:embed="rId10"/>
                <a:stretch>
                  <a:fillRect l="-14925"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8F2E0769-1134-46AB-94F7-C7581FDA7ACE}"/>
                  </a:ext>
                </a:extLst>
              </p:cNvPr>
              <p:cNvSpPr txBox="1"/>
              <p:nvPr/>
            </p:nvSpPr>
            <p:spPr>
              <a:xfrm>
                <a:off x="7668506" y="1362422"/>
                <a:ext cx="1875572" cy="801756"/>
              </a:xfrm>
              <a:prstGeom prst="rect">
                <a:avLst/>
              </a:prstGeom>
              <a:noFill/>
            </p:spPr>
            <p:txBody>
              <a:bodyPr wrap="squar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𝟏𝟕</m:t>
                        </m:r>
                      </m:num>
                      <m:den>
                        <m:r>
                          <a:rPr lang="en-US" sz="3200" b="1" i="1">
                            <a:solidFill>
                              <a:srgbClr val="9A5315"/>
                            </a:solidFill>
                            <a:latin typeface="Cambria Math"/>
                          </a:rPr>
                          <m:t>𝟒𝟗</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𝟏𝟐</m:t>
                        </m:r>
                      </m:num>
                      <m:den>
                        <m:r>
                          <a:rPr lang="en-US" sz="3200" b="1" i="1">
                            <a:solidFill>
                              <a:srgbClr val="9A5315"/>
                            </a:solidFill>
                            <a:latin typeface="Cambria Math"/>
                          </a:rPr>
                          <m:t>𝟒𝟗</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7668506" y="1362422"/>
                <a:ext cx="1875572" cy="801756"/>
              </a:xfrm>
              <a:prstGeom prst="rect">
                <a:avLst/>
              </a:prstGeom>
              <a:blipFill>
                <a:blip r:embed="rId11"/>
                <a:stretch>
                  <a:fillRect l="-8054" b="-9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8F2E0769-1134-46AB-94F7-C7581FDA7ACE}"/>
                  </a:ext>
                </a:extLst>
              </p:cNvPr>
              <p:cNvSpPr txBox="1"/>
              <p:nvPr/>
            </p:nvSpPr>
            <p:spPr>
              <a:xfrm>
                <a:off x="1965510" y="5636380"/>
                <a:ext cx="1979676" cy="803680"/>
              </a:xfrm>
              <a:prstGeom prst="rect">
                <a:avLst/>
              </a:prstGeom>
              <a:noFill/>
            </p:spPr>
            <p:txBody>
              <a:bodyPr wrap="squar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𝟏𝟕</m:t>
                        </m:r>
                      </m:num>
                      <m:den>
                        <m:r>
                          <a:rPr lang="en-US" sz="3200" b="1" i="1">
                            <a:solidFill>
                              <a:srgbClr val="9A5315"/>
                            </a:solidFill>
                            <a:latin typeface="Cambria Math"/>
                          </a:rPr>
                          <m:t>𝟒𝟗</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𝟏𝟐</m:t>
                        </m:r>
                      </m:num>
                      <m:den>
                        <m:r>
                          <a:rPr lang="en-US" sz="3200" b="1" i="1">
                            <a:solidFill>
                              <a:srgbClr val="9A5315"/>
                            </a:solidFill>
                            <a:latin typeface="Cambria Math"/>
                          </a:rPr>
                          <m:t>𝟒𝟗</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1965510" y="5636380"/>
                <a:ext cx="1979676" cy="803680"/>
              </a:xfrm>
              <a:prstGeom prst="rect">
                <a:avLst/>
              </a:prstGeom>
              <a:blipFill>
                <a:blip r:embed="rId12"/>
                <a:stretch>
                  <a:fillRect l="-7643" b="-79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8F2E0769-1134-46AB-94F7-C7581FDA7ACE}"/>
                  </a:ext>
                </a:extLst>
              </p:cNvPr>
              <p:cNvSpPr txBox="1"/>
              <p:nvPr/>
            </p:nvSpPr>
            <p:spPr>
              <a:xfrm>
                <a:off x="1810417" y="4679923"/>
                <a:ext cx="1875572" cy="801756"/>
              </a:xfrm>
              <a:prstGeom prst="rect">
                <a:avLst/>
              </a:prstGeom>
              <a:noFill/>
            </p:spPr>
            <p:txBody>
              <a:bodyPr wrap="squar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𝟗</m:t>
                        </m:r>
                      </m:num>
                      <m:den>
                        <m:r>
                          <a:rPr lang="en-US" sz="3200" b="1" i="1">
                            <a:solidFill>
                              <a:srgbClr val="9A5315"/>
                            </a:solidFill>
                            <a:latin typeface="Cambria Math"/>
                          </a:rPr>
                          <m:t>𝟓</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𝟑</m:t>
                        </m:r>
                      </m:num>
                      <m:den>
                        <m:r>
                          <a:rPr lang="en-US" sz="3200" b="1" i="1">
                            <a:solidFill>
                              <a:srgbClr val="9A5315"/>
                            </a:solidFill>
                            <a:latin typeface="Cambria Math"/>
                          </a:rPr>
                          <m:t>𝟓</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28" name="TextBox 27">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1810417" y="4679923"/>
                <a:ext cx="1875572" cy="801756"/>
              </a:xfrm>
              <a:prstGeom prst="rect">
                <a:avLst/>
              </a:prstGeom>
              <a:blipFill>
                <a:blip r:embed="rId13"/>
                <a:stretch>
                  <a:fillRect l="-8108"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8F2E0769-1134-46AB-94F7-C7581FDA7ACE}"/>
                  </a:ext>
                </a:extLst>
              </p:cNvPr>
              <p:cNvSpPr txBox="1"/>
              <p:nvPr/>
            </p:nvSpPr>
            <p:spPr>
              <a:xfrm>
                <a:off x="1897812" y="3818764"/>
                <a:ext cx="1882553" cy="803680"/>
              </a:xfrm>
              <a:prstGeom prst="rect">
                <a:avLst/>
              </a:prstGeom>
              <a:noFill/>
            </p:spPr>
            <p:txBody>
              <a:bodyPr wrap="square" lIns="91438" tIns="45719" rIns="91438" bIns="45719" rtlCol="0">
                <a:spAutoFit/>
              </a:bodyPr>
              <a:lstStyle/>
              <a:p>
                <a:pPr defTabSz="914377" fontAlgn="auto">
                  <a:spcBef>
                    <a:spcPts val="0"/>
                  </a:spcBef>
                  <a:spcAft>
                    <a:spcPts val="0"/>
                  </a:spcAft>
                </a:pPr>
                <a:r>
                  <a:rPr lang="en-US" sz="3200" b="1">
                    <a:solidFill>
                      <a:srgbClr val="9A5315"/>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𝟕</m:t>
                        </m:r>
                      </m:num>
                      <m:den>
                        <m:r>
                          <a:rPr lang="en-US" sz="3200" b="1" i="1">
                            <a:solidFill>
                              <a:srgbClr val="9A5315"/>
                            </a:solidFill>
                            <a:latin typeface="Cambria Math"/>
                          </a:rPr>
                          <m:t>𝟒</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𝟑</m:t>
                        </m:r>
                      </m:num>
                      <m:den>
                        <m:r>
                          <a:rPr lang="en-US" sz="3200" b="1" i="1">
                            <a:solidFill>
                              <a:srgbClr val="9A5315"/>
                            </a:solidFill>
                            <a:latin typeface="Cambria Math"/>
                          </a:rPr>
                          <m:t>𝟒</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1897812" y="3818764"/>
                <a:ext cx="1882553" cy="803680"/>
              </a:xfrm>
              <a:prstGeom prst="rect">
                <a:avLst/>
              </a:prstGeom>
              <a:blipFill>
                <a:blip r:embed="rId14"/>
                <a:stretch>
                  <a:fillRect l="-7333"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2E0769-1134-46AB-94F7-C7581FDA7ACE}"/>
                  </a:ext>
                </a:extLst>
              </p:cNvPr>
              <p:cNvSpPr txBox="1"/>
              <p:nvPr/>
            </p:nvSpPr>
            <p:spPr>
              <a:xfrm>
                <a:off x="1942228" y="2881136"/>
                <a:ext cx="1698432" cy="810989"/>
              </a:xfrm>
              <a:prstGeom prst="rect">
                <a:avLst/>
              </a:prstGeom>
              <a:noFill/>
            </p:spPr>
            <p:txBody>
              <a:bodyPr wrap="squar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𝟏𝟓</m:t>
                        </m:r>
                      </m:num>
                      <m:den>
                        <m:r>
                          <a:rPr lang="en-US" sz="3200" b="1" i="1">
                            <a:solidFill>
                              <a:srgbClr val="9A5315"/>
                            </a:solidFill>
                            <a:latin typeface="Cambria Math"/>
                          </a:rPr>
                          <m:t>𝟏𝟔</m:t>
                        </m:r>
                      </m:den>
                    </m:f>
                  </m:oMath>
                </a14:m>
                <a:r>
                  <a:rPr lang="en-US" sz="3200" b="1">
                    <a:solidFill>
                      <a:srgbClr val="9A5315"/>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srgbClr val="9A5315"/>
                            </a:solidFill>
                            <a:latin typeface="Cambria Math" panose="02040503050406030204" pitchFamily="18" charset="0"/>
                          </a:rPr>
                        </m:ctrlPr>
                      </m:fPr>
                      <m:num>
                        <m:r>
                          <a:rPr lang="en-US" sz="3200" b="1" i="1">
                            <a:solidFill>
                              <a:srgbClr val="9A5315"/>
                            </a:solidFill>
                            <a:latin typeface="Cambria Math"/>
                          </a:rPr>
                          <m:t>𝟕</m:t>
                        </m:r>
                      </m:num>
                      <m:den>
                        <m:r>
                          <a:rPr lang="en-US" sz="3200" b="1" i="1">
                            <a:solidFill>
                              <a:srgbClr val="9A5315"/>
                            </a:solidFill>
                            <a:latin typeface="Cambria Math"/>
                          </a:rPr>
                          <m:t>𝟏𝟔</m:t>
                        </m:r>
                      </m:den>
                    </m:f>
                  </m:oMath>
                </a14:m>
                <a:endParaRPr lang="en-US" sz="3200" b="1">
                  <a:solidFill>
                    <a:srgbClr val="9A5315"/>
                  </a:solidFill>
                  <a:latin typeface="Times New Roman" panose="02020603050405020304" pitchFamily="18"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2E0769-1134-46AB-94F7-C7581FDA7ACE}"/>
                  </a:ext>
                </a:extLst>
              </p:cNvPr>
              <p:cNvSpPr txBox="1">
                <a:spLocks noRot="1" noChangeAspect="1" noMove="1" noResize="1" noEditPoints="1" noAdjustHandles="1" noChangeArrowheads="1" noChangeShapeType="1" noTextEdit="1"/>
              </p:cNvSpPr>
              <p:nvPr/>
            </p:nvSpPr>
            <p:spPr>
              <a:xfrm>
                <a:off x="1942228" y="2881136"/>
                <a:ext cx="1698432" cy="810989"/>
              </a:xfrm>
              <a:prstGeom prst="rect">
                <a:avLst/>
              </a:prstGeom>
              <a:blipFill>
                <a:blip r:embed="rId15"/>
                <a:stretch>
                  <a:fillRect l="-6667" b="-7692"/>
                </a:stretch>
              </a:blipFill>
            </p:spPr>
            <p:txBody>
              <a:bodyPr/>
              <a:lstStyle/>
              <a:p>
                <a:r>
                  <a:rPr lang="en-US">
                    <a:noFill/>
                  </a:rPr>
                  <a:t> </a:t>
                </a:r>
              </a:p>
            </p:txBody>
          </p:sp>
        </mc:Fallback>
      </mc:AlternateContent>
      <p:sp>
        <p:nvSpPr>
          <p:cNvPr id="36" name="Text Box 146"/>
          <p:cNvSpPr txBox="1">
            <a:spLocks noChangeArrowheads="1"/>
          </p:cNvSpPr>
          <p:nvPr/>
        </p:nvSpPr>
        <p:spPr bwMode="auto">
          <a:xfrm>
            <a:off x="4038893" y="2881136"/>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0000CC"/>
                </a:solidFill>
                <a:ea typeface="MS PGothic" pitchFamily="34" charset="-128"/>
              </a:rPr>
              <a:t>15 - 7</a:t>
            </a:r>
            <a:endParaRPr lang="en-US" sz="2400">
              <a:solidFill>
                <a:srgbClr val="0000CC"/>
              </a:solidFill>
            </a:endParaRPr>
          </a:p>
        </p:txBody>
      </p:sp>
      <p:sp>
        <p:nvSpPr>
          <p:cNvPr id="37" name="Text Box 82"/>
          <p:cNvSpPr txBox="1">
            <a:spLocks noChangeArrowheads="1"/>
          </p:cNvSpPr>
          <p:nvPr/>
        </p:nvSpPr>
        <p:spPr bwMode="auto">
          <a:xfrm>
            <a:off x="4299438" y="3335550"/>
            <a:ext cx="58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ja-JP" sz="2400">
                <a:solidFill>
                  <a:srgbClr val="0000CC"/>
                </a:solidFill>
                <a:ea typeface="MS PGothic" pitchFamily="34" charset="-128"/>
              </a:rPr>
              <a:t>16</a:t>
            </a:r>
            <a:endParaRPr lang="en-US" sz="2400">
              <a:solidFill>
                <a:srgbClr val="0000CC"/>
              </a:solidFill>
            </a:endParaRPr>
          </a:p>
        </p:txBody>
      </p:sp>
      <p:sp>
        <p:nvSpPr>
          <p:cNvPr id="39" name="TextBox 38">
            <a:extLst>
              <a:ext uri="{FF2B5EF4-FFF2-40B4-BE49-F238E27FC236}">
                <a16:creationId xmlns:a16="http://schemas.microsoft.com/office/drawing/2014/main" id="{5A24D996-020A-49E2-83C4-D389BE15106C}"/>
              </a:ext>
            </a:extLst>
          </p:cNvPr>
          <p:cNvSpPr txBox="1"/>
          <p:nvPr/>
        </p:nvSpPr>
        <p:spPr>
          <a:xfrm>
            <a:off x="3656646" y="3083076"/>
            <a:ext cx="288541" cy="523218"/>
          </a:xfrm>
          <a:prstGeom prst="rect">
            <a:avLst/>
          </a:prstGeom>
          <a:noFill/>
        </p:spPr>
        <p:txBody>
          <a:bodyPr wrap="squar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a:t>
            </a:r>
          </a:p>
        </p:txBody>
      </p:sp>
      <p:sp>
        <p:nvSpPr>
          <p:cNvPr id="41" name="Line 115"/>
          <p:cNvSpPr>
            <a:spLocks noChangeShapeType="1"/>
          </p:cNvSpPr>
          <p:nvPr/>
        </p:nvSpPr>
        <p:spPr bwMode="auto">
          <a:xfrm>
            <a:off x="4153584" y="3323932"/>
            <a:ext cx="875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5A24D996-020A-49E2-83C4-D389BE15106C}"/>
                  </a:ext>
                </a:extLst>
              </p:cNvPr>
              <p:cNvSpPr txBox="1"/>
              <p:nvPr/>
            </p:nvSpPr>
            <p:spPr>
              <a:xfrm>
                <a:off x="5105366" y="2881135"/>
                <a:ext cx="838687" cy="803680"/>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𝟖</m:t>
                        </m:r>
                      </m:num>
                      <m:den>
                        <m:r>
                          <a:rPr lang="en-US" sz="3200" b="1">
                            <a:solidFill>
                              <a:srgbClr val="FF0000"/>
                            </a:solidFill>
                            <a:latin typeface="Cambria Math"/>
                          </a:rPr>
                          <m:t>𝟏𝟔</m:t>
                        </m:r>
                      </m:den>
                    </m:f>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42" name="TextBox 41">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5105366" y="2881135"/>
                <a:ext cx="838687" cy="803680"/>
              </a:xfrm>
              <a:prstGeom prst="rect">
                <a:avLst/>
              </a:prstGeom>
              <a:blipFill>
                <a:blip r:embed="rId16"/>
                <a:stretch>
                  <a:fillRect l="-13433"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5A24D996-020A-49E2-83C4-D389BE15106C}"/>
                  </a:ext>
                </a:extLst>
              </p:cNvPr>
              <p:cNvSpPr txBox="1"/>
              <p:nvPr/>
            </p:nvSpPr>
            <p:spPr>
              <a:xfrm>
                <a:off x="5906551" y="2859128"/>
                <a:ext cx="659151" cy="801371"/>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a:solidFill>
                              <a:srgbClr val="FF0000"/>
                            </a:solidFill>
                            <a:latin typeface="Cambria Math"/>
                          </a:rPr>
                          <m:t>𝟏</m:t>
                        </m:r>
                      </m:num>
                      <m:den>
                        <m:r>
                          <a:rPr lang="en-US" sz="3200" b="1">
                            <a:solidFill>
                              <a:srgbClr val="FF0000"/>
                            </a:solidFill>
                            <a:latin typeface="Cambria Math"/>
                          </a:rPr>
                          <m:t>𝟐</m:t>
                        </m:r>
                      </m:den>
                    </m:f>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43" name="TextBox 42">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5906551" y="2859128"/>
                <a:ext cx="659151" cy="801371"/>
              </a:xfrm>
              <a:prstGeom prst="rect">
                <a:avLst/>
              </a:prstGeom>
              <a:blipFill>
                <a:blip r:embed="rId17"/>
                <a:stretch>
                  <a:fillRect l="-16981"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5A24D996-020A-49E2-83C4-D389BE15106C}"/>
                  </a:ext>
                </a:extLst>
              </p:cNvPr>
              <p:cNvSpPr txBox="1"/>
              <p:nvPr/>
            </p:nvSpPr>
            <p:spPr>
              <a:xfrm>
                <a:off x="5269257" y="4014550"/>
                <a:ext cx="694417" cy="523218"/>
              </a:xfrm>
              <a:prstGeom prst="rect">
                <a:avLst/>
              </a:prstGeom>
              <a:noFill/>
            </p:spPr>
            <p:txBody>
              <a:bodyPr wrap="none" lIns="91438" tIns="45719" rIns="91438" bIns="45719" rtlCol="0">
                <a:spAutoFit/>
              </a:bodyPr>
              <a:lstStyle/>
              <a:p>
                <a:pPr defTabSz="914377" fontAlgn="auto">
                  <a:spcBef>
                    <a:spcPts val="0"/>
                  </a:spcBef>
                  <a:spcAft>
                    <a:spcPts val="0"/>
                  </a:spcAft>
                </a:pPr>
                <a:r>
                  <a:rPr lang="en-US" sz="2800" b="1">
                    <a:solidFill>
                      <a:srgbClr val="9A5315"/>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FF0000"/>
                        </a:solidFill>
                        <a:latin typeface="Cambria Math"/>
                      </a:rPr>
                      <m:t>𝟏</m:t>
                    </m:r>
                  </m:oMath>
                </a14:m>
                <a:endParaRPr lang="en-US" sz="2800" b="1">
                  <a:solidFill>
                    <a:srgbClr val="9A5315"/>
                  </a:solidFill>
                  <a:latin typeface="Times New Roman" panose="02020603050405020304" pitchFamily="18" charset="0"/>
                  <a:cs typeface="Times New Roman" panose="02020603050405020304" pitchFamily="18" charset="0"/>
                </a:endParaRPr>
              </a:p>
            </p:txBody>
          </p:sp>
        </mc:Choice>
        <mc:Fallback>
          <p:sp>
            <p:nvSpPr>
              <p:cNvPr id="44" name="TextBox 43">
                <a:extLst>
                  <a:ext uri="{FF2B5EF4-FFF2-40B4-BE49-F238E27FC236}">
                    <a16:creationId xmlns:a16="http://schemas.microsoft.com/office/drawing/2014/main" id="{5A24D996-020A-49E2-83C4-D389BE15106C}"/>
                  </a:ext>
                </a:extLst>
              </p:cNvPr>
              <p:cNvSpPr txBox="1">
                <a:spLocks noRot="1" noChangeAspect="1" noMove="1" noResize="1" noEditPoints="1" noAdjustHandles="1" noChangeArrowheads="1" noChangeShapeType="1" noTextEdit="1"/>
              </p:cNvSpPr>
              <p:nvPr/>
            </p:nvSpPr>
            <p:spPr>
              <a:xfrm>
                <a:off x="5269257" y="4014550"/>
                <a:ext cx="694417" cy="523218"/>
              </a:xfrm>
              <a:prstGeom prst="rect">
                <a:avLst/>
              </a:prstGeom>
              <a:blipFill>
                <a:blip r:embed="rId18"/>
                <a:stretch>
                  <a:fillRect l="-17857" t="-9524" r="-1786" b="-33333"/>
                </a:stretch>
              </a:blipFill>
            </p:spPr>
            <p:txBody>
              <a:bodyPr/>
              <a:lstStyle/>
              <a:p>
                <a:r>
                  <a:rPr lang="en-US">
                    <a:noFill/>
                  </a:rPr>
                  <a:t> </a:t>
                </a:r>
              </a:p>
            </p:txBody>
          </p:sp>
        </mc:Fallback>
      </mc:AlternateContent>
      <p:pic>
        <p:nvPicPr>
          <p:cNvPr id="33" name="图片 4">
            <a:extLst>
              <a:ext uri="{FF2B5EF4-FFF2-40B4-BE49-F238E27FC236}">
                <a16:creationId xmlns:a16="http://schemas.microsoft.com/office/drawing/2014/main" id="{314C974A-F31E-F942-930D-F79E753EB3C5}"/>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6922324" y="1659686"/>
            <a:ext cx="6228590" cy="5126022"/>
          </a:xfrm>
          <a:prstGeom prst="rect">
            <a:avLst/>
          </a:prstGeom>
        </p:spPr>
      </p:pic>
      <p:pic>
        <p:nvPicPr>
          <p:cNvPr id="34" name="图片 17">
            <a:extLst>
              <a:ext uri="{FF2B5EF4-FFF2-40B4-BE49-F238E27FC236}">
                <a16:creationId xmlns:a16="http://schemas.microsoft.com/office/drawing/2014/main" id="{D15FD49B-4691-7141-8E2D-BBD0514DB299}"/>
              </a:ext>
            </a:extLst>
          </p:cNvPr>
          <p:cNvPicPr>
            <a:picLocks noChangeAspect="1"/>
          </p:cNvPicPr>
          <p:nvPr/>
        </p:nvPicPr>
        <p:blipFill>
          <a:blip r:embed="rId21"/>
          <a:stretch>
            <a:fillRect/>
          </a:stretch>
        </p:blipFill>
        <p:spPr>
          <a:xfrm>
            <a:off x="500753" y="491073"/>
            <a:ext cx="1196284" cy="750702"/>
          </a:xfrm>
          <a:prstGeom prst="rect">
            <a:avLst/>
          </a:prstGeom>
        </p:spPr>
      </p:pic>
      <p:grpSp>
        <p:nvGrpSpPr>
          <p:cNvPr id="35" name="组合 31">
            <a:extLst>
              <a:ext uri="{FF2B5EF4-FFF2-40B4-BE49-F238E27FC236}">
                <a16:creationId xmlns:a16="http://schemas.microsoft.com/office/drawing/2014/main" id="{7257EBEF-39A6-2C4C-9CE9-FBB7D8C535C9}"/>
              </a:ext>
            </a:extLst>
          </p:cNvPr>
          <p:cNvGrpSpPr/>
          <p:nvPr/>
        </p:nvGrpSpPr>
        <p:grpSpPr>
          <a:xfrm>
            <a:off x="11012096" y="31203"/>
            <a:ext cx="1100583" cy="1989539"/>
            <a:chOff x="8683894" y="705760"/>
            <a:chExt cx="1389852" cy="2120445"/>
          </a:xfrm>
        </p:grpSpPr>
        <p:sp>
          <p:nvSpPr>
            <p:cNvPr id="38" name="Freeform 20">
              <a:extLst>
                <a:ext uri="{FF2B5EF4-FFF2-40B4-BE49-F238E27FC236}">
                  <a16:creationId xmlns:a16="http://schemas.microsoft.com/office/drawing/2014/main" id="{0CA72A19-6396-A24C-BDC2-050C10BFF49E}"/>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1">
              <a:extLst>
                <a:ext uri="{FF2B5EF4-FFF2-40B4-BE49-F238E27FC236}">
                  <a16:creationId xmlns:a16="http://schemas.microsoft.com/office/drawing/2014/main" id="{83DC0B51-515D-AF43-9C09-74F03AB0CCB4}"/>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2">
              <a:extLst>
                <a:ext uri="{FF2B5EF4-FFF2-40B4-BE49-F238E27FC236}">
                  <a16:creationId xmlns:a16="http://schemas.microsoft.com/office/drawing/2014/main" id="{362F3107-407A-C04D-A819-E39493B2A75B}"/>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3">
              <a:extLst>
                <a:ext uri="{FF2B5EF4-FFF2-40B4-BE49-F238E27FC236}">
                  <a16:creationId xmlns:a16="http://schemas.microsoft.com/office/drawing/2014/main" id="{67B71CF3-DD37-1D42-9663-6C23F497D7BE}"/>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54">
              <a:extLst>
                <a:ext uri="{FF2B5EF4-FFF2-40B4-BE49-F238E27FC236}">
                  <a16:creationId xmlns:a16="http://schemas.microsoft.com/office/drawing/2014/main" id="{80757421-9FA1-C640-B950-BBD767B41311}"/>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5">
              <a:extLst>
                <a:ext uri="{FF2B5EF4-FFF2-40B4-BE49-F238E27FC236}">
                  <a16:creationId xmlns:a16="http://schemas.microsoft.com/office/drawing/2014/main" id="{8A791823-6EF1-734C-8EA2-D5FF5B0A74C5}"/>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327534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0" grpId="0"/>
      <p:bldP spid="21" grpId="0"/>
      <p:bldP spid="22" grpId="0"/>
      <p:bldP spid="31" grpId="0"/>
      <p:bldP spid="36" grpId="0"/>
      <p:bldP spid="37" grpId="0"/>
      <p:bldP spid="39" grpId="0"/>
      <p:bldP spid="41" grpId="0" animBg="1"/>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764</Words>
  <Application>Microsoft Macintosh PowerPoint</Application>
  <PresentationFormat>Widescreen</PresentationFormat>
  <Paragraphs>286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等线</vt:lpstr>
      <vt:lpstr>Arial</vt:lpstr>
      <vt:lpstr>Calibri</vt:lpstr>
      <vt:lpstr>Calibri Light</vt:lpstr>
      <vt:lpstr>Cambria Math</vt:lpstr>
      <vt:lpstr>HP001 4 hàng</vt:lpstr>
      <vt:lpstr>Times New Roman</vt:lpstr>
      <vt:lpstr>Office Theme</vt:lpstr>
      <vt:lpstr>PowerPoint Presentation</vt:lpstr>
      <vt:lpstr>PowerPoint Presentation</vt:lpstr>
      <vt:lpstr>Toán Phép trừ phân số (trang 129)</vt:lpstr>
      <vt:lpstr>Yêu cầu cần đạt</vt:lpstr>
      <vt:lpstr>Hình thành kiến thức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2022-02-27T07:05:56Z</dcterms:created>
  <dcterms:modified xsi:type="dcterms:W3CDTF">2022-02-27T07:06:40Z</dcterms:modified>
</cp:coreProperties>
</file>