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6" r:id="rId2"/>
  </p:sldMasterIdLst>
  <p:notesMasterIdLst>
    <p:notesMasterId r:id="rId16"/>
  </p:notesMasterIdLst>
  <p:sldIdLst>
    <p:sldId id="260" r:id="rId3"/>
    <p:sldId id="314" r:id="rId4"/>
    <p:sldId id="312" r:id="rId5"/>
    <p:sldId id="289" r:id="rId6"/>
    <p:sldId id="306" r:id="rId7"/>
    <p:sldId id="313" r:id="rId8"/>
    <p:sldId id="285" r:id="rId9"/>
    <p:sldId id="290" r:id="rId10"/>
    <p:sldId id="298" r:id="rId11"/>
    <p:sldId id="309" r:id="rId12"/>
    <p:sldId id="315" r:id="rId13"/>
    <p:sldId id="2007577127" r:id="rId14"/>
    <p:sldId id="311" r:id="rId15"/>
  </p:sldIdLst>
  <p:sldSz cx="12192000" cy="6858000"/>
  <p:notesSz cx="6858000" cy="9144000"/>
  <p:custDataLst>
    <p:tags r:id="rId17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1EB"/>
    <a:srgbClr val="F7BA46"/>
    <a:srgbClr val="FFF89A"/>
    <a:srgbClr val="F18585"/>
    <a:srgbClr val="33549F"/>
    <a:srgbClr val="FFFAC2"/>
    <a:srgbClr val="F0C444"/>
    <a:srgbClr val="7FC438"/>
    <a:srgbClr val="BFE9F3"/>
    <a:srgbClr val="8B64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894" autoAdjust="0"/>
    <p:restoredTop sz="94660"/>
  </p:normalViewPr>
  <p:slideViewPr>
    <p:cSldViewPr snapToGrid="0">
      <p:cViewPr varScale="1">
        <p:scale>
          <a:sx n="55" d="100"/>
          <a:sy n="55" d="100"/>
        </p:scale>
        <p:origin x="64" y="3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C42355-D309-4CFD-8731-3024501DEFF8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3E2133-E806-4024-8132-5628B62D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67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9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0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9.svg"/><Relationship Id="rId4" Type="http://schemas.openxmlformats.org/officeDocument/2006/relationships/image" Target="../media/image3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1536520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7140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435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157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2022/3/9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3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50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945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41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17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53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5668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04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796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54602"/>
              <a:ext cx="8357361" cy="4753198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357361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9312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704" r:id="rId8"/>
    <p:sldLayoutId id="2147483691" r:id="rId9"/>
    <p:sldLayoutId id="2147483679" r:id="rId10"/>
    <p:sldLayoutId id="2147483700" r:id="rId11"/>
    <p:sldLayoutId id="214748370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454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BÀI 53:</a:t>
            </a:r>
          </a:p>
          <a:p>
            <a:pPr algn="ctr"/>
            <a:r>
              <a:rPr lang="en-US" sz="4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SO SÁNH </a:t>
            </a:r>
          </a:p>
          <a:p>
            <a:pPr algn="ctr"/>
            <a:r>
              <a:rPr lang="en-US" sz="4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CÁC SỐ CÓ BA CHỮ SỐ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002060"/>
                  </a:solidFill>
                  <a:cs typeface="Times New Roman" panose="02020603050405020304" pitchFamily="18" charset="0"/>
                </a:rPr>
                <a:t>CHỦ ĐỀ </a:t>
              </a:r>
              <a:r>
                <a:rPr lang="en-US" sz="2800" b="1" dirty="0">
                  <a:solidFill>
                    <a:srgbClr val="002060"/>
                  </a:solidFill>
                  <a:cs typeface="Times New Roman" panose="02020603050405020304" pitchFamily="18" charset="0"/>
                </a:rPr>
                <a:t>10</a:t>
              </a:r>
              <a:endParaRPr lang="vi-VN" sz="2800" b="1" dirty="0">
                <a:solidFill>
                  <a:srgbClr val="002060"/>
                </a:solidFill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CÁC SỐ TRONG PHẠM VI 1000</a:t>
            </a:r>
            <a:endParaRPr lang="vi-VN" sz="32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72075" y="4410075"/>
            <a:ext cx="2952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</a:rPr>
              <a:t>Tiết</a:t>
            </a:r>
            <a:r>
              <a:rPr lang="en-US" sz="3600" dirty="0">
                <a:solidFill>
                  <a:schemeClr val="bg1"/>
                </a:solidFill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936809D1-919F-8D4D-ACC8-B2C31E498FEB}"/>
              </a:ext>
            </a:extLst>
          </p:cNvPr>
          <p:cNvSpPr/>
          <p:nvPr/>
        </p:nvSpPr>
        <p:spPr>
          <a:xfrm>
            <a:off x="925965" y="358293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AAFE06-6983-9846-AB0C-DE6ECF3EB7D0}"/>
              </a:ext>
            </a:extLst>
          </p:cNvPr>
          <p:cNvSpPr txBox="1"/>
          <p:nvPr/>
        </p:nvSpPr>
        <p:spPr>
          <a:xfrm>
            <a:off x="1602300" y="276330"/>
            <a:ext cx="9663735" cy="13051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Từ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tấm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thẻ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ghi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các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2, 3 </a:t>
            </a:r>
            <a:r>
              <a:rPr lang="en-US" sz="2800" dirty="0" err="1">
                <a:solidFill>
                  <a:prstClr val="black"/>
                </a:solidFill>
              </a:rPr>
              <a:t>và</a:t>
            </a:r>
            <a:r>
              <a:rPr lang="en-US" sz="2800" dirty="0">
                <a:solidFill>
                  <a:prstClr val="black"/>
                </a:solidFill>
              </a:rPr>
              <a:t> 5, </a:t>
            </a:r>
            <a:r>
              <a:rPr lang="en-US" sz="2800" dirty="0" err="1">
                <a:solidFill>
                  <a:prstClr val="black"/>
                </a:solidFill>
              </a:rPr>
              <a:t>mỗi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bạn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đã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tạo</a:t>
            </a:r>
            <a:r>
              <a:rPr lang="en-US" sz="2800" dirty="0">
                <a:solidFill>
                  <a:prstClr val="black"/>
                </a:solidFill>
              </a:rPr>
              <a:t> ra </a:t>
            </a:r>
            <a:r>
              <a:rPr lang="en-US" sz="2800" dirty="0" err="1">
                <a:solidFill>
                  <a:prstClr val="black"/>
                </a:solidFill>
              </a:rPr>
              <a:t>một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có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chữ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rồi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viết</a:t>
            </a:r>
            <a:r>
              <a:rPr lang="en-US" sz="2800" dirty="0">
                <a:solidFill>
                  <a:prstClr val="black"/>
                </a:solidFill>
              </a:rPr>
              <a:t> ra </a:t>
            </a:r>
            <a:r>
              <a:rPr lang="en-US" sz="2800" dirty="0" err="1">
                <a:solidFill>
                  <a:prstClr val="black"/>
                </a:solidFill>
              </a:rPr>
              <a:t>giấy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348476-1CA8-EB4C-9330-9236C974E3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3101"/>
          <a:stretch/>
        </p:blipFill>
        <p:spPr>
          <a:xfrm>
            <a:off x="1602300" y="1581431"/>
            <a:ext cx="8560351" cy="28440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22C220-C414-D44A-B9AE-EE83D8B7836D}"/>
              </a:ext>
            </a:extLst>
          </p:cNvPr>
          <p:cNvSpPr txBox="1"/>
          <p:nvPr/>
        </p:nvSpPr>
        <p:spPr>
          <a:xfrm>
            <a:off x="1266205" y="4321677"/>
            <a:ext cx="4454109" cy="19514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14350" lvl="0" indent="-514350">
              <a:lnSpc>
                <a:spcPct val="150000"/>
              </a:lnSpc>
              <a:buAutoNum type="alphaLcParenR"/>
            </a:pPr>
            <a:r>
              <a:rPr lang="en-US" sz="2800" dirty="0" err="1">
                <a:solidFill>
                  <a:prstClr val="black"/>
                </a:solidFill>
              </a:rPr>
              <a:t>Trong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bốn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trên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  <a:p>
            <a:pPr marL="457200" lvl="0" indent="-457200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lớn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 </a:t>
            </a:r>
          </a:p>
          <a:p>
            <a:pPr marL="457200" lvl="0" indent="-457200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3E2F3A-19B4-9345-9971-3E11595A8FF3}"/>
              </a:ext>
            </a:extLst>
          </p:cNvPr>
          <p:cNvSpPr txBox="1"/>
          <p:nvPr/>
        </p:nvSpPr>
        <p:spPr>
          <a:xfrm>
            <a:off x="4253021" y="5088826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352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ED6F9D-D2FB-134E-ACA1-1944FB556E72}"/>
              </a:ext>
            </a:extLst>
          </p:cNvPr>
          <p:cNvSpPr txBox="1"/>
          <p:nvPr/>
        </p:nvSpPr>
        <p:spPr>
          <a:xfrm>
            <a:off x="4253021" y="5739776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235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B557571-038D-4E4B-BFF7-99AFEE7D2CE1}"/>
              </a:ext>
            </a:extLst>
          </p:cNvPr>
          <p:cNvCxnSpPr>
            <a:stCxn id="7" idx="2"/>
          </p:cNvCxnSpPr>
          <p:nvPr/>
        </p:nvCxnSpPr>
        <p:spPr>
          <a:xfrm flipH="1">
            <a:off x="5882475" y="4425523"/>
            <a:ext cx="1" cy="1996542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BD1DA84-7D1A-ED4A-A991-03CB7809B4F9}"/>
              </a:ext>
            </a:extLst>
          </p:cNvPr>
          <p:cNvSpPr txBox="1"/>
          <p:nvPr/>
        </p:nvSpPr>
        <p:spPr>
          <a:xfrm>
            <a:off x="6260234" y="4321677"/>
            <a:ext cx="4454109" cy="13051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b) </a:t>
            </a:r>
            <a:r>
              <a:rPr lang="en-US" sz="2800" dirty="0" err="1">
                <a:solidFill>
                  <a:prstClr val="black"/>
                </a:solidFill>
              </a:rPr>
              <a:t>Hãy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tạo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một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lớn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hơn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bốn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trên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5121EA-5C67-AE44-852A-C8F4763B8091}"/>
              </a:ext>
            </a:extLst>
          </p:cNvPr>
          <p:cNvSpPr txBox="1"/>
          <p:nvPr/>
        </p:nvSpPr>
        <p:spPr>
          <a:xfrm>
            <a:off x="7635819" y="5739776"/>
            <a:ext cx="981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523,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843A79-70BD-EF41-85A4-FECE4864B2A0}"/>
              </a:ext>
            </a:extLst>
          </p:cNvPr>
          <p:cNvSpPr txBox="1"/>
          <p:nvPr/>
        </p:nvSpPr>
        <p:spPr>
          <a:xfrm>
            <a:off x="8642636" y="5739776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532</a:t>
            </a:r>
          </a:p>
        </p:txBody>
      </p:sp>
    </p:spTree>
    <p:extLst>
      <p:ext uri="{BB962C8B-B14F-4D97-AF65-F5344CB8AC3E}">
        <p14:creationId xmlns:p14="http://schemas.microsoft.com/office/powerpoint/2010/main" val="384802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27A523A0-49BC-2F4F-AB74-4EA067CE4F72}"/>
              </a:ext>
            </a:extLst>
          </p:cNvPr>
          <p:cNvSpPr txBox="1"/>
          <p:nvPr/>
        </p:nvSpPr>
        <p:spPr>
          <a:xfrm>
            <a:off x="2867182" y="781136"/>
            <a:ext cx="6134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YÊU CẦU CẦN ĐẠT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986306" y="1535729"/>
            <a:ext cx="10187293" cy="1158955"/>
            <a:chOff x="774356" y="888444"/>
            <a:chExt cx="10187293" cy="1158955"/>
          </a:xfrm>
        </p:grpSpPr>
        <p:grpSp>
          <p:nvGrpSpPr>
            <p:cNvPr id="5" name="Group 4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8" name="图片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9" name="图片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So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sánh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được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các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số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có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ba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chữ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số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.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Nắm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được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thứ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tự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các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số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trong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phạm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vi 100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093882" y="2852107"/>
            <a:ext cx="10187300" cy="1203794"/>
            <a:chOff x="752655" y="2065203"/>
            <a:chExt cx="10209001" cy="1119805"/>
          </a:xfrm>
        </p:grpSpPr>
        <p:grpSp>
          <p:nvGrpSpPr>
            <p:cNvPr id="11" name="Group 10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3" name="图片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4" name="图片 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15" name="图片 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887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Nhận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biết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hình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ảnh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đơn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vị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,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chục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, tram,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nghìn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.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Phát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triển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năng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lực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mô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hình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hóa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toán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học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1282733" y="4534572"/>
            <a:ext cx="10340838" cy="778349"/>
            <a:chOff x="778314" y="3315253"/>
            <a:chExt cx="10210371" cy="714672"/>
          </a:xfrm>
        </p:grpSpPr>
        <p:grpSp>
          <p:nvGrpSpPr>
            <p:cNvPr id="17" name="Group 16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9" name="图片 1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20" name="图片 1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8905080" cy="480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Phát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triển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năng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lực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giao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tiếp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toán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học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416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2799145" y="47267"/>
            <a:ext cx="4170314" cy="2477296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050119024">
                  <a:custGeom>
                    <a:avLst/>
                    <a:gdLst>
                      <a:gd name="connsiteX0" fmla="*/ 376486 w 4170314"/>
                      <a:gd name="connsiteY0" fmla="*/ 824044 h 2477296"/>
                      <a:gd name="connsiteX1" fmla="*/ 542816 w 4170314"/>
                      <a:gd name="connsiteY1" fmla="*/ 396080 h 2477296"/>
                      <a:gd name="connsiteX2" fmla="*/ 1351973 w 4170314"/>
                      <a:gd name="connsiteY2" fmla="*/ 298307 h 2477296"/>
                      <a:gd name="connsiteX3" fmla="*/ 2167790 w 4170314"/>
                      <a:gd name="connsiteY3" fmla="*/ 196807 h 2477296"/>
                      <a:gd name="connsiteX4" fmla="*/ 2485680 w 4170314"/>
                      <a:gd name="connsiteY4" fmla="*/ 11468 h 2477296"/>
                      <a:gd name="connsiteX5" fmla="*/ 2879929 w 4170314"/>
                      <a:gd name="connsiteY5" fmla="*/ 142272 h 2477296"/>
                      <a:gd name="connsiteX6" fmla="*/ 3423421 w 4170314"/>
                      <a:gd name="connsiteY6" fmla="*/ 39567 h 2477296"/>
                      <a:gd name="connsiteX7" fmla="*/ 3699029 w 4170314"/>
                      <a:gd name="connsiteY7" fmla="*/ 319754 h 2477296"/>
                      <a:gd name="connsiteX8" fmla="*/ 4052733 w 4170314"/>
                      <a:gd name="connsiteY8" fmla="*/ 591683 h 2477296"/>
                      <a:gd name="connsiteX9" fmla="*/ 4036902 w 4170314"/>
                      <a:gd name="connsiteY9" fmla="*/ 886550 h 2477296"/>
                      <a:gd name="connsiteX10" fmla="*/ 4152551 w 4170314"/>
                      <a:gd name="connsiteY10" fmla="*/ 1337395 h 2477296"/>
                      <a:gd name="connsiteX11" fmla="*/ 3610796 w 4170314"/>
                      <a:gd name="connsiteY11" fmla="*/ 1732042 h 2477296"/>
                      <a:gd name="connsiteX12" fmla="*/ 3416857 w 4170314"/>
                      <a:gd name="connsiteY12" fmla="*/ 2070205 h 2477296"/>
                      <a:gd name="connsiteX13" fmla="*/ 2756557 w 4170314"/>
                      <a:gd name="connsiteY13" fmla="*/ 2111149 h 2477296"/>
                      <a:gd name="connsiteX14" fmla="*/ 2284694 w 4170314"/>
                      <a:gd name="connsiteY14" fmla="*/ 2471905 h 2477296"/>
                      <a:gd name="connsiteX15" fmla="*/ 1590897 w 4170314"/>
                      <a:gd name="connsiteY15" fmla="*/ 2251701 h 2477296"/>
                      <a:gd name="connsiteX16" fmla="*/ 560289 w 4170314"/>
                      <a:gd name="connsiteY16" fmla="*/ 2034134 h 2477296"/>
                      <a:gd name="connsiteX17" fmla="*/ 107153 w 4170314"/>
                      <a:gd name="connsiteY17" fmla="*/ 1792024 h 2477296"/>
                      <a:gd name="connsiteX18" fmla="*/ 203977 w 4170314"/>
                      <a:gd name="connsiteY18" fmla="*/ 1465217 h 2477296"/>
                      <a:gd name="connsiteX19" fmla="*/ -484 w 4170314"/>
                      <a:gd name="connsiteY19" fmla="*/ 1129921 h 2477296"/>
                      <a:gd name="connsiteX20" fmla="*/ 372914 w 4170314"/>
                      <a:gd name="connsiteY20" fmla="*/ 831900 h 2477296"/>
                      <a:gd name="connsiteX21" fmla="*/ 376486 w 4170314"/>
                      <a:gd name="connsiteY21" fmla="*/ 824044 h 2477296"/>
                      <a:gd name="connsiteX0" fmla="*/ 453038 w 4170314"/>
                      <a:gd name="connsiteY0" fmla="*/ 1501115 h 2477296"/>
                      <a:gd name="connsiteX1" fmla="*/ 208515 w 4170314"/>
                      <a:gd name="connsiteY1" fmla="*/ 1455411 h 2477296"/>
                      <a:gd name="connsiteX2" fmla="*/ 668794 w 4170314"/>
                      <a:gd name="connsiteY2" fmla="*/ 2001276 h 2477296"/>
                      <a:gd name="connsiteX3" fmla="*/ 561833 w 4170314"/>
                      <a:gd name="connsiteY3" fmla="*/ 2023124 h 2477296"/>
                      <a:gd name="connsiteX4" fmla="*/ 1590704 w 4170314"/>
                      <a:gd name="connsiteY4" fmla="*/ 2241608 h 2477296"/>
                      <a:gd name="connsiteX5" fmla="*/ 1526218 w 4170314"/>
                      <a:gd name="connsiteY5" fmla="*/ 2141828 h 2477296"/>
                      <a:gd name="connsiteX6" fmla="*/ 2782815 w 4170314"/>
                      <a:gd name="connsiteY6" fmla="*/ 1992789 h 2477296"/>
                      <a:gd name="connsiteX7" fmla="*/ 2757040 w 4170314"/>
                      <a:gd name="connsiteY7" fmla="*/ 2102260 h 2477296"/>
                      <a:gd name="connsiteX8" fmla="*/ 3294644 w 4170314"/>
                      <a:gd name="connsiteY8" fmla="*/ 1316292 h 2477296"/>
                      <a:gd name="connsiteX9" fmla="*/ 3608479 w 4170314"/>
                      <a:gd name="connsiteY9" fmla="*/ 1725504 h 2477296"/>
                      <a:gd name="connsiteX10" fmla="*/ 4034971 w 4170314"/>
                      <a:gd name="connsiteY10" fmla="*/ 880472 h 2477296"/>
                      <a:gd name="connsiteX11" fmla="*/ 3895188 w 4170314"/>
                      <a:gd name="connsiteY11" fmla="*/ 1033926 h 2477296"/>
                      <a:gd name="connsiteX12" fmla="*/ 3699608 w 4170314"/>
                      <a:gd name="connsiteY12" fmla="*/ 311152 h 2477296"/>
                      <a:gd name="connsiteX13" fmla="*/ 3706945 w 4170314"/>
                      <a:gd name="connsiteY13" fmla="*/ 383636 h 2477296"/>
                      <a:gd name="connsiteX14" fmla="*/ 2807045 w 4170314"/>
                      <a:gd name="connsiteY14" fmla="*/ 226626 h 2477296"/>
                      <a:gd name="connsiteX15" fmla="*/ 2878674 w 4170314"/>
                      <a:gd name="connsiteY15" fmla="*/ 134186 h 2477296"/>
                      <a:gd name="connsiteX16" fmla="*/ 2137382 w 4170314"/>
                      <a:gd name="connsiteY16" fmla="*/ 270667 h 2477296"/>
                      <a:gd name="connsiteX17" fmla="*/ 2172038 w 4170314"/>
                      <a:gd name="connsiteY17" fmla="*/ 190958 h 2477296"/>
                      <a:gd name="connsiteX18" fmla="*/ 1351490 w 4170314"/>
                      <a:gd name="connsiteY18" fmla="*/ 297734 h 2477296"/>
                      <a:gd name="connsiteX19" fmla="*/ 1476985 w 4170314"/>
                      <a:gd name="connsiteY19" fmla="*/ 375034 h 2477296"/>
                      <a:gd name="connsiteX20" fmla="*/ 398399 w 4170314"/>
                      <a:gd name="connsiteY20" fmla="*/ 905417 h 2477296"/>
                      <a:gd name="connsiteX21" fmla="*/ 376486 w 4170314"/>
                      <a:gd name="connsiteY21" fmla="*/ 824044 h 2477296"/>
                      <a:gd name="connsiteX0" fmla="*/ 376486 w 4170314"/>
                      <a:gd name="connsiteY0" fmla="*/ 824044 h 2477296"/>
                      <a:gd name="connsiteX1" fmla="*/ 542816 w 4170314"/>
                      <a:gd name="connsiteY1" fmla="*/ 396080 h 2477296"/>
                      <a:gd name="connsiteX2" fmla="*/ 1351973 w 4170314"/>
                      <a:gd name="connsiteY2" fmla="*/ 298307 h 2477296"/>
                      <a:gd name="connsiteX3" fmla="*/ 2167790 w 4170314"/>
                      <a:gd name="connsiteY3" fmla="*/ 196807 h 2477296"/>
                      <a:gd name="connsiteX4" fmla="*/ 2485680 w 4170314"/>
                      <a:gd name="connsiteY4" fmla="*/ 11468 h 2477296"/>
                      <a:gd name="connsiteX5" fmla="*/ 2879929 w 4170314"/>
                      <a:gd name="connsiteY5" fmla="*/ 142272 h 2477296"/>
                      <a:gd name="connsiteX6" fmla="*/ 3423421 w 4170314"/>
                      <a:gd name="connsiteY6" fmla="*/ 39567 h 2477296"/>
                      <a:gd name="connsiteX7" fmla="*/ 3699029 w 4170314"/>
                      <a:gd name="connsiteY7" fmla="*/ 319754 h 2477296"/>
                      <a:gd name="connsiteX8" fmla="*/ 4052733 w 4170314"/>
                      <a:gd name="connsiteY8" fmla="*/ 591683 h 2477296"/>
                      <a:gd name="connsiteX9" fmla="*/ 4036902 w 4170314"/>
                      <a:gd name="connsiteY9" fmla="*/ 886550 h 2477296"/>
                      <a:gd name="connsiteX10" fmla="*/ 4152551 w 4170314"/>
                      <a:gd name="connsiteY10" fmla="*/ 1337395 h 2477296"/>
                      <a:gd name="connsiteX11" fmla="*/ 3610796 w 4170314"/>
                      <a:gd name="connsiteY11" fmla="*/ 1732042 h 2477296"/>
                      <a:gd name="connsiteX12" fmla="*/ 3416857 w 4170314"/>
                      <a:gd name="connsiteY12" fmla="*/ 2070205 h 2477296"/>
                      <a:gd name="connsiteX13" fmla="*/ 2756557 w 4170314"/>
                      <a:gd name="connsiteY13" fmla="*/ 2111149 h 2477296"/>
                      <a:gd name="connsiteX14" fmla="*/ 2284694 w 4170314"/>
                      <a:gd name="connsiteY14" fmla="*/ 2471905 h 2477296"/>
                      <a:gd name="connsiteX15" fmla="*/ 1590897 w 4170314"/>
                      <a:gd name="connsiteY15" fmla="*/ 2251701 h 2477296"/>
                      <a:gd name="connsiteX16" fmla="*/ 560289 w 4170314"/>
                      <a:gd name="connsiteY16" fmla="*/ 2034134 h 2477296"/>
                      <a:gd name="connsiteX17" fmla="*/ 107153 w 4170314"/>
                      <a:gd name="connsiteY17" fmla="*/ 1792024 h 2477296"/>
                      <a:gd name="connsiteX18" fmla="*/ 203977 w 4170314"/>
                      <a:gd name="connsiteY18" fmla="*/ 1465217 h 2477296"/>
                      <a:gd name="connsiteX19" fmla="*/ -484 w 4170314"/>
                      <a:gd name="connsiteY19" fmla="*/ 1129921 h 2477296"/>
                      <a:gd name="connsiteX20" fmla="*/ 372914 w 4170314"/>
                      <a:gd name="connsiteY20" fmla="*/ 831900 h 2477296"/>
                      <a:gd name="connsiteX21" fmla="*/ 376486 w 4170314"/>
                      <a:gd name="connsiteY21" fmla="*/ 824044 h 2477296"/>
                      <a:gd name="connsiteX0" fmla="*/ 453038 w 4170314"/>
                      <a:gd name="connsiteY0" fmla="*/ 1501115 h 2477296"/>
                      <a:gd name="connsiteX1" fmla="*/ 208515 w 4170314"/>
                      <a:gd name="connsiteY1" fmla="*/ 1455411 h 2477296"/>
                      <a:gd name="connsiteX2" fmla="*/ 668794 w 4170314"/>
                      <a:gd name="connsiteY2" fmla="*/ 2001276 h 2477296"/>
                      <a:gd name="connsiteX3" fmla="*/ 561833 w 4170314"/>
                      <a:gd name="connsiteY3" fmla="*/ 2023124 h 2477296"/>
                      <a:gd name="connsiteX4" fmla="*/ 1590704 w 4170314"/>
                      <a:gd name="connsiteY4" fmla="*/ 2241608 h 2477296"/>
                      <a:gd name="connsiteX5" fmla="*/ 1526218 w 4170314"/>
                      <a:gd name="connsiteY5" fmla="*/ 2141828 h 2477296"/>
                      <a:gd name="connsiteX6" fmla="*/ 2782815 w 4170314"/>
                      <a:gd name="connsiteY6" fmla="*/ 1992789 h 2477296"/>
                      <a:gd name="connsiteX7" fmla="*/ 2757040 w 4170314"/>
                      <a:gd name="connsiteY7" fmla="*/ 2102260 h 2477296"/>
                      <a:gd name="connsiteX8" fmla="*/ 3294644 w 4170314"/>
                      <a:gd name="connsiteY8" fmla="*/ 1316292 h 2477296"/>
                      <a:gd name="connsiteX9" fmla="*/ 3608479 w 4170314"/>
                      <a:gd name="connsiteY9" fmla="*/ 1725504 h 2477296"/>
                      <a:gd name="connsiteX10" fmla="*/ 4034971 w 4170314"/>
                      <a:gd name="connsiteY10" fmla="*/ 880472 h 2477296"/>
                      <a:gd name="connsiteX11" fmla="*/ 3895188 w 4170314"/>
                      <a:gd name="connsiteY11" fmla="*/ 1033926 h 2477296"/>
                      <a:gd name="connsiteX12" fmla="*/ 3699608 w 4170314"/>
                      <a:gd name="connsiteY12" fmla="*/ 311152 h 2477296"/>
                      <a:gd name="connsiteX13" fmla="*/ 3706945 w 4170314"/>
                      <a:gd name="connsiteY13" fmla="*/ 383636 h 2477296"/>
                      <a:gd name="connsiteX14" fmla="*/ 2807045 w 4170314"/>
                      <a:gd name="connsiteY14" fmla="*/ 226626 h 2477296"/>
                      <a:gd name="connsiteX15" fmla="*/ 2878674 w 4170314"/>
                      <a:gd name="connsiteY15" fmla="*/ 134186 h 2477296"/>
                      <a:gd name="connsiteX16" fmla="*/ 2137382 w 4170314"/>
                      <a:gd name="connsiteY16" fmla="*/ 270667 h 2477296"/>
                      <a:gd name="connsiteX17" fmla="*/ 2172038 w 4170314"/>
                      <a:gd name="connsiteY17" fmla="*/ 190958 h 2477296"/>
                      <a:gd name="connsiteX18" fmla="*/ 1351490 w 4170314"/>
                      <a:gd name="connsiteY18" fmla="*/ 297734 h 2477296"/>
                      <a:gd name="connsiteX19" fmla="*/ 1476985 w 4170314"/>
                      <a:gd name="connsiteY19" fmla="*/ 375034 h 2477296"/>
                      <a:gd name="connsiteX20" fmla="*/ 398399 w 4170314"/>
                      <a:gd name="connsiteY20" fmla="*/ 905417 h 2477296"/>
                      <a:gd name="connsiteX21" fmla="*/ 376486 w 4170314"/>
                      <a:gd name="connsiteY21" fmla="*/ 824044 h 2477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170314" h="2477296" fill="none" extrusionOk="0">
                        <a:moveTo>
                          <a:pt x="376486" y="824044"/>
                        </a:moveTo>
                        <a:cubicBezTo>
                          <a:pt x="323429" y="701565"/>
                          <a:pt x="441148" y="542553"/>
                          <a:pt x="542816" y="396080"/>
                        </a:cubicBezTo>
                        <a:cubicBezTo>
                          <a:pt x="659821" y="148269"/>
                          <a:pt x="1087859" y="268674"/>
                          <a:pt x="1351973" y="298307"/>
                        </a:cubicBezTo>
                        <a:cubicBezTo>
                          <a:pt x="1483172" y="144843"/>
                          <a:pt x="1875931" y="133994"/>
                          <a:pt x="2167790" y="196807"/>
                        </a:cubicBezTo>
                        <a:cubicBezTo>
                          <a:pt x="2229039" y="140488"/>
                          <a:pt x="2383653" y="1073"/>
                          <a:pt x="2485680" y="11468"/>
                        </a:cubicBezTo>
                        <a:cubicBezTo>
                          <a:pt x="2671785" y="-26296"/>
                          <a:pt x="2748864" y="62808"/>
                          <a:pt x="2879929" y="142272"/>
                        </a:cubicBezTo>
                        <a:cubicBezTo>
                          <a:pt x="2987598" y="42698"/>
                          <a:pt x="3257087" y="-19145"/>
                          <a:pt x="3423421" y="39567"/>
                        </a:cubicBezTo>
                        <a:cubicBezTo>
                          <a:pt x="3562944" y="117127"/>
                          <a:pt x="3630700" y="188798"/>
                          <a:pt x="3699029" y="319754"/>
                        </a:cubicBezTo>
                        <a:cubicBezTo>
                          <a:pt x="3914965" y="358116"/>
                          <a:pt x="3992952" y="446258"/>
                          <a:pt x="4052733" y="591683"/>
                        </a:cubicBezTo>
                        <a:cubicBezTo>
                          <a:pt x="4083327" y="672696"/>
                          <a:pt x="4117510" y="776084"/>
                          <a:pt x="4036902" y="886550"/>
                        </a:cubicBezTo>
                        <a:cubicBezTo>
                          <a:pt x="4123027" y="1008483"/>
                          <a:pt x="4161883" y="1144807"/>
                          <a:pt x="4152551" y="1337395"/>
                        </a:cubicBezTo>
                        <a:cubicBezTo>
                          <a:pt x="4108401" y="1597213"/>
                          <a:pt x="3777981" y="1718112"/>
                          <a:pt x="3610796" y="1732042"/>
                        </a:cubicBezTo>
                        <a:cubicBezTo>
                          <a:pt x="3555641" y="1847310"/>
                          <a:pt x="3501389" y="1973101"/>
                          <a:pt x="3416857" y="2070205"/>
                        </a:cubicBezTo>
                        <a:cubicBezTo>
                          <a:pt x="3270834" y="2190125"/>
                          <a:pt x="2935764" y="2143612"/>
                          <a:pt x="2756557" y="2111149"/>
                        </a:cubicBezTo>
                        <a:cubicBezTo>
                          <a:pt x="2693774" y="2254049"/>
                          <a:pt x="2525161" y="2489413"/>
                          <a:pt x="2284694" y="2471905"/>
                        </a:cubicBezTo>
                        <a:cubicBezTo>
                          <a:pt x="2082791" y="2547793"/>
                          <a:pt x="1867482" y="2405008"/>
                          <a:pt x="1590897" y="2251701"/>
                        </a:cubicBezTo>
                        <a:cubicBezTo>
                          <a:pt x="1301807" y="2347525"/>
                          <a:pt x="860941" y="2214545"/>
                          <a:pt x="560289" y="2034134"/>
                        </a:cubicBezTo>
                        <a:cubicBezTo>
                          <a:pt x="354308" y="2021430"/>
                          <a:pt x="211338" y="1978315"/>
                          <a:pt x="107153" y="1792024"/>
                        </a:cubicBezTo>
                        <a:cubicBezTo>
                          <a:pt x="120497" y="1660655"/>
                          <a:pt x="141602" y="1531128"/>
                          <a:pt x="203977" y="1465217"/>
                        </a:cubicBezTo>
                        <a:cubicBezTo>
                          <a:pt x="85622" y="1450347"/>
                          <a:pt x="56548" y="1308167"/>
                          <a:pt x="-484" y="1129921"/>
                        </a:cubicBezTo>
                        <a:cubicBezTo>
                          <a:pt x="-38939" y="1034916"/>
                          <a:pt x="153403" y="797317"/>
                          <a:pt x="372914" y="831900"/>
                        </a:cubicBezTo>
                        <a:cubicBezTo>
                          <a:pt x="373236" y="829953"/>
                          <a:pt x="375492" y="827546"/>
                          <a:pt x="376486" y="824044"/>
                        </a:cubicBezTo>
                        <a:close/>
                      </a:path>
                      <a:path w="4170314" h="2477296" fill="none" extrusionOk="0">
                        <a:moveTo>
                          <a:pt x="453038" y="1501115"/>
                        </a:moveTo>
                        <a:cubicBezTo>
                          <a:pt x="367199" y="1511627"/>
                          <a:pt x="266144" y="1501147"/>
                          <a:pt x="208515" y="1455411"/>
                        </a:cubicBezTo>
                        <a:moveTo>
                          <a:pt x="668794" y="2001276"/>
                        </a:moveTo>
                        <a:cubicBezTo>
                          <a:pt x="624019" y="2016315"/>
                          <a:pt x="602359" y="2034234"/>
                          <a:pt x="561833" y="2023124"/>
                        </a:cubicBezTo>
                        <a:moveTo>
                          <a:pt x="1590704" y="2241608"/>
                        </a:moveTo>
                        <a:cubicBezTo>
                          <a:pt x="1563893" y="2203943"/>
                          <a:pt x="1553526" y="2169102"/>
                          <a:pt x="1526218" y="2141828"/>
                        </a:cubicBezTo>
                        <a:moveTo>
                          <a:pt x="2782815" y="1992789"/>
                        </a:moveTo>
                        <a:cubicBezTo>
                          <a:pt x="2787772" y="2024200"/>
                          <a:pt x="2767420" y="2054044"/>
                          <a:pt x="2757040" y="2102260"/>
                        </a:cubicBezTo>
                        <a:moveTo>
                          <a:pt x="3294644" y="1316292"/>
                        </a:moveTo>
                        <a:cubicBezTo>
                          <a:pt x="3487921" y="1379429"/>
                          <a:pt x="3619496" y="1598911"/>
                          <a:pt x="3608479" y="1725504"/>
                        </a:cubicBezTo>
                        <a:moveTo>
                          <a:pt x="4034971" y="880472"/>
                        </a:moveTo>
                        <a:cubicBezTo>
                          <a:pt x="3990135" y="915646"/>
                          <a:pt x="3953015" y="981550"/>
                          <a:pt x="3895188" y="1033926"/>
                        </a:cubicBezTo>
                        <a:moveTo>
                          <a:pt x="3699608" y="311152"/>
                        </a:moveTo>
                        <a:cubicBezTo>
                          <a:pt x="3701283" y="327368"/>
                          <a:pt x="3700443" y="352895"/>
                          <a:pt x="3706945" y="383636"/>
                        </a:cubicBezTo>
                        <a:moveTo>
                          <a:pt x="2807045" y="226626"/>
                        </a:moveTo>
                        <a:cubicBezTo>
                          <a:pt x="2831689" y="186460"/>
                          <a:pt x="2840763" y="159561"/>
                          <a:pt x="2878674" y="134186"/>
                        </a:cubicBezTo>
                        <a:moveTo>
                          <a:pt x="2137382" y="270667"/>
                        </a:moveTo>
                        <a:cubicBezTo>
                          <a:pt x="2153301" y="241894"/>
                          <a:pt x="2142823" y="219330"/>
                          <a:pt x="2172038" y="190958"/>
                        </a:cubicBezTo>
                        <a:moveTo>
                          <a:pt x="1351490" y="297734"/>
                        </a:moveTo>
                        <a:cubicBezTo>
                          <a:pt x="1409568" y="305357"/>
                          <a:pt x="1443899" y="340883"/>
                          <a:pt x="1476985" y="375034"/>
                        </a:cubicBezTo>
                        <a:moveTo>
                          <a:pt x="398399" y="905417"/>
                        </a:moveTo>
                        <a:cubicBezTo>
                          <a:pt x="391161" y="882986"/>
                          <a:pt x="372653" y="859826"/>
                          <a:pt x="376486" y="824044"/>
                        </a:cubicBezTo>
                      </a:path>
                      <a:path w="4170314" h="2477296" stroke="0" extrusionOk="0">
                        <a:moveTo>
                          <a:pt x="376486" y="824044"/>
                        </a:moveTo>
                        <a:cubicBezTo>
                          <a:pt x="379385" y="668349"/>
                          <a:pt x="423155" y="500471"/>
                          <a:pt x="542816" y="396080"/>
                        </a:cubicBezTo>
                        <a:cubicBezTo>
                          <a:pt x="763358" y="215845"/>
                          <a:pt x="1112856" y="124404"/>
                          <a:pt x="1351973" y="298307"/>
                        </a:cubicBezTo>
                        <a:cubicBezTo>
                          <a:pt x="1471206" y="47826"/>
                          <a:pt x="1807855" y="17580"/>
                          <a:pt x="2167790" y="196807"/>
                        </a:cubicBezTo>
                        <a:cubicBezTo>
                          <a:pt x="2247428" y="97648"/>
                          <a:pt x="2335773" y="32011"/>
                          <a:pt x="2485680" y="11468"/>
                        </a:cubicBezTo>
                        <a:cubicBezTo>
                          <a:pt x="2634775" y="-33724"/>
                          <a:pt x="2790334" y="32942"/>
                          <a:pt x="2879929" y="142272"/>
                        </a:cubicBezTo>
                        <a:cubicBezTo>
                          <a:pt x="3007958" y="3343"/>
                          <a:pt x="3206668" y="7145"/>
                          <a:pt x="3423421" y="39567"/>
                        </a:cubicBezTo>
                        <a:cubicBezTo>
                          <a:pt x="3569987" y="93589"/>
                          <a:pt x="3653080" y="197957"/>
                          <a:pt x="3699029" y="319754"/>
                        </a:cubicBezTo>
                        <a:cubicBezTo>
                          <a:pt x="3880124" y="386960"/>
                          <a:pt x="3998395" y="458676"/>
                          <a:pt x="4052733" y="591683"/>
                        </a:cubicBezTo>
                        <a:cubicBezTo>
                          <a:pt x="4072812" y="679456"/>
                          <a:pt x="4086577" y="785988"/>
                          <a:pt x="4036902" y="886550"/>
                        </a:cubicBezTo>
                        <a:cubicBezTo>
                          <a:pt x="4138085" y="1001212"/>
                          <a:pt x="4173266" y="1146064"/>
                          <a:pt x="4152551" y="1337395"/>
                        </a:cubicBezTo>
                        <a:cubicBezTo>
                          <a:pt x="4086482" y="1616530"/>
                          <a:pt x="3884237" y="1605720"/>
                          <a:pt x="3610796" y="1732042"/>
                        </a:cubicBezTo>
                        <a:cubicBezTo>
                          <a:pt x="3593766" y="1876537"/>
                          <a:pt x="3570328" y="1995779"/>
                          <a:pt x="3416857" y="2070205"/>
                        </a:cubicBezTo>
                        <a:cubicBezTo>
                          <a:pt x="3177345" y="2226931"/>
                          <a:pt x="2893276" y="2182526"/>
                          <a:pt x="2756557" y="2111149"/>
                        </a:cubicBezTo>
                        <a:cubicBezTo>
                          <a:pt x="2678961" y="2269447"/>
                          <a:pt x="2555683" y="2432906"/>
                          <a:pt x="2284694" y="2471905"/>
                        </a:cubicBezTo>
                        <a:cubicBezTo>
                          <a:pt x="1988489" y="2501372"/>
                          <a:pt x="1707636" y="2371287"/>
                          <a:pt x="1590897" y="2251701"/>
                        </a:cubicBezTo>
                        <a:cubicBezTo>
                          <a:pt x="1355831" y="2316978"/>
                          <a:pt x="811916" y="2347518"/>
                          <a:pt x="560289" y="2034134"/>
                        </a:cubicBezTo>
                        <a:cubicBezTo>
                          <a:pt x="347490" y="2060157"/>
                          <a:pt x="173983" y="1899584"/>
                          <a:pt x="107153" y="1792024"/>
                        </a:cubicBezTo>
                        <a:cubicBezTo>
                          <a:pt x="71439" y="1711934"/>
                          <a:pt x="126617" y="1558429"/>
                          <a:pt x="203977" y="1465217"/>
                        </a:cubicBezTo>
                        <a:cubicBezTo>
                          <a:pt x="66715" y="1418458"/>
                          <a:pt x="-34024" y="1249398"/>
                          <a:pt x="-484" y="1129921"/>
                        </a:cubicBezTo>
                        <a:cubicBezTo>
                          <a:pt x="-37441" y="938937"/>
                          <a:pt x="129760" y="858192"/>
                          <a:pt x="372914" y="831900"/>
                        </a:cubicBezTo>
                        <a:cubicBezTo>
                          <a:pt x="374194" y="829190"/>
                          <a:pt x="375785" y="826922"/>
                          <a:pt x="376486" y="824044"/>
                        </a:cubicBezTo>
                        <a:close/>
                      </a:path>
                      <a:path w="4170314" h="2477296" fill="none" stroke="0" extrusionOk="0">
                        <a:moveTo>
                          <a:pt x="453038" y="1501115"/>
                        </a:moveTo>
                        <a:cubicBezTo>
                          <a:pt x="341625" y="1484165"/>
                          <a:pt x="298717" y="1489193"/>
                          <a:pt x="208515" y="1455411"/>
                        </a:cubicBezTo>
                        <a:moveTo>
                          <a:pt x="668794" y="2001276"/>
                        </a:moveTo>
                        <a:cubicBezTo>
                          <a:pt x="632086" y="2009071"/>
                          <a:pt x="606032" y="2011563"/>
                          <a:pt x="561833" y="2023124"/>
                        </a:cubicBezTo>
                        <a:moveTo>
                          <a:pt x="1590704" y="2241608"/>
                        </a:moveTo>
                        <a:cubicBezTo>
                          <a:pt x="1579046" y="2215473"/>
                          <a:pt x="1542217" y="2182306"/>
                          <a:pt x="1526218" y="2141828"/>
                        </a:cubicBezTo>
                        <a:moveTo>
                          <a:pt x="2782815" y="1992789"/>
                        </a:moveTo>
                        <a:cubicBezTo>
                          <a:pt x="2788044" y="2038300"/>
                          <a:pt x="2766806" y="2075579"/>
                          <a:pt x="2757040" y="2102260"/>
                        </a:cubicBezTo>
                        <a:moveTo>
                          <a:pt x="3294644" y="1316292"/>
                        </a:moveTo>
                        <a:cubicBezTo>
                          <a:pt x="3466267" y="1363749"/>
                          <a:pt x="3646514" y="1576905"/>
                          <a:pt x="3608479" y="1725504"/>
                        </a:cubicBezTo>
                        <a:moveTo>
                          <a:pt x="4034971" y="880472"/>
                        </a:moveTo>
                        <a:cubicBezTo>
                          <a:pt x="3990274" y="948744"/>
                          <a:pt x="3946278" y="1017375"/>
                          <a:pt x="3895188" y="1033926"/>
                        </a:cubicBezTo>
                        <a:moveTo>
                          <a:pt x="3699608" y="311152"/>
                        </a:moveTo>
                        <a:cubicBezTo>
                          <a:pt x="3693237" y="330422"/>
                          <a:pt x="3714301" y="366768"/>
                          <a:pt x="3706945" y="383636"/>
                        </a:cubicBezTo>
                        <a:moveTo>
                          <a:pt x="2807045" y="226626"/>
                        </a:moveTo>
                        <a:cubicBezTo>
                          <a:pt x="2815273" y="201001"/>
                          <a:pt x="2845703" y="149269"/>
                          <a:pt x="2878674" y="134186"/>
                        </a:cubicBezTo>
                        <a:moveTo>
                          <a:pt x="2137382" y="270667"/>
                        </a:moveTo>
                        <a:cubicBezTo>
                          <a:pt x="2141202" y="235847"/>
                          <a:pt x="2162558" y="223857"/>
                          <a:pt x="2172038" y="190958"/>
                        </a:cubicBezTo>
                        <a:moveTo>
                          <a:pt x="1351490" y="297734"/>
                        </a:moveTo>
                        <a:cubicBezTo>
                          <a:pt x="1407759" y="320904"/>
                          <a:pt x="1451743" y="358789"/>
                          <a:pt x="1476985" y="375034"/>
                        </a:cubicBezTo>
                        <a:moveTo>
                          <a:pt x="398399" y="905417"/>
                        </a:moveTo>
                        <a:cubicBezTo>
                          <a:pt x="391737" y="871880"/>
                          <a:pt x="386354" y="851544"/>
                          <a:pt x="376486" y="824044"/>
                        </a:cubicBezTo>
                      </a:path>
                      <a:path w="4170314" h="2477296" fill="none" stroke="0" extrusionOk="0">
                        <a:moveTo>
                          <a:pt x="376486" y="824044"/>
                        </a:moveTo>
                        <a:cubicBezTo>
                          <a:pt x="335331" y="721290"/>
                          <a:pt x="437174" y="496206"/>
                          <a:pt x="542816" y="396080"/>
                        </a:cubicBezTo>
                        <a:cubicBezTo>
                          <a:pt x="757378" y="222633"/>
                          <a:pt x="1114004" y="219558"/>
                          <a:pt x="1351973" y="298307"/>
                        </a:cubicBezTo>
                        <a:cubicBezTo>
                          <a:pt x="1546705" y="179300"/>
                          <a:pt x="1856471" y="65246"/>
                          <a:pt x="2167790" y="196807"/>
                        </a:cubicBezTo>
                        <a:cubicBezTo>
                          <a:pt x="2236672" y="122412"/>
                          <a:pt x="2378035" y="-7460"/>
                          <a:pt x="2485680" y="11468"/>
                        </a:cubicBezTo>
                        <a:cubicBezTo>
                          <a:pt x="2655373" y="-21517"/>
                          <a:pt x="2764530" y="70882"/>
                          <a:pt x="2879929" y="142272"/>
                        </a:cubicBezTo>
                        <a:cubicBezTo>
                          <a:pt x="3013602" y="81635"/>
                          <a:pt x="3219680" y="-56432"/>
                          <a:pt x="3423421" y="39567"/>
                        </a:cubicBezTo>
                        <a:cubicBezTo>
                          <a:pt x="3562912" y="106760"/>
                          <a:pt x="3634091" y="192344"/>
                          <a:pt x="3699029" y="319754"/>
                        </a:cubicBezTo>
                        <a:cubicBezTo>
                          <a:pt x="3874385" y="381612"/>
                          <a:pt x="3998621" y="452248"/>
                          <a:pt x="4052733" y="591683"/>
                        </a:cubicBezTo>
                        <a:cubicBezTo>
                          <a:pt x="4082049" y="683204"/>
                          <a:pt x="4111222" y="800395"/>
                          <a:pt x="4036902" y="886550"/>
                        </a:cubicBezTo>
                        <a:cubicBezTo>
                          <a:pt x="4135853" y="987062"/>
                          <a:pt x="4162303" y="1138330"/>
                          <a:pt x="4152551" y="1337395"/>
                        </a:cubicBezTo>
                        <a:cubicBezTo>
                          <a:pt x="4154416" y="1600810"/>
                          <a:pt x="3833515" y="1670975"/>
                          <a:pt x="3610796" y="1732042"/>
                        </a:cubicBezTo>
                        <a:cubicBezTo>
                          <a:pt x="3554223" y="1873607"/>
                          <a:pt x="3543842" y="2005928"/>
                          <a:pt x="3416857" y="2070205"/>
                        </a:cubicBezTo>
                        <a:cubicBezTo>
                          <a:pt x="3227764" y="2219433"/>
                          <a:pt x="2905047" y="2176674"/>
                          <a:pt x="2756557" y="2111149"/>
                        </a:cubicBezTo>
                        <a:cubicBezTo>
                          <a:pt x="2684870" y="2256725"/>
                          <a:pt x="2513083" y="2483907"/>
                          <a:pt x="2284694" y="2471905"/>
                        </a:cubicBezTo>
                        <a:cubicBezTo>
                          <a:pt x="1975623" y="2545794"/>
                          <a:pt x="1813176" y="2343721"/>
                          <a:pt x="1590897" y="2251701"/>
                        </a:cubicBezTo>
                        <a:cubicBezTo>
                          <a:pt x="1353178" y="2366908"/>
                          <a:pt x="858790" y="2307881"/>
                          <a:pt x="560289" y="2034134"/>
                        </a:cubicBezTo>
                        <a:cubicBezTo>
                          <a:pt x="332456" y="2069607"/>
                          <a:pt x="179053" y="1927893"/>
                          <a:pt x="107153" y="1792024"/>
                        </a:cubicBezTo>
                        <a:cubicBezTo>
                          <a:pt x="104866" y="1676864"/>
                          <a:pt x="138035" y="1538166"/>
                          <a:pt x="203977" y="1465217"/>
                        </a:cubicBezTo>
                        <a:cubicBezTo>
                          <a:pt x="96034" y="1446227"/>
                          <a:pt x="39670" y="1258619"/>
                          <a:pt x="-484" y="1129921"/>
                        </a:cubicBezTo>
                        <a:cubicBezTo>
                          <a:pt x="-24935" y="980754"/>
                          <a:pt x="117512" y="812570"/>
                          <a:pt x="372914" y="831900"/>
                        </a:cubicBezTo>
                        <a:cubicBezTo>
                          <a:pt x="373763" y="829764"/>
                          <a:pt x="375614" y="826986"/>
                          <a:pt x="376486" y="824044"/>
                        </a:cubicBezTo>
                        <a:close/>
                      </a:path>
                      <a:path w="4170314" h="2477296" fill="none" stroke="0" extrusionOk="0">
                        <a:moveTo>
                          <a:pt x="453038" y="1501115"/>
                        </a:moveTo>
                        <a:cubicBezTo>
                          <a:pt x="358885" y="1503453"/>
                          <a:pt x="273988" y="1498956"/>
                          <a:pt x="208515" y="1455411"/>
                        </a:cubicBezTo>
                        <a:moveTo>
                          <a:pt x="668794" y="2001276"/>
                        </a:moveTo>
                        <a:cubicBezTo>
                          <a:pt x="623238" y="2009340"/>
                          <a:pt x="601298" y="2023174"/>
                          <a:pt x="561833" y="2023124"/>
                        </a:cubicBezTo>
                        <a:moveTo>
                          <a:pt x="1590704" y="2241608"/>
                        </a:moveTo>
                        <a:cubicBezTo>
                          <a:pt x="1570572" y="2206405"/>
                          <a:pt x="1547101" y="2178407"/>
                          <a:pt x="1526218" y="2141828"/>
                        </a:cubicBezTo>
                        <a:moveTo>
                          <a:pt x="2782815" y="1992789"/>
                        </a:moveTo>
                        <a:cubicBezTo>
                          <a:pt x="2783047" y="2031857"/>
                          <a:pt x="2769454" y="2064391"/>
                          <a:pt x="2757040" y="2102260"/>
                        </a:cubicBezTo>
                        <a:moveTo>
                          <a:pt x="3294644" y="1316292"/>
                        </a:moveTo>
                        <a:cubicBezTo>
                          <a:pt x="3497508" y="1339920"/>
                          <a:pt x="3627885" y="1599898"/>
                          <a:pt x="3608479" y="1725504"/>
                        </a:cubicBezTo>
                        <a:moveTo>
                          <a:pt x="4034971" y="880472"/>
                        </a:moveTo>
                        <a:cubicBezTo>
                          <a:pt x="3980031" y="935888"/>
                          <a:pt x="3949319" y="988392"/>
                          <a:pt x="3895188" y="1033926"/>
                        </a:cubicBezTo>
                        <a:moveTo>
                          <a:pt x="3699608" y="311152"/>
                        </a:moveTo>
                        <a:cubicBezTo>
                          <a:pt x="3701877" y="330832"/>
                          <a:pt x="3706273" y="357945"/>
                          <a:pt x="3706945" y="383636"/>
                        </a:cubicBezTo>
                        <a:moveTo>
                          <a:pt x="2807045" y="226626"/>
                        </a:moveTo>
                        <a:cubicBezTo>
                          <a:pt x="2824199" y="193516"/>
                          <a:pt x="2844630" y="155407"/>
                          <a:pt x="2878674" y="134186"/>
                        </a:cubicBezTo>
                        <a:moveTo>
                          <a:pt x="2137382" y="270667"/>
                        </a:moveTo>
                        <a:cubicBezTo>
                          <a:pt x="2147483" y="240980"/>
                          <a:pt x="2151931" y="218125"/>
                          <a:pt x="2172038" y="190958"/>
                        </a:cubicBezTo>
                        <a:moveTo>
                          <a:pt x="1351490" y="297734"/>
                        </a:moveTo>
                        <a:cubicBezTo>
                          <a:pt x="1407719" y="311408"/>
                          <a:pt x="1449232" y="350639"/>
                          <a:pt x="1476985" y="375034"/>
                        </a:cubicBezTo>
                        <a:moveTo>
                          <a:pt x="398399" y="905417"/>
                        </a:moveTo>
                        <a:cubicBezTo>
                          <a:pt x="391012" y="878529"/>
                          <a:pt x="378006" y="853867"/>
                          <a:pt x="376486" y="824044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1651365" y="428282"/>
            <a:ext cx="68753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Vận dụng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Trải nghiệm</a:t>
            </a:r>
            <a:endParaRPr kumimoji="0" lang="en-US" sz="4400" b="1" i="0" u="none" strike="noStrike" kern="1200" cap="none" spc="0" normalizeH="0" baseline="0" noProof="0" dirty="0">
              <a:ln w="22225">
                <a:solidFill>
                  <a:srgbClr val="00B050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252728-ECB0-4011-A212-70C51A9C381C}"/>
              </a:ext>
            </a:extLst>
          </p:cNvPr>
          <p:cNvSpPr txBox="1"/>
          <p:nvPr/>
        </p:nvSpPr>
        <p:spPr>
          <a:xfrm>
            <a:off x="2944476" y="2655217"/>
            <a:ext cx="10005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Xem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trước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Tiết 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41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2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8715099" y="98569"/>
            <a:ext cx="3463637" cy="191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80173"/>
      </p:ext>
    </p:extLst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27A523A0-49BC-2F4F-AB74-4EA067CE4F72}"/>
              </a:ext>
            </a:extLst>
          </p:cNvPr>
          <p:cNvSpPr txBox="1"/>
          <p:nvPr/>
        </p:nvSpPr>
        <p:spPr>
          <a:xfrm>
            <a:off x="2867182" y="781136"/>
            <a:ext cx="6134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YÊU CẦU CẦN ĐẠT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986306" y="1535729"/>
            <a:ext cx="10187293" cy="1158955"/>
            <a:chOff x="774356" y="888444"/>
            <a:chExt cx="10187293" cy="1158955"/>
          </a:xfrm>
        </p:grpSpPr>
        <p:grpSp>
          <p:nvGrpSpPr>
            <p:cNvPr id="5" name="Group 4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8" name="图片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9" name="图片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So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sánh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ba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chữ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.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Nắm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thứ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tự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trong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phạm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vi 100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093882" y="2852107"/>
            <a:ext cx="10187300" cy="1203794"/>
            <a:chOff x="752655" y="2065203"/>
            <a:chExt cx="10209001" cy="1119805"/>
          </a:xfrm>
        </p:grpSpPr>
        <p:grpSp>
          <p:nvGrpSpPr>
            <p:cNvPr id="11" name="Group 10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3" name="图片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4" name="图片 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15" name="图片 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887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Nhận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hình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ảnh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đơn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vị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chục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, tram,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nghìn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.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Phát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triển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năng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lực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mô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hình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hóa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toán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học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1282733" y="4534572"/>
            <a:ext cx="10340838" cy="778349"/>
            <a:chOff x="778314" y="3315253"/>
            <a:chExt cx="10210371" cy="714672"/>
          </a:xfrm>
        </p:grpSpPr>
        <p:grpSp>
          <p:nvGrpSpPr>
            <p:cNvPr id="17" name="Group 16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9" name="图片 1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20" name="图片 1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8905080" cy="480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Phát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triển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năng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lực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giao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tiếp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toán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học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378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3122408"/>
            <a:ext cx="79723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ln>
                  <a:solidFill>
                    <a:srgbClr val="4F81BD">
                      <a:lumMod val="50000"/>
                    </a:srgb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HÌNH THÀNH KIẾN THỨC</a:t>
            </a:r>
            <a:endParaRPr kumimoji="0" lang="en-US" sz="4000" b="1" i="0" u="none" strike="noStrike" kern="1200" cap="none" spc="0" normalizeH="0" baseline="0" noProof="0" dirty="0">
              <a:ln>
                <a:solidFill>
                  <a:srgbClr val="4F81BD">
                    <a:lumMod val="50000"/>
                  </a:srgbClr>
                </a:solidFill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17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extBox 411">
            <a:extLst>
              <a:ext uri="{FF2B5EF4-FFF2-40B4-BE49-F238E27FC236}">
                <a16:creationId xmlns:a16="http://schemas.microsoft.com/office/drawing/2014/main" id="{0D6D1AD6-4431-514F-988B-F81399540AED}"/>
              </a:ext>
            </a:extLst>
          </p:cNvPr>
          <p:cNvSpPr txBox="1"/>
          <p:nvPr/>
        </p:nvSpPr>
        <p:spPr>
          <a:xfrm>
            <a:off x="3379571" y="3048149"/>
            <a:ext cx="10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/>
              <a:t>237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41B81E-5FEB-FB4D-9669-FBBFB97FA169}"/>
              </a:ext>
            </a:extLst>
          </p:cNvPr>
          <p:cNvGrpSpPr/>
          <p:nvPr/>
        </p:nvGrpSpPr>
        <p:grpSpPr>
          <a:xfrm>
            <a:off x="731663" y="790147"/>
            <a:ext cx="7630194" cy="2246097"/>
            <a:chOff x="1316879" y="984608"/>
            <a:chExt cx="7630194" cy="2246097"/>
          </a:xfrm>
        </p:grpSpPr>
        <p:sp>
          <p:nvSpPr>
            <p:cNvPr id="403" name="TextBox 402">
              <a:extLst>
                <a:ext uri="{FF2B5EF4-FFF2-40B4-BE49-F238E27FC236}">
                  <a16:creationId xmlns:a16="http://schemas.microsoft.com/office/drawing/2014/main" id="{5C5C2697-DF8B-6B44-8C1D-EE6F3CDCCC56}"/>
                </a:ext>
              </a:extLst>
            </p:cNvPr>
            <p:cNvSpPr txBox="1"/>
            <p:nvPr/>
          </p:nvSpPr>
          <p:spPr>
            <a:xfrm>
              <a:off x="1316879" y="984608"/>
              <a:ext cx="588945" cy="5199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a) </a:t>
              </a:r>
            </a:p>
          </p:txBody>
        </p:sp>
        <p:sp>
          <p:nvSpPr>
            <p:cNvPr id="404" name="Rectangle 403">
              <a:extLst>
                <a:ext uri="{FF2B5EF4-FFF2-40B4-BE49-F238E27FC236}">
                  <a16:creationId xmlns:a16="http://schemas.microsoft.com/office/drawing/2014/main" id="{0F2F589E-993C-BA4E-82CA-A4A2DC9E5A6B}"/>
                </a:ext>
              </a:extLst>
            </p:cNvPr>
            <p:cNvSpPr/>
            <p:nvPr/>
          </p:nvSpPr>
          <p:spPr>
            <a:xfrm>
              <a:off x="1866260" y="1403859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05" name="Rectangle 404">
              <a:extLst>
                <a:ext uri="{FF2B5EF4-FFF2-40B4-BE49-F238E27FC236}">
                  <a16:creationId xmlns:a16="http://schemas.microsoft.com/office/drawing/2014/main" id="{06436A8F-1627-594D-B505-C42F40C86374}"/>
                </a:ext>
              </a:extLst>
            </p:cNvPr>
            <p:cNvSpPr/>
            <p:nvPr/>
          </p:nvSpPr>
          <p:spPr>
            <a:xfrm>
              <a:off x="5863749" y="1403859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406" name="Picture 405">
              <a:extLst>
                <a:ext uri="{FF2B5EF4-FFF2-40B4-BE49-F238E27FC236}">
                  <a16:creationId xmlns:a16="http://schemas.microsoft.com/office/drawing/2014/main" id="{0C338EEE-FEDD-BA41-B544-635FC4687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2978" y="1663839"/>
              <a:ext cx="1002667" cy="1002667"/>
            </a:xfrm>
            <a:prstGeom prst="rect">
              <a:avLst/>
            </a:prstGeom>
          </p:spPr>
        </p:pic>
        <p:pic>
          <p:nvPicPr>
            <p:cNvPr id="407" name="Picture 406">
              <a:extLst>
                <a:ext uri="{FF2B5EF4-FFF2-40B4-BE49-F238E27FC236}">
                  <a16:creationId xmlns:a16="http://schemas.microsoft.com/office/drawing/2014/main" id="{C77EF553-0CFA-4F45-A07D-0E6B31A6E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8486" y="1799347"/>
              <a:ext cx="1002667" cy="1002667"/>
            </a:xfrm>
            <a:prstGeom prst="rect">
              <a:avLst/>
            </a:prstGeom>
          </p:spPr>
        </p:pic>
        <p:pic>
          <p:nvPicPr>
            <p:cNvPr id="410" name="Picture 409">
              <a:extLst>
                <a:ext uri="{FF2B5EF4-FFF2-40B4-BE49-F238E27FC236}">
                  <a16:creationId xmlns:a16="http://schemas.microsoft.com/office/drawing/2014/main" id="{30BABE43-B46E-9441-A7C0-1F38FFB79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4210" y="1673757"/>
              <a:ext cx="1002667" cy="1002667"/>
            </a:xfrm>
            <a:prstGeom prst="rect">
              <a:avLst/>
            </a:prstGeom>
          </p:spPr>
        </p:pic>
        <p:pic>
          <p:nvPicPr>
            <p:cNvPr id="411" name="Picture 410">
              <a:extLst>
                <a:ext uri="{FF2B5EF4-FFF2-40B4-BE49-F238E27FC236}">
                  <a16:creationId xmlns:a16="http://schemas.microsoft.com/office/drawing/2014/main" id="{D3E40BF2-9FE3-1547-A861-534672952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9718" y="1809265"/>
              <a:ext cx="1002667" cy="1002667"/>
            </a:xfrm>
            <a:prstGeom prst="rect">
              <a:avLst/>
            </a:prstGeom>
          </p:spPr>
        </p:pic>
        <p:grpSp>
          <p:nvGrpSpPr>
            <p:cNvPr id="426" name="Group 425">
              <a:extLst>
                <a:ext uri="{FF2B5EF4-FFF2-40B4-BE49-F238E27FC236}">
                  <a16:creationId xmlns:a16="http://schemas.microsoft.com/office/drawing/2014/main" id="{EBA77D0C-E1C3-0440-9E8E-CA8CDD1B883E}"/>
                </a:ext>
              </a:extLst>
            </p:cNvPr>
            <p:cNvGrpSpPr/>
            <p:nvPr/>
          </p:nvGrpSpPr>
          <p:grpSpPr>
            <a:xfrm>
              <a:off x="3954432" y="1836433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27" name="Rectangle 426">
                <a:extLst>
                  <a:ext uri="{FF2B5EF4-FFF2-40B4-BE49-F238E27FC236}">
                    <a16:creationId xmlns:a16="http://schemas.microsoft.com/office/drawing/2014/main" id="{80739EA8-86D0-BE45-813E-3B7B78927D8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8" name="Rectangle 427">
                <a:extLst>
                  <a:ext uri="{FF2B5EF4-FFF2-40B4-BE49-F238E27FC236}">
                    <a16:creationId xmlns:a16="http://schemas.microsoft.com/office/drawing/2014/main" id="{B291C445-5785-5341-ABE5-B507D6632AD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9" name="Rectangle 428">
                <a:extLst>
                  <a:ext uri="{FF2B5EF4-FFF2-40B4-BE49-F238E27FC236}">
                    <a16:creationId xmlns:a16="http://schemas.microsoft.com/office/drawing/2014/main" id="{8E2BB936-8C08-BA4C-B70D-57D57C91F7A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0" name="Rectangle 429">
                <a:extLst>
                  <a:ext uri="{FF2B5EF4-FFF2-40B4-BE49-F238E27FC236}">
                    <a16:creationId xmlns:a16="http://schemas.microsoft.com/office/drawing/2014/main" id="{94ED5504-589A-AC49-BCD6-67B42D2E258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1" name="Rectangle 430">
                <a:extLst>
                  <a:ext uri="{FF2B5EF4-FFF2-40B4-BE49-F238E27FC236}">
                    <a16:creationId xmlns:a16="http://schemas.microsoft.com/office/drawing/2014/main" id="{69212122-0784-8242-BD78-A971063B149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2" name="Rectangle 431">
                <a:extLst>
                  <a:ext uri="{FF2B5EF4-FFF2-40B4-BE49-F238E27FC236}">
                    <a16:creationId xmlns:a16="http://schemas.microsoft.com/office/drawing/2014/main" id="{BC57CE01-BE38-5E4A-BAF8-4B19ED8A40A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3" name="Rectangle 432">
                <a:extLst>
                  <a:ext uri="{FF2B5EF4-FFF2-40B4-BE49-F238E27FC236}">
                    <a16:creationId xmlns:a16="http://schemas.microsoft.com/office/drawing/2014/main" id="{5222AB6A-DEDC-9140-83D1-1EE267427760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4" name="Rectangle 433">
                <a:extLst>
                  <a:ext uri="{FF2B5EF4-FFF2-40B4-BE49-F238E27FC236}">
                    <a16:creationId xmlns:a16="http://schemas.microsoft.com/office/drawing/2014/main" id="{2D65C1A7-88F7-DD46-8E85-755AAD9DD6D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5" name="Rectangle 434">
                <a:extLst>
                  <a:ext uri="{FF2B5EF4-FFF2-40B4-BE49-F238E27FC236}">
                    <a16:creationId xmlns:a16="http://schemas.microsoft.com/office/drawing/2014/main" id="{5111ACDA-33C6-CD43-AE67-67614E86E7C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6" name="Rectangle 435">
                <a:extLst>
                  <a:ext uri="{FF2B5EF4-FFF2-40B4-BE49-F238E27FC236}">
                    <a16:creationId xmlns:a16="http://schemas.microsoft.com/office/drawing/2014/main" id="{433A940A-F34A-6D4B-AE90-EE86FF5E2588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7" name="Group 436">
              <a:extLst>
                <a:ext uri="{FF2B5EF4-FFF2-40B4-BE49-F238E27FC236}">
                  <a16:creationId xmlns:a16="http://schemas.microsoft.com/office/drawing/2014/main" id="{8F7B1CC5-D7F6-D64B-BB4E-CF6FB7FE22FD}"/>
                </a:ext>
              </a:extLst>
            </p:cNvPr>
            <p:cNvGrpSpPr/>
            <p:nvPr/>
          </p:nvGrpSpPr>
          <p:grpSpPr>
            <a:xfrm>
              <a:off x="4258347" y="1836433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38" name="Rectangle 437">
                <a:extLst>
                  <a:ext uri="{FF2B5EF4-FFF2-40B4-BE49-F238E27FC236}">
                    <a16:creationId xmlns:a16="http://schemas.microsoft.com/office/drawing/2014/main" id="{16CE91DC-9C9D-914C-8D55-8032A7F67620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9" name="Rectangle 438">
                <a:extLst>
                  <a:ext uri="{FF2B5EF4-FFF2-40B4-BE49-F238E27FC236}">
                    <a16:creationId xmlns:a16="http://schemas.microsoft.com/office/drawing/2014/main" id="{BBC1003E-6F5B-3749-943B-DAC8434A018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0" name="Rectangle 439">
                <a:extLst>
                  <a:ext uri="{FF2B5EF4-FFF2-40B4-BE49-F238E27FC236}">
                    <a16:creationId xmlns:a16="http://schemas.microsoft.com/office/drawing/2014/main" id="{4EA334B0-86FB-1747-AAFA-CAEC37079501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1" name="Rectangle 440">
                <a:extLst>
                  <a:ext uri="{FF2B5EF4-FFF2-40B4-BE49-F238E27FC236}">
                    <a16:creationId xmlns:a16="http://schemas.microsoft.com/office/drawing/2014/main" id="{39A551FC-B969-0A40-A1DA-98F9F7D0C781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2" name="Rectangle 441">
                <a:extLst>
                  <a:ext uri="{FF2B5EF4-FFF2-40B4-BE49-F238E27FC236}">
                    <a16:creationId xmlns:a16="http://schemas.microsoft.com/office/drawing/2014/main" id="{E27705F6-6972-534E-B8D7-70DCC7ED43B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3" name="Rectangle 442">
                <a:extLst>
                  <a:ext uri="{FF2B5EF4-FFF2-40B4-BE49-F238E27FC236}">
                    <a16:creationId xmlns:a16="http://schemas.microsoft.com/office/drawing/2014/main" id="{8549E08B-200B-4343-B84F-9B5C90A391E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4" name="Rectangle 443">
                <a:extLst>
                  <a:ext uri="{FF2B5EF4-FFF2-40B4-BE49-F238E27FC236}">
                    <a16:creationId xmlns:a16="http://schemas.microsoft.com/office/drawing/2014/main" id="{919C6627-DFCD-0844-8A5C-C2109C96B34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5" name="Rectangle 444">
                <a:extLst>
                  <a:ext uri="{FF2B5EF4-FFF2-40B4-BE49-F238E27FC236}">
                    <a16:creationId xmlns:a16="http://schemas.microsoft.com/office/drawing/2014/main" id="{B7E45B89-1FED-8F4A-82F1-449A7E7DE44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6" name="Rectangle 445">
                <a:extLst>
                  <a:ext uri="{FF2B5EF4-FFF2-40B4-BE49-F238E27FC236}">
                    <a16:creationId xmlns:a16="http://schemas.microsoft.com/office/drawing/2014/main" id="{07358E93-E660-5F4A-A7E2-2140BBE2EFB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7" name="Rectangle 446">
                <a:extLst>
                  <a:ext uri="{FF2B5EF4-FFF2-40B4-BE49-F238E27FC236}">
                    <a16:creationId xmlns:a16="http://schemas.microsoft.com/office/drawing/2014/main" id="{C9386923-4B11-A843-A97D-96998538D775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8" name="Group 447">
              <a:extLst>
                <a:ext uri="{FF2B5EF4-FFF2-40B4-BE49-F238E27FC236}">
                  <a16:creationId xmlns:a16="http://schemas.microsoft.com/office/drawing/2014/main" id="{E4A0B671-FAB5-934F-BB12-08370C2E2376}"/>
                </a:ext>
              </a:extLst>
            </p:cNvPr>
            <p:cNvGrpSpPr/>
            <p:nvPr/>
          </p:nvGrpSpPr>
          <p:grpSpPr>
            <a:xfrm>
              <a:off x="3623994" y="1836433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49" name="Rectangle 448">
                <a:extLst>
                  <a:ext uri="{FF2B5EF4-FFF2-40B4-BE49-F238E27FC236}">
                    <a16:creationId xmlns:a16="http://schemas.microsoft.com/office/drawing/2014/main" id="{DAFB2C7C-0C29-C94C-A7FC-FADC477894DA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0" name="Rectangle 449">
                <a:extLst>
                  <a:ext uri="{FF2B5EF4-FFF2-40B4-BE49-F238E27FC236}">
                    <a16:creationId xmlns:a16="http://schemas.microsoft.com/office/drawing/2014/main" id="{D14B0B8E-59E5-234D-A854-CEFDD04D447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1" name="Rectangle 450">
                <a:extLst>
                  <a:ext uri="{FF2B5EF4-FFF2-40B4-BE49-F238E27FC236}">
                    <a16:creationId xmlns:a16="http://schemas.microsoft.com/office/drawing/2014/main" id="{53AFD84E-C051-7A49-AF4E-CFDCF0266977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2" name="Rectangle 451">
                <a:extLst>
                  <a:ext uri="{FF2B5EF4-FFF2-40B4-BE49-F238E27FC236}">
                    <a16:creationId xmlns:a16="http://schemas.microsoft.com/office/drawing/2014/main" id="{F707D73A-6D42-B748-8D52-D9F220BC7712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3" name="Rectangle 452">
                <a:extLst>
                  <a:ext uri="{FF2B5EF4-FFF2-40B4-BE49-F238E27FC236}">
                    <a16:creationId xmlns:a16="http://schemas.microsoft.com/office/drawing/2014/main" id="{08198420-E087-244F-B949-010164841A0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4" name="Rectangle 453">
                <a:extLst>
                  <a:ext uri="{FF2B5EF4-FFF2-40B4-BE49-F238E27FC236}">
                    <a16:creationId xmlns:a16="http://schemas.microsoft.com/office/drawing/2014/main" id="{935C3DB7-E04E-4B4D-8E3E-FA43C0C5117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5" name="Rectangle 454">
                <a:extLst>
                  <a:ext uri="{FF2B5EF4-FFF2-40B4-BE49-F238E27FC236}">
                    <a16:creationId xmlns:a16="http://schemas.microsoft.com/office/drawing/2014/main" id="{04901CDB-4D8B-5C48-A525-552A09F80DE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6" name="Rectangle 455">
                <a:extLst>
                  <a:ext uri="{FF2B5EF4-FFF2-40B4-BE49-F238E27FC236}">
                    <a16:creationId xmlns:a16="http://schemas.microsoft.com/office/drawing/2014/main" id="{3D8A1C7E-5C09-6140-8CBA-F151137DE33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7" name="Rectangle 456">
                <a:extLst>
                  <a:ext uri="{FF2B5EF4-FFF2-40B4-BE49-F238E27FC236}">
                    <a16:creationId xmlns:a16="http://schemas.microsoft.com/office/drawing/2014/main" id="{CCA51316-DBCC-1841-9F5F-9B9F3397D35C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8" name="Rectangle 457">
                <a:extLst>
                  <a:ext uri="{FF2B5EF4-FFF2-40B4-BE49-F238E27FC236}">
                    <a16:creationId xmlns:a16="http://schemas.microsoft.com/office/drawing/2014/main" id="{01FB706E-8960-1E41-A11D-2D05003A0F2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9" name="Group 458">
              <a:extLst>
                <a:ext uri="{FF2B5EF4-FFF2-40B4-BE49-F238E27FC236}">
                  <a16:creationId xmlns:a16="http://schemas.microsoft.com/office/drawing/2014/main" id="{C87480D4-660B-A64E-91B9-AE9542B784AC}"/>
                </a:ext>
              </a:extLst>
            </p:cNvPr>
            <p:cNvGrpSpPr/>
            <p:nvPr/>
          </p:nvGrpSpPr>
          <p:grpSpPr>
            <a:xfrm>
              <a:off x="4529038" y="2117483"/>
              <a:ext cx="66448" cy="675908"/>
              <a:chOff x="7152671" y="1866150"/>
              <a:chExt cx="90155" cy="631084"/>
            </a:xfrm>
            <a:solidFill>
              <a:schemeClr val="bg1"/>
            </a:solidFill>
          </p:grpSpPr>
          <p:sp>
            <p:nvSpPr>
              <p:cNvPr id="463" name="Rectangle 462">
                <a:extLst>
                  <a:ext uri="{FF2B5EF4-FFF2-40B4-BE49-F238E27FC236}">
                    <a16:creationId xmlns:a16="http://schemas.microsoft.com/office/drawing/2014/main" id="{6BDD8E98-A44E-1F44-B90E-2E0F3BD0058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4" name="Rectangle 463">
                <a:extLst>
                  <a:ext uri="{FF2B5EF4-FFF2-40B4-BE49-F238E27FC236}">
                    <a16:creationId xmlns:a16="http://schemas.microsoft.com/office/drawing/2014/main" id="{A80241E9-549C-BE49-A025-A6B864D0D4F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5" name="Rectangle 464">
                <a:extLst>
                  <a:ext uri="{FF2B5EF4-FFF2-40B4-BE49-F238E27FC236}">
                    <a16:creationId xmlns:a16="http://schemas.microsoft.com/office/drawing/2014/main" id="{2C709D39-18B8-DB43-950A-FDF60E9B274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6" name="Rectangle 465">
                <a:extLst>
                  <a:ext uri="{FF2B5EF4-FFF2-40B4-BE49-F238E27FC236}">
                    <a16:creationId xmlns:a16="http://schemas.microsoft.com/office/drawing/2014/main" id="{34214B28-F0F5-9C4B-B9E7-8A02E511F0D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7" name="Rectangle 466">
                <a:extLst>
                  <a:ext uri="{FF2B5EF4-FFF2-40B4-BE49-F238E27FC236}">
                    <a16:creationId xmlns:a16="http://schemas.microsoft.com/office/drawing/2014/main" id="{F998D7AD-FE22-3644-B364-38F64FCFAC71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8" name="Rectangle 467">
                <a:extLst>
                  <a:ext uri="{FF2B5EF4-FFF2-40B4-BE49-F238E27FC236}">
                    <a16:creationId xmlns:a16="http://schemas.microsoft.com/office/drawing/2014/main" id="{A244FEDA-CD28-B045-B36A-7351E1A151B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9" name="Rectangle 468">
                <a:extLst>
                  <a:ext uri="{FF2B5EF4-FFF2-40B4-BE49-F238E27FC236}">
                    <a16:creationId xmlns:a16="http://schemas.microsoft.com/office/drawing/2014/main" id="{0DAA844E-54CF-9A48-874B-706895D105B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0" name="Group 469">
              <a:extLst>
                <a:ext uri="{FF2B5EF4-FFF2-40B4-BE49-F238E27FC236}">
                  <a16:creationId xmlns:a16="http://schemas.microsoft.com/office/drawing/2014/main" id="{500C5144-4647-F145-86EC-7D646950DF2C}"/>
                </a:ext>
              </a:extLst>
            </p:cNvPr>
            <p:cNvGrpSpPr/>
            <p:nvPr/>
          </p:nvGrpSpPr>
          <p:grpSpPr>
            <a:xfrm>
              <a:off x="7912989" y="180926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71" name="Rectangle 470">
                <a:extLst>
                  <a:ext uri="{FF2B5EF4-FFF2-40B4-BE49-F238E27FC236}">
                    <a16:creationId xmlns:a16="http://schemas.microsoft.com/office/drawing/2014/main" id="{FF3EB617-9C9F-B84E-839F-5784F356D2C9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2" name="Rectangle 471">
                <a:extLst>
                  <a:ext uri="{FF2B5EF4-FFF2-40B4-BE49-F238E27FC236}">
                    <a16:creationId xmlns:a16="http://schemas.microsoft.com/office/drawing/2014/main" id="{C55DDE9D-81A3-984C-B6F9-DD0FFE5D422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3" name="Rectangle 472">
                <a:extLst>
                  <a:ext uri="{FF2B5EF4-FFF2-40B4-BE49-F238E27FC236}">
                    <a16:creationId xmlns:a16="http://schemas.microsoft.com/office/drawing/2014/main" id="{73407808-C392-114B-B09C-2C44FB53ADA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4" name="Rectangle 473">
                <a:extLst>
                  <a:ext uri="{FF2B5EF4-FFF2-40B4-BE49-F238E27FC236}">
                    <a16:creationId xmlns:a16="http://schemas.microsoft.com/office/drawing/2014/main" id="{35AE1C7B-E4C4-BB4F-BB6D-5C6951ECB29D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5" name="Rectangle 474">
                <a:extLst>
                  <a:ext uri="{FF2B5EF4-FFF2-40B4-BE49-F238E27FC236}">
                    <a16:creationId xmlns:a16="http://schemas.microsoft.com/office/drawing/2014/main" id="{663052DD-41A0-3446-B0A3-B95058261701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6" name="Rectangle 475">
                <a:extLst>
                  <a:ext uri="{FF2B5EF4-FFF2-40B4-BE49-F238E27FC236}">
                    <a16:creationId xmlns:a16="http://schemas.microsoft.com/office/drawing/2014/main" id="{FFE6FC2C-71F8-D141-ABD1-95AE36A01BA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7" name="Rectangle 476">
                <a:extLst>
                  <a:ext uri="{FF2B5EF4-FFF2-40B4-BE49-F238E27FC236}">
                    <a16:creationId xmlns:a16="http://schemas.microsoft.com/office/drawing/2014/main" id="{83972E07-D04B-9C40-85A6-C2AB5D9B706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8" name="Rectangle 477">
                <a:extLst>
                  <a:ext uri="{FF2B5EF4-FFF2-40B4-BE49-F238E27FC236}">
                    <a16:creationId xmlns:a16="http://schemas.microsoft.com/office/drawing/2014/main" id="{9450AA92-5534-DB4E-81BA-E672C731B84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9" name="Rectangle 478">
                <a:extLst>
                  <a:ext uri="{FF2B5EF4-FFF2-40B4-BE49-F238E27FC236}">
                    <a16:creationId xmlns:a16="http://schemas.microsoft.com/office/drawing/2014/main" id="{E5702A3C-7C37-404F-B09A-5200A815B9F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0" name="Rectangle 479">
                <a:extLst>
                  <a:ext uri="{FF2B5EF4-FFF2-40B4-BE49-F238E27FC236}">
                    <a16:creationId xmlns:a16="http://schemas.microsoft.com/office/drawing/2014/main" id="{0DD508C0-F6CF-8E44-BB90-0BFD8A1718BB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1" name="Group 480">
              <a:extLst>
                <a:ext uri="{FF2B5EF4-FFF2-40B4-BE49-F238E27FC236}">
                  <a16:creationId xmlns:a16="http://schemas.microsoft.com/office/drawing/2014/main" id="{134DB257-4384-6249-8DA2-EE5F436FEB4A}"/>
                </a:ext>
              </a:extLst>
            </p:cNvPr>
            <p:cNvGrpSpPr/>
            <p:nvPr/>
          </p:nvGrpSpPr>
          <p:grpSpPr>
            <a:xfrm>
              <a:off x="8216904" y="180926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82" name="Rectangle 481">
                <a:extLst>
                  <a:ext uri="{FF2B5EF4-FFF2-40B4-BE49-F238E27FC236}">
                    <a16:creationId xmlns:a16="http://schemas.microsoft.com/office/drawing/2014/main" id="{6E46D21F-CC66-A14C-A5FE-0FC92EE4CDA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3" name="Rectangle 482">
                <a:extLst>
                  <a:ext uri="{FF2B5EF4-FFF2-40B4-BE49-F238E27FC236}">
                    <a16:creationId xmlns:a16="http://schemas.microsoft.com/office/drawing/2014/main" id="{765E69B8-D6CB-D143-AEA1-5CC74955670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4" name="Rectangle 483">
                <a:extLst>
                  <a:ext uri="{FF2B5EF4-FFF2-40B4-BE49-F238E27FC236}">
                    <a16:creationId xmlns:a16="http://schemas.microsoft.com/office/drawing/2014/main" id="{8489F9E9-8ABC-E242-BFA7-3D67DBA0FC1C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5" name="Rectangle 484">
                <a:extLst>
                  <a:ext uri="{FF2B5EF4-FFF2-40B4-BE49-F238E27FC236}">
                    <a16:creationId xmlns:a16="http://schemas.microsoft.com/office/drawing/2014/main" id="{5E8E55E3-7826-FE42-8955-B430B366EE4B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6" name="Rectangle 485">
                <a:extLst>
                  <a:ext uri="{FF2B5EF4-FFF2-40B4-BE49-F238E27FC236}">
                    <a16:creationId xmlns:a16="http://schemas.microsoft.com/office/drawing/2014/main" id="{D263D729-5714-CF46-8C64-88FD7BA99C4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7" name="Rectangle 486">
                <a:extLst>
                  <a:ext uri="{FF2B5EF4-FFF2-40B4-BE49-F238E27FC236}">
                    <a16:creationId xmlns:a16="http://schemas.microsoft.com/office/drawing/2014/main" id="{A9855BA0-28D0-A747-AB64-11DE592FA24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8" name="Rectangle 487">
                <a:extLst>
                  <a:ext uri="{FF2B5EF4-FFF2-40B4-BE49-F238E27FC236}">
                    <a16:creationId xmlns:a16="http://schemas.microsoft.com/office/drawing/2014/main" id="{84245ABA-33A2-7C48-BF6D-9FA12AF9187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9" name="Rectangle 488">
                <a:extLst>
                  <a:ext uri="{FF2B5EF4-FFF2-40B4-BE49-F238E27FC236}">
                    <a16:creationId xmlns:a16="http://schemas.microsoft.com/office/drawing/2014/main" id="{2278689D-C761-F943-BC4F-EDF90F8E172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0" name="Rectangle 489">
                <a:extLst>
                  <a:ext uri="{FF2B5EF4-FFF2-40B4-BE49-F238E27FC236}">
                    <a16:creationId xmlns:a16="http://schemas.microsoft.com/office/drawing/2014/main" id="{30757C8A-8998-6049-947E-4148EDBD21C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1" name="Rectangle 490">
                <a:extLst>
                  <a:ext uri="{FF2B5EF4-FFF2-40B4-BE49-F238E27FC236}">
                    <a16:creationId xmlns:a16="http://schemas.microsoft.com/office/drawing/2014/main" id="{5495C4B2-3D2A-B747-B7E3-37C0003F0DA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2" name="Group 491">
              <a:extLst>
                <a:ext uri="{FF2B5EF4-FFF2-40B4-BE49-F238E27FC236}">
                  <a16:creationId xmlns:a16="http://schemas.microsoft.com/office/drawing/2014/main" id="{43814CFE-F819-2448-9889-2A946E6E6947}"/>
                </a:ext>
              </a:extLst>
            </p:cNvPr>
            <p:cNvGrpSpPr/>
            <p:nvPr/>
          </p:nvGrpSpPr>
          <p:grpSpPr>
            <a:xfrm>
              <a:off x="7582551" y="180926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93" name="Rectangle 492">
                <a:extLst>
                  <a:ext uri="{FF2B5EF4-FFF2-40B4-BE49-F238E27FC236}">
                    <a16:creationId xmlns:a16="http://schemas.microsoft.com/office/drawing/2014/main" id="{4BF96089-7BB3-0D43-BFEB-A39E794ACAAF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4" name="Rectangle 493">
                <a:extLst>
                  <a:ext uri="{FF2B5EF4-FFF2-40B4-BE49-F238E27FC236}">
                    <a16:creationId xmlns:a16="http://schemas.microsoft.com/office/drawing/2014/main" id="{01045211-531D-9D46-9727-03F26337097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5" name="Rectangle 494">
                <a:extLst>
                  <a:ext uri="{FF2B5EF4-FFF2-40B4-BE49-F238E27FC236}">
                    <a16:creationId xmlns:a16="http://schemas.microsoft.com/office/drawing/2014/main" id="{615ACD09-6743-514E-A917-A70ABEF6B24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6" name="Rectangle 495">
                <a:extLst>
                  <a:ext uri="{FF2B5EF4-FFF2-40B4-BE49-F238E27FC236}">
                    <a16:creationId xmlns:a16="http://schemas.microsoft.com/office/drawing/2014/main" id="{BAE00788-64B8-9E4B-866E-7153ECDD7CF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7" name="Rectangle 496">
                <a:extLst>
                  <a:ext uri="{FF2B5EF4-FFF2-40B4-BE49-F238E27FC236}">
                    <a16:creationId xmlns:a16="http://schemas.microsoft.com/office/drawing/2014/main" id="{5BA6176D-8D12-AF49-8B39-4D652056B43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8" name="Rectangle 497">
                <a:extLst>
                  <a:ext uri="{FF2B5EF4-FFF2-40B4-BE49-F238E27FC236}">
                    <a16:creationId xmlns:a16="http://schemas.microsoft.com/office/drawing/2014/main" id="{B62DB499-1F6D-1C43-84CD-9792DE48A87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9" name="Rectangle 498">
                <a:extLst>
                  <a:ext uri="{FF2B5EF4-FFF2-40B4-BE49-F238E27FC236}">
                    <a16:creationId xmlns:a16="http://schemas.microsoft.com/office/drawing/2014/main" id="{560BE1F0-862F-4942-89D8-5F196BCA08CF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0" name="Rectangle 499">
                <a:extLst>
                  <a:ext uri="{FF2B5EF4-FFF2-40B4-BE49-F238E27FC236}">
                    <a16:creationId xmlns:a16="http://schemas.microsoft.com/office/drawing/2014/main" id="{D0FD9F57-653A-264E-9AF4-428191CDE68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1" name="Rectangle 500">
                <a:extLst>
                  <a:ext uri="{FF2B5EF4-FFF2-40B4-BE49-F238E27FC236}">
                    <a16:creationId xmlns:a16="http://schemas.microsoft.com/office/drawing/2014/main" id="{149167C8-81EA-644E-8E06-45EB34489CE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2" name="Rectangle 501">
                <a:extLst>
                  <a:ext uri="{FF2B5EF4-FFF2-40B4-BE49-F238E27FC236}">
                    <a16:creationId xmlns:a16="http://schemas.microsoft.com/office/drawing/2014/main" id="{724464AD-FEF5-9648-8A95-0E7CCEBC795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3" name="Group 502">
              <a:extLst>
                <a:ext uri="{FF2B5EF4-FFF2-40B4-BE49-F238E27FC236}">
                  <a16:creationId xmlns:a16="http://schemas.microsoft.com/office/drawing/2014/main" id="{234AF3CA-3B57-AC41-9626-726407E62962}"/>
                </a:ext>
              </a:extLst>
            </p:cNvPr>
            <p:cNvGrpSpPr/>
            <p:nvPr/>
          </p:nvGrpSpPr>
          <p:grpSpPr>
            <a:xfrm>
              <a:off x="8487595" y="2476547"/>
              <a:ext cx="66448" cy="289674"/>
              <a:chOff x="7152671" y="2226770"/>
              <a:chExt cx="90155" cy="270464"/>
            </a:xfrm>
            <a:solidFill>
              <a:schemeClr val="bg1"/>
            </a:solidFill>
          </p:grpSpPr>
          <p:sp>
            <p:nvSpPr>
              <p:cNvPr id="508" name="Rectangle 507">
                <a:extLst>
                  <a:ext uri="{FF2B5EF4-FFF2-40B4-BE49-F238E27FC236}">
                    <a16:creationId xmlns:a16="http://schemas.microsoft.com/office/drawing/2014/main" id="{0CC8C5E6-1EB5-4640-8C8A-47071CD75AF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9" name="Rectangle 508">
                <a:extLst>
                  <a:ext uri="{FF2B5EF4-FFF2-40B4-BE49-F238E27FC236}">
                    <a16:creationId xmlns:a16="http://schemas.microsoft.com/office/drawing/2014/main" id="{920FA12D-A5F0-9047-98A2-DA1B2FDF385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0" name="Rectangle 509">
                <a:extLst>
                  <a:ext uri="{FF2B5EF4-FFF2-40B4-BE49-F238E27FC236}">
                    <a16:creationId xmlns:a16="http://schemas.microsoft.com/office/drawing/2014/main" id="{37884D4F-AC6D-1F4A-976B-FE86093E08B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2ED80CE-9008-6B47-8E4C-7C6D404847C6}"/>
              </a:ext>
            </a:extLst>
          </p:cNvPr>
          <p:cNvSpPr/>
          <p:nvPr/>
        </p:nvSpPr>
        <p:spPr>
          <a:xfrm>
            <a:off x="5391573" y="3043478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3600" dirty="0"/>
              <a:t>233</a:t>
            </a:r>
            <a:endParaRPr lang="en-VN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2497A0-10EC-A54C-A50A-8C1FD2AEB53E}"/>
              </a:ext>
            </a:extLst>
          </p:cNvPr>
          <p:cNvSpPr/>
          <p:nvPr/>
        </p:nvSpPr>
        <p:spPr>
          <a:xfrm>
            <a:off x="4656922" y="2933750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5400" dirty="0">
                <a:solidFill>
                  <a:srgbClr val="FF0000"/>
                </a:solidFill>
              </a:rPr>
              <a:t>&gt;</a:t>
            </a:r>
            <a:endParaRPr lang="en-VN" sz="3200" dirty="0"/>
          </a:p>
        </p:txBody>
      </p:sp>
      <p:sp>
        <p:nvSpPr>
          <p:cNvPr id="515" name="TextBox 514">
            <a:extLst>
              <a:ext uri="{FF2B5EF4-FFF2-40B4-BE49-F238E27FC236}">
                <a16:creationId xmlns:a16="http://schemas.microsoft.com/office/drawing/2014/main" id="{A5C2DAEE-FFAB-A24A-BED9-C26BE04F02D9}"/>
              </a:ext>
            </a:extLst>
          </p:cNvPr>
          <p:cNvSpPr txBox="1"/>
          <p:nvPr/>
        </p:nvSpPr>
        <p:spPr>
          <a:xfrm>
            <a:off x="8929762" y="1310106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3200" dirty="0"/>
              <a:t>237 &gt; 233</a:t>
            </a:r>
          </a:p>
          <a:p>
            <a:pPr>
              <a:lnSpc>
                <a:spcPct val="150000"/>
              </a:lnSpc>
            </a:pPr>
            <a:r>
              <a:rPr lang="en-VN" sz="3200" dirty="0"/>
              <a:t>233 &lt; 237</a:t>
            </a:r>
          </a:p>
        </p:txBody>
      </p:sp>
      <p:sp>
        <p:nvSpPr>
          <p:cNvPr id="516" name="TextBox 515">
            <a:extLst>
              <a:ext uri="{FF2B5EF4-FFF2-40B4-BE49-F238E27FC236}">
                <a16:creationId xmlns:a16="http://schemas.microsoft.com/office/drawing/2014/main" id="{738B9128-EA2F-5E46-8562-8669EA7C2EF2}"/>
              </a:ext>
            </a:extLst>
          </p:cNvPr>
          <p:cNvSpPr txBox="1"/>
          <p:nvPr/>
        </p:nvSpPr>
        <p:spPr>
          <a:xfrm>
            <a:off x="3413007" y="5833211"/>
            <a:ext cx="10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/>
              <a:t>328</a:t>
            </a:r>
          </a:p>
        </p:txBody>
      </p:sp>
      <p:sp>
        <p:nvSpPr>
          <p:cNvPr id="603" name="Rectangle 602">
            <a:extLst>
              <a:ext uri="{FF2B5EF4-FFF2-40B4-BE49-F238E27FC236}">
                <a16:creationId xmlns:a16="http://schemas.microsoft.com/office/drawing/2014/main" id="{8BF85329-3AF0-E241-94F3-B92D099EE13F}"/>
              </a:ext>
            </a:extLst>
          </p:cNvPr>
          <p:cNvSpPr/>
          <p:nvPr/>
        </p:nvSpPr>
        <p:spPr>
          <a:xfrm>
            <a:off x="5425009" y="5828540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3600" dirty="0"/>
              <a:t>338</a:t>
            </a:r>
            <a:endParaRPr lang="en-VN" dirty="0"/>
          </a:p>
        </p:txBody>
      </p:sp>
      <p:sp>
        <p:nvSpPr>
          <p:cNvPr id="604" name="Rectangle 603">
            <a:extLst>
              <a:ext uri="{FF2B5EF4-FFF2-40B4-BE49-F238E27FC236}">
                <a16:creationId xmlns:a16="http://schemas.microsoft.com/office/drawing/2014/main" id="{784E0C96-E6FC-7543-9DBD-5AF3C03A0B7E}"/>
              </a:ext>
            </a:extLst>
          </p:cNvPr>
          <p:cNvSpPr/>
          <p:nvPr/>
        </p:nvSpPr>
        <p:spPr>
          <a:xfrm>
            <a:off x="4690358" y="5718812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5400" dirty="0">
                <a:solidFill>
                  <a:srgbClr val="FF0000"/>
                </a:solidFill>
              </a:rPr>
              <a:t>&lt;</a:t>
            </a:r>
            <a:endParaRPr lang="en-VN" sz="3200" dirty="0"/>
          </a:p>
        </p:txBody>
      </p:sp>
      <p:sp>
        <p:nvSpPr>
          <p:cNvPr id="605" name="TextBox 604">
            <a:extLst>
              <a:ext uri="{FF2B5EF4-FFF2-40B4-BE49-F238E27FC236}">
                <a16:creationId xmlns:a16="http://schemas.microsoft.com/office/drawing/2014/main" id="{B39C5CB9-A20F-9540-990D-165AB0A68CBC}"/>
              </a:ext>
            </a:extLst>
          </p:cNvPr>
          <p:cNvSpPr txBox="1"/>
          <p:nvPr/>
        </p:nvSpPr>
        <p:spPr>
          <a:xfrm>
            <a:off x="8963198" y="4095168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3200" dirty="0"/>
              <a:t>328 &lt; 338</a:t>
            </a:r>
          </a:p>
          <a:p>
            <a:pPr>
              <a:lnSpc>
                <a:spcPct val="150000"/>
              </a:lnSpc>
            </a:pPr>
            <a:r>
              <a:rPr lang="en-VN" sz="3200" dirty="0"/>
              <a:t>338 &gt; 328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6C5DCE1-536E-B849-8931-A16C242E759C}"/>
              </a:ext>
            </a:extLst>
          </p:cNvPr>
          <p:cNvGrpSpPr/>
          <p:nvPr/>
        </p:nvGrpSpPr>
        <p:grpSpPr>
          <a:xfrm>
            <a:off x="727453" y="3722575"/>
            <a:ext cx="7667840" cy="2098731"/>
            <a:chOff x="727453" y="3819850"/>
            <a:chExt cx="7667840" cy="2098731"/>
          </a:xfrm>
        </p:grpSpPr>
        <p:sp>
          <p:nvSpPr>
            <p:cNvPr id="518" name="TextBox 517">
              <a:extLst>
                <a:ext uri="{FF2B5EF4-FFF2-40B4-BE49-F238E27FC236}">
                  <a16:creationId xmlns:a16="http://schemas.microsoft.com/office/drawing/2014/main" id="{C72A3431-C27C-E94A-AA5D-7FA3882B3903}"/>
                </a:ext>
              </a:extLst>
            </p:cNvPr>
            <p:cNvSpPr txBox="1"/>
            <p:nvPr/>
          </p:nvSpPr>
          <p:spPr>
            <a:xfrm>
              <a:off x="727453" y="3819850"/>
              <a:ext cx="6623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b) </a:t>
              </a:r>
            </a:p>
          </p:txBody>
        </p:sp>
        <p:sp>
          <p:nvSpPr>
            <p:cNvPr id="519" name="Rectangle 518">
              <a:extLst>
                <a:ext uri="{FF2B5EF4-FFF2-40B4-BE49-F238E27FC236}">
                  <a16:creationId xmlns:a16="http://schemas.microsoft.com/office/drawing/2014/main" id="{54DB4176-31B0-1F4C-AA61-7670B5358FED}"/>
                </a:ext>
              </a:extLst>
            </p:cNvPr>
            <p:cNvSpPr/>
            <p:nvPr/>
          </p:nvSpPr>
          <p:spPr>
            <a:xfrm>
              <a:off x="1314480" y="4091735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20" name="Rectangle 519">
              <a:extLst>
                <a:ext uri="{FF2B5EF4-FFF2-40B4-BE49-F238E27FC236}">
                  <a16:creationId xmlns:a16="http://schemas.microsoft.com/office/drawing/2014/main" id="{5EDC9DDF-418A-1D4D-917E-9A7519C7759A}"/>
                </a:ext>
              </a:extLst>
            </p:cNvPr>
            <p:cNvSpPr/>
            <p:nvPr/>
          </p:nvSpPr>
          <p:spPr>
            <a:xfrm>
              <a:off x="5311969" y="4091735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521" name="Picture 520">
              <a:extLst>
                <a:ext uri="{FF2B5EF4-FFF2-40B4-BE49-F238E27FC236}">
                  <a16:creationId xmlns:a16="http://schemas.microsoft.com/office/drawing/2014/main" id="{D47E95F4-6F69-7B49-9238-88323FDDFB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1198" y="4351715"/>
              <a:ext cx="1002667" cy="1002667"/>
            </a:xfrm>
            <a:prstGeom prst="rect">
              <a:avLst/>
            </a:prstGeom>
          </p:spPr>
        </p:pic>
        <p:pic>
          <p:nvPicPr>
            <p:cNvPr id="522" name="Picture 521">
              <a:extLst>
                <a:ext uri="{FF2B5EF4-FFF2-40B4-BE49-F238E27FC236}">
                  <a16:creationId xmlns:a16="http://schemas.microsoft.com/office/drawing/2014/main" id="{D0104B53-5FC3-334B-A522-E42342C16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6706" y="4487223"/>
              <a:ext cx="1002667" cy="1002667"/>
            </a:xfrm>
            <a:prstGeom prst="rect">
              <a:avLst/>
            </a:prstGeom>
          </p:spPr>
        </p:pic>
        <p:pic>
          <p:nvPicPr>
            <p:cNvPr id="523" name="Picture 522">
              <a:extLst>
                <a:ext uri="{FF2B5EF4-FFF2-40B4-BE49-F238E27FC236}">
                  <a16:creationId xmlns:a16="http://schemas.microsoft.com/office/drawing/2014/main" id="{252EE819-8B85-384B-8C85-5F4AFF907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2430" y="4361633"/>
              <a:ext cx="1002667" cy="1002667"/>
            </a:xfrm>
            <a:prstGeom prst="rect">
              <a:avLst/>
            </a:prstGeom>
          </p:spPr>
        </p:pic>
        <p:pic>
          <p:nvPicPr>
            <p:cNvPr id="524" name="Picture 523">
              <a:extLst>
                <a:ext uri="{FF2B5EF4-FFF2-40B4-BE49-F238E27FC236}">
                  <a16:creationId xmlns:a16="http://schemas.microsoft.com/office/drawing/2014/main" id="{4373ED82-207E-0E48-9356-CB38BD889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7938" y="4497141"/>
              <a:ext cx="1002667" cy="1002667"/>
            </a:xfrm>
            <a:prstGeom prst="rect">
              <a:avLst/>
            </a:prstGeom>
          </p:spPr>
        </p:pic>
        <p:grpSp>
          <p:nvGrpSpPr>
            <p:cNvPr id="525" name="Group 524">
              <a:extLst>
                <a:ext uri="{FF2B5EF4-FFF2-40B4-BE49-F238E27FC236}">
                  <a16:creationId xmlns:a16="http://schemas.microsoft.com/office/drawing/2014/main" id="{DD7C8795-5C4C-CE41-AA6C-FD9E2C3052F1}"/>
                </a:ext>
              </a:extLst>
            </p:cNvPr>
            <p:cNvGrpSpPr/>
            <p:nvPr/>
          </p:nvGrpSpPr>
          <p:grpSpPr>
            <a:xfrm>
              <a:off x="3564220" y="4676709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593" name="Rectangle 592">
                <a:extLst>
                  <a:ext uri="{FF2B5EF4-FFF2-40B4-BE49-F238E27FC236}">
                    <a16:creationId xmlns:a16="http://schemas.microsoft.com/office/drawing/2014/main" id="{6DDFAF30-1409-504D-A646-E1D36CC9F96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4" name="Rectangle 593">
                <a:extLst>
                  <a:ext uri="{FF2B5EF4-FFF2-40B4-BE49-F238E27FC236}">
                    <a16:creationId xmlns:a16="http://schemas.microsoft.com/office/drawing/2014/main" id="{DE3C606F-A435-C246-B5BF-F1F301B5537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5" name="Rectangle 594">
                <a:extLst>
                  <a:ext uri="{FF2B5EF4-FFF2-40B4-BE49-F238E27FC236}">
                    <a16:creationId xmlns:a16="http://schemas.microsoft.com/office/drawing/2014/main" id="{9DF5E745-C27E-1C4D-999B-00BEA034CA4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6" name="Rectangle 595">
                <a:extLst>
                  <a:ext uri="{FF2B5EF4-FFF2-40B4-BE49-F238E27FC236}">
                    <a16:creationId xmlns:a16="http://schemas.microsoft.com/office/drawing/2014/main" id="{9CC967F6-24BD-6D46-8DA9-4471C7AAB83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7" name="Rectangle 596">
                <a:extLst>
                  <a:ext uri="{FF2B5EF4-FFF2-40B4-BE49-F238E27FC236}">
                    <a16:creationId xmlns:a16="http://schemas.microsoft.com/office/drawing/2014/main" id="{D1A216F2-10E8-0B49-8D8A-8DF319A9A25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8" name="Rectangle 597">
                <a:extLst>
                  <a:ext uri="{FF2B5EF4-FFF2-40B4-BE49-F238E27FC236}">
                    <a16:creationId xmlns:a16="http://schemas.microsoft.com/office/drawing/2014/main" id="{24226C04-8401-E942-AA1F-851DDE38CD5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9" name="Rectangle 598">
                <a:extLst>
                  <a:ext uri="{FF2B5EF4-FFF2-40B4-BE49-F238E27FC236}">
                    <a16:creationId xmlns:a16="http://schemas.microsoft.com/office/drawing/2014/main" id="{B1BEC3E6-9DC9-454C-9EC9-E91D2D0F38B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0" name="Rectangle 599">
                <a:extLst>
                  <a:ext uri="{FF2B5EF4-FFF2-40B4-BE49-F238E27FC236}">
                    <a16:creationId xmlns:a16="http://schemas.microsoft.com/office/drawing/2014/main" id="{65C09B38-4082-3748-8923-603D34AE64C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1" name="Rectangle 600">
                <a:extLst>
                  <a:ext uri="{FF2B5EF4-FFF2-40B4-BE49-F238E27FC236}">
                    <a16:creationId xmlns:a16="http://schemas.microsoft.com/office/drawing/2014/main" id="{B5A550EA-F638-2244-9958-D60ECB430D9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2" name="Rectangle 601">
                <a:extLst>
                  <a:ext uri="{FF2B5EF4-FFF2-40B4-BE49-F238E27FC236}">
                    <a16:creationId xmlns:a16="http://schemas.microsoft.com/office/drawing/2014/main" id="{56123A86-04AC-024B-9F86-B98E72C12BB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6" name="Group 525">
              <a:extLst>
                <a:ext uri="{FF2B5EF4-FFF2-40B4-BE49-F238E27FC236}">
                  <a16:creationId xmlns:a16="http://schemas.microsoft.com/office/drawing/2014/main" id="{23410A32-788A-1C48-B1B5-128D7C1CA5FB}"/>
                </a:ext>
              </a:extLst>
            </p:cNvPr>
            <p:cNvGrpSpPr/>
            <p:nvPr/>
          </p:nvGrpSpPr>
          <p:grpSpPr>
            <a:xfrm>
              <a:off x="3868135" y="4869827"/>
              <a:ext cx="66448" cy="772465"/>
              <a:chOff x="7152671" y="1775996"/>
              <a:chExt cx="90155" cy="721238"/>
            </a:xfrm>
            <a:solidFill>
              <a:schemeClr val="bg1"/>
            </a:solidFill>
          </p:grpSpPr>
          <p:sp>
            <p:nvSpPr>
              <p:cNvPr id="585" name="Rectangle 584">
                <a:extLst>
                  <a:ext uri="{FF2B5EF4-FFF2-40B4-BE49-F238E27FC236}">
                    <a16:creationId xmlns:a16="http://schemas.microsoft.com/office/drawing/2014/main" id="{0190AD8D-A4C0-1F43-8737-A9E8F612DC81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6" name="Rectangle 585">
                <a:extLst>
                  <a:ext uri="{FF2B5EF4-FFF2-40B4-BE49-F238E27FC236}">
                    <a16:creationId xmlns:a16="http://schemas.microsoft.com/office/drawing/2014/main" id="{9218FE74-FF13-1046-B0DD-84D3F1CCC01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7" name="Rectangle 586">
                <a:extLst>
                  <a:ext uri="{FF2B5EF4-FFF2-40B4-BE49-F238E27FC236}">
                    <a16:creationId xmlns:a16="http://schemas.microsoft.com/office/drawing/2014/main" id="{836E0DCB-77F4-8C4E-BAB1-05B0D053D638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8" name="Rectangle 587">
                <a:extLst>
                  <a:ext uri="{FF2B5EF4-FFF2-40B4-BE49-F238E27FC236}">
                    <a16:creationId xmlns:a16="http://schemas.microsoft.com/office/drawing/2014/main" id="{2A766A33-B7C5-DA4C-85CF-3F84591E8590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9" name="Rectangle 588">
                <a:extLst>
                  <a:ext uri="{FF2B5EF4-FFF2-40B4-BE49-F238E27FC236}">
                    <a16:creationId xmlns:a16="http://schemas.microsoft.com/office/drawing/2014/main" id="{BF19CD8D-B474-C144-A7B1-C7DBB25E1FF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0" name="Rectangle 589">
                <a:extLst>
                  <a:ext uri="{FF2B5EF4-FFF2-40B4-BE49-F238E27FC236}">
                    <a16:creationId xmlns:a16="http://schemas.microsoft.com/office/drawing/2014/main" id="{BC81679B-2704-3347-8B5C-7ADCCA95C10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1" name="Rectangle 590">
                <a:extLst>
                  <a:ext uri="{FF2B5EF4-FFF2-40B4-BE49-F238E27FC236}">
                    <a16:creationId xmlns:a16="http://schemas.microsoft.com/office/drawing/2014/main" id="{D8657F10-C19B-F64F-B3EE-B7EDB697B3FE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2" name="Rectangle 591">
                <a:extLst>
                  <a:ext uri="{FF2B5EF4-FFF2-40B4-BE49-F238E27FC236}">
                    <a16:creationId xmlns:a16="http://schemas.microsoft.com/office/drawing/2014/main" id="{9E74D4CC-D6C4-394E-BA02-980E94CE670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7" name="Group 526">
              <a:extLst>
                <a:ext uri="{FF2B5EF4-FFF2-40B4-BE49-F238E27FC236}">
                  <a16:creationId xmlns:a16="http://schemas.microsoft.com/office/drawing/2014/main" id="{2384B051-A5DB-484B-BE69-821B1F58AB9F}"/>
                </a:ext>
              </a:extLst>
            </p:cNvPr>
            <p:cNvGrpSpPr/>
            <p:nvPr/>
          </p:nvGrpSpPr>
          <p:grpSpPr>
            <a:xfrm>
              <a:off x="3233782" y="4676709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573" name="Rectangle 572">
                <a:extLst>
                  <a:ext uri="{FF2B5EF4-FFF2-40B4-BE49-F238E27FC236}">
                    <a16:creationId xmlns:a16="http://schemas.microsoft.com/office/drawing/2014/main" id="{9AC3DEDB-FFA0-C44F-8E80-9C8B7E27A9B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4" name="Rectangle 573">
                <a:extLst>
                  <a:ext uri="{FF2B5EF4-FFF2-40B4-BE49-F238E27FC236}">
                    <a16:creationId xmlns:a16="http://schemas.microsoft.com/office/drawing/2014/main" id="{44856211-119D-F846-A7B7-3EADEF119AC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5" name="Rectangle 574">
                <a:extLst>
                  <a:ext uri="{FF2B5EF4-FFF2-40B4-BE49-F238E27FC236}">
                    <a16:creationId xmlns:a16="http://schemas.microsoft.com/office/drawing/2014/main" id="{AEE9556E-54BA-0149-B941-A795FB97200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6" name="Rectangle 575">
                <a:extLst>
                  <a:ext uri="{FF2B5EF4-FFF2-40B4-BE49-F238E27FC236}">
                    <a16:creationId xmlns:a16="http://schemas.microsoft.com/office/drawing/2014/main" id="{D2635E85-3737-9747-8A81-C7147DDF9BD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7" name="Rectangle 576">
                <a:extLst>
                  <a:ext uri="{FF2B5EF4-FFF2-40B4-BE49-F238E27FC236}">
                    <a16:creationId xmlns:a16="http://schemas.microsoft.com/office/drawing/2014/main" id="{750A33AA-AD84-264E-B17E-C0E18081086E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8" name="Rectangle 577">
                <a:extLst>
                  <a:ext uri="{FF2B5EF4-FFF2-40B4-BE49-F238E27FC236}">
                    <a16:creationId xmlns:a16="http://schemas.microsoft.com/office/drawing/2014/main" id="{8ECBE44B-1FD6-FC49-8CBF-FFCA8E2B8F6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9" name="Rectangle 578">
                <a:extLst>
                  <a:ext uri="{FF2B5EF4-FFF2-40B4-BE49-F238E27FC236}">
                    <a16:creationId xmlns:a16="http://schemas.microsoft.com/office/drawing/2014/main" id="{81AB9619-34CD-7449-B8BE-D668EE1C292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0" name="Rectangle 579">
                <a:extLst>
                  <a:ext uri="{FF2B5EF4-FFF2-40B4-BE49-F238E27FC236}">
                    <a16:creationId xmlns:a16="http://schemas.microsoft.com/office/drawing/2014/main" id="{4D64603D-B805-384D-A16D-A4D90EEFB540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1" name="Rectangle 580">
                <a:extLst>
                  <a:ext uri="{FF2B5EF4-FFF2-40B4-BE49-F238E27FC236}">
                    <a16:creationId xmlns:a16="http://schemas.microsoft.com/office/drawing/2014/main" id="{BCD38787-B013-0E4E-AD07-20C15A4A8A7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2" name="Rectangle 581">
                <a:extLst>
                  <a:ext uri="{FF2B5EF4-FFF2-40B4-BE49-F238E27FC236}">
                    <a16:creationId xmlns:a16="http://schemas.microsoft.com/office/drawing/2014/main" id="{C04B6967-45A2-8D48-A6F4-6C85AEACDDB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06" name="Picture 605">
              <a:extLst>
                <a:ext uri="{FF2B5EF4-FFF2-40B4-BE49-F238E27FC236}">
                  <a16:creationId xmlns:a16="http://schemas.microsoft.com/office/drawing/2014/main" id="{E149B3DB-3B38-6345-8B22-264412F07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9106" y="4639623"/>
              <a:ext cx="1002667" cy="1002667"/>
            </a:xfrm>
            <a:prstGeom prst="rect">
              <a:avLst/>
            </a:prstGeom>
          </p:spPr>
        </p:pic>
        <p:pic>
          <p:nvPicPr>
            <p:cNvPr id="607" name="Picture 606">
              <a:extLst>
                <a:ext uri="{FF2B5EF4-FFF2-40B4-BE49-F238E27FC236}">
                  <a16:creationId xmlns:a16="http://schemas.microsoft.com/office/drawing/2014/main" id="{9D26A592-7198-AF46-AB44-D0A81A522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0338" y="4649541"/>
              <a:ext cx="1002667" cy="1002667"/>
            </a:xfrm>
            <a:prstGeom prst="rect">
              <a:avLst/>
            </a:prstGeom>
          </p:spPr>
        </p:pic>
        <p:grpSp>
          <p:nvGrpSpPr>
            <p:cNvPr id="639" name="Group 638">
              <a:extLst>
                <a:ext uri="{FF2B5EF4-FFF2-40B4-BE49-F238E27FC236}">
                  <a16:creationId xmlns:a16="http://schemas.microsoft.com/office/drawing/2014/main" id="{3FD41719-EA2A-0740-8803-E490EE0D591F}"/>
                </a:ext>
              </a:extLst>
            </p:cNvPr>
            <p:cNvGrpSpPr/>
            <p:nvPr/>
          </p:nvGrpSpPr>
          <p:grpSpPr>
            <a:xfrm>
              <a:off x="7683638" y="468594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40" name="Rectangle 639">
                <a:extLst>
                  <a:ext uri="{FF2B5EF4-FFF2-40B4-BE49-F238E27FC236}">
                    <a16:creationId xmlns:a16="http://schemas.microsoft.com/office/drawing/2014/main" id="{68F6CABF-2AA6-5942-9AD5-DCFCFC7AD673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1" name="Rectangle 640">
                <a:extLst>
                  <a:ext uri="{FF2B5EF4-FFF2-40B4-BE49-F238E27FC236}">
                    <a16:creationId xmlns:a16="http://schemas.microsoft.com/office/drawing/2014/main" id="{C9B7A874-B47B-4649-A640-A3F533464D13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2" name="Rectangle 641">
                <a:extLst>
                  <a:ext uri="{FF2B5EF4-FFF2-40B4-BE49-F238E27FC236}">
                    <a16:creationId xmlns:a16="http://schemas.microsoft.com/office/drawing/2014/main" id="{9BDFAB62-4CE8-6145-91E7-D6DA606C6C12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3" name="Rectangle 642">
                <a:extLst>
                  <a:ext uri="{FF2B5EF4-FFF2-40B4-BE49-F238E27FC236}">
                    <a16:creationId xmlns:a16="http://schemas.microsoft.com/office/drawing/2014/main" id="{5E58EAA0-1CDC-F64C-9E86-A7D321489DC1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4" name="Rectangle 643">
                <a:extLst>
                  <a:ext uri="{FF2B5EF4-FFF2-40B4-BE49-F238E27FC236}">
                    <a16:creationId xmlns:a16="http://schemas.microsoft.com/office/drawing/2014/main" id="{65929235-23E7-BA49-84BD-7AE2B4516DA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5" name="Rectangle 644">
                <a:extLst>
                  <a:ext uri="{FF2B5EF4-FFF2-40B4-BE49-F238E27FC236}">
                    <a16:creationId xmlns:a16="http://schemas.microsoft.com/office/drawing/2014/main" id="{07DE793F-F962-EB40-8E98-2AA5648CDB50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" name="Rectangle 645">
                <a:extLst>
                  <a:ext uri="{FF2B5EF4-FFF2-40B4-BE49-F238E27FC236}">
                    <a16:creationId xmlns:a16="http://schemas.microsoft.com/office/drawing/2014/main" id="{764EA5C6-0609-C943-9D42-B701D95A3AD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7" name="Rectangle 646">
                <a:extLst>
                  <a:ext uri="{FF2B5EF4-FFF2-40B4-BE49-F238E27FC236}">
                    <a16:creationId xmlns:a16="http://schemas.microsoft.com/office/drawing/2014/main" id="{2E242D46-F00A-FD44-A83E-F9E9854F106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8" name="Rectangle 647">
                <a:extLst>
                  <a:ext uri="{FF2B5EF4-FFF2-40B4-BE49-F238E27FC236}">
                    <a16:creationId xmlns:a16="http://schemas.microsoft.com/office/drawing/2014/main" id="{F2134868-9BFC-1041-B567-3612625CC10F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9" name="Rectangle 648">
                <a:extLst>
                  <a:ext uri="{FF2B5EF4-FFF2-40B4-BE49-F238E27FC236}">
                    <a16:creationId xmlns:a16="http://schemas.microsoft.com/office/drawing/2014/main" id="{040A871C-FA8A-F447-B801-A41F6A1776A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0" name="Group 649">
              <a:extLst>
                <a:ext uri="{FF2B5EF4-FFF2-40B4-BE49-F238E27FC236}">
                  <a16:creationId xmlns:a16="http://schemas.microsoft.com/office/drawing/2014/main" id="{C5BCC00B-7444-644C-BD10-D217316F99D8}"/>
                </a:ext>
              </a:extLst>
            </p:cNvPr>
            <p:cNvGrpSpPr/>
            <p:nvPr/>
          </p:nvGrpSpPr>
          <p:grpSpPr>
            <a:xfrm>
              <a:off x="7987553" y="4879063"/>
              <a:ext cx="66448" cy="772465"/>
              <a:chOff x="7152671" y="1775996"/>
              <a:chExt cx="90155" cy="721238"/>
            </a:xfrm>
            <a:solidFill>
              <a:schemeClr val="bg1"/>
            </a:solidFill>
          </p:grpSpPr>
          <p:sp>
            <p:nvSpPr>
              <p:cNvPr id="651" name="Rectangle 650">
                <a:extLst>
                  <a:ext uri="{FF2B5EF4-FFF2-40B4-BE49-F238E27FC236}">
                    <a16:creationId xmlns:a16="http://schemas.microsoft.com/office/drawing/2014/main" id="{215B3249-179D-5C49-96D0-B0D0B46C2F2A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2" name="Rectangle 651">
                <a:extLst>
                  <a:ext uri="{FF2B5EF4-FFF2-40B4-BE49-F238E27FC236}">
                    <a16:creationId xmlns:a16="http://schemas.microsoft.com/office/drawing/2014/main" id="{047C3D10-0C19-C54F-A6B2-3F81FD7B8F7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3" name="Rectangle 652">
                <a:extLst>
                  <a:ext uri="{FF2B5EF4-FFF2-40B4-BE49-F238E27FC236}">
                    <a16:creationId xmlns:a16="http://schemas.microsoft.com/office/drawing/2014/main" id="{E7D1E2E7-3296-0742-A18B-9D32F985C54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4" name="Rectangle 653">
                <a:extLst>
                  <a:ext uri="{FF2B5EF4-FFF2-40B4-BE49-F238E27FC236}">
                    <a16:creationId xmlns:a16="http://schemas.microsoft.com/office/drawing/2014/main" id="{55D390D1-C538-6B4F-8AF7-A9E0EDF63CF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5" name="Rectangle 654">
                <a:extLst>
                  <a:ext uri="{FF2B5EF4-FFF2-40B4-BE49-F238E27FC236}">
                    <a16:creationId xmlns:a16="http://schemas.microsoft.com/office/drawing/2014/main" id="{2D2646CA-4E3F-F94A-AC23-A3C6DF53173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6" name="Rectangle 655">
                <a:extLst>
                  <a:ext uri="{FF2B5EF4-FFF2-40B4-BE49-F238E27FC236}">
                    <a16:creationId xmlns:a16="http://schemas.microsoft.com/office/drawing/2014/main" id="{761594B2-A7F3-5D4D-ADBF-DB1B73C42E8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7" name="Rectangle 656">
                <a:extLst>
                  <a:ext uri="{FF2B5EF4-FFF2-40B4-BE49-F238E27FC236}">
                    <a16:creationId xmlns:a16="http://schemas.microsoft.com/office/drawing/2014/main" id="{0708CE5F-2753-8D4E-B5F2-B88671B36B8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8" name="Rectangle 657">
                <a:extLst>
                  <a:ext uri="{FF2B5EF4-FFF2-40B4-BE49-F238E27FC236}">
                    <a16:creationId xmlns:a16="http://schemas.microsoft.com/office/drawing/2014/main" id="{556ED2A3-0E82-5840-9AC3-A9382B6210E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9" name="Group 658">
              <a:extLst>
                <a:ext uri="{FF2B5EF4-FFF2-40B4-BE49-F238E27FC236}">
                  <a16:creationId xmlns:a16="http://schemas.microsoft.com/office/drawing/2014/main" id="{0AA25755-6094-6346-AC9C-796D5F7C2F21}"/>
                </a:ext>
              </a:extLst>
            </p:cNvPr>
            <p:cNvGrpSpPr/>
            <p:nvPr/>
          </p:nvGrpSpPr>
          <p:grpSpPr>
            <a:xfrm>
              <a:off x="7353200" y="468594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60" name="Rectangle 659">
                <a:extLst>
                  <a:ext uri="{FF2B5EF4-FFF2-40B4-BE49-F238E27FC236}">
                    <a16:creationId xmlns:a16="http://schemas.microsoft.com/office/drawing/2014/main" id="{9708C8E6-1A21-6C4A-BA80-E1E1078FD727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1" name="Rectangle 660">
                <a:extLst>
                  <a:ext uri="{FF2B5EF4-FFF2-40B4-BE49-F238E27FC236}">
                    <a16:creationId xmlns:a16="http://schemas.microsoft.com/office/drawing/2014/main" id="{3CD87ED9-7C89-474B-8698-4DD8FF7D4D7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2" name="Rectangle 661">
                <a:extLst>
                  <a:ext uri="{FF2B5EF4-FFF2-40B4-BE49-F238E27FC236}">
                    <a16:creationId xmlns:a16="http://schemas.microsoft.com/office/drawing/2014/main" id="{37B9B136-3180-FD40-88CB-606896F8B59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3" name="Rectangle 662">
                <a:extLst>
                  <a:ext uri="{FF2B5EF4-FFF2-40B4-BE49-F238E27FC236}">
                    <a16:creationId xmlns:a16="http://schemas.microsoft.com/office/drawing/2014/main" id="{55DB092D-9C05-0542-9F69-2FC60B8731F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4" name="Rectangle 663">
                <a:extLst>
                  <a:ext uri="{FF2B5EF4-FFF2-40B4-BE49-F238E27FC236}">
                    <a16:creationId xmlns:a16="http://schemas.microsoft.com/office/drawing/2014/main" id="{C1E8A6C2-E099-844D-81EE-8B4E801E695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5" name="Rectangle 664">
                <a:extLst>
                  <a:ext uri="{FF2B5EF4-FFF2-40B4-BE49-F238E27FC236}">
                    <a16:creationId xmlns:a16="http://schemas.microsoft.com/office/drawing/2014/main" id="{98B8D27B-74B2-804D-B9DF-FAE8113B56D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6" name="Rectangle 665">
                <a:extLst>
                  <a:ext uri="{FF2B5EF4-FFF2-40B4-BE49-F238E27FC236}">
                    <a16:creationId xmlns:a16="http://schemas.microsoft.com/office/drawing/2014/main" id="{15D43DB2-75BB-A24C-9E65-0369BFAC213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7" name="Rectangle 666">
                <a:extLst>
                  <a:ext uri="{FF2B5EF4-FFF2-40B4-BE49-F238E27FC236}">
                    <a16:creationId xmlns:a16="http://schemas.microsoft.com/office/drawing/2014/main" id="{A7B66E0D-2AA6-5949-9970-4C7238ACF49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8" name="Rectangle 667">
                <a:extLst>
                  <a:ext uri="{FF2B5EF4-FFF2-40B4-BE49-F238E27FC236}">
                    <a16:creationId xmlns:a16="http://schemas.microsoft.com/office/drawing/2014/main" id="{8E32DA65-199A-0F46-849C-34B4406795B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9" name="Rectangle 668">
                <a:extLst>
                  <a:ext uri="{FF2B5EF4-FFF2-40B4-BE49-F238E27FC236}">
                    <a16:creationId xmlns:a16="http://schemas.microsoft.com/office/drawing/2014/main" id="{D46FAF2A-8F81-8648-95D0-18AC53471EF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3" name="Group 682">
              <a:extLst>
                <a:ext uri="{FF2B5EF4-FFF2-40B4-BE49-F238E27FC236}">
                  <a16:creationId xmlns:a16="http://schemas.microsoft.com/office/drawing/2014/main" id="{51919F50-41DF-7640-991E-4AE316B5071A}"/>
                </a:ext>
              </a:extLst>
            </p:cNvPr>
            <p:cNvGrpSpPr/>
            <p:nvPr/>
          </p:nvGrpSpPr>
          <p:grpSpPr>
            <a:xfrm>
              <a:off x="7048400" y="468594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84" name="Rectangle 683">
                <a:extLst>
                  <a:ext uri="{FF2B5EF4-FFF2-40B4-BE49-F238E27FC236}">
                    <a16:creationId xmlns:a16="http://schemas.microsoft.com/office/drawing/2014/main" id="{4E5828C1-8F21-6548-BC13-B4BFAD08763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5" name="Rectangle 684">
                <a:extLst>
                  <a:ext uri="{FF2B5EF4-FFF2-40B4-BE49-F238E27FC236}">
                    <a16:creationId xmlns:a16="http://schemas.microsoft.com/office/drawing/2014/main" id="{BD7E1BFF-6825-C940-8B62-60D6C1364E3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6" name="Rectangle 685">
                <a:extLst>
                  <a:ext uri="{FF2B5EF4-FFF2-40B4-BE49-F238E27FC236}">
                    <a16:creationId xmlns:a16="http://schemas.microsoft.com/office/drawing/2014/main" id="{B628A63F-CE9B-E845-986C-08574506E90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7" name="Rectangle 686">
                <a:extLst>
                  <a:ext uri="{FF2B5EF4-FFF2-40B4-BE49-F238E27FC236}">
                    <a16:creationId xmlns:a16="http://schemas.microsoft.com/office/drawing/2014/main" id="{B3895987-A4C0-4945-B3EC-6CA68B0C6522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8" name="Rectangle 687">
                <a:extLst>
                  <a:ext uri="{FF2B5EF4-FFF2-40B4-BE49-F238E27FC236}">
                    <a16:creationId xmlns:a16="http://schemas.microsoft.com/office/drawing/2014/main" id="{7224D4F9-E940-DF47-8CEB-0E030698B42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9" name="Rectangle 688">
                <a:extLst>
                  <a:ext uri="{FF2B5EF4-FFF2-40B4-BE49-F238E27FC236}">
                    <a16:creationId xmlns:a16="http://schemas.microsoft.com/office/drawing/2014/main" id="{FD785571-E51F-9E40-83AA-87822E0106F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0" name="Rectangle 689">
                <a:extLst>
                  <a:ext uri="{FF2B5EF4-FFF2-40B4-BE49-F238E27FC236}">
                    <a16:creationId xmlns:a16="http://schemas.microsoft.com/office/drawing/2014/main" id="{F31C1A6F-9C04-9941-BD9F-1BC634B577B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1" name="Rectangle 690">
                <a:extLst>
                  <a:ext uri="{FF2B5EF4-FFF2-40B4-BE49-F238E27FC236}">
                    <a16:creationId xmlns:a16="http://schemas.microsoft.com/office/drawing/2014/main" id="{79E86D64-1FEC-6B4F-A279-D4947963647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2" name="Rectangle 691">
                <a:extLst>
                  <a:ext uri="{FF2B5EF4-FFF2-40B4-BE49-F238E27FC236}">
                    <a16:creationId xmlns:a16="http://schemas.microsoft.com/office/drawing/2014/main" id="{9E4EA04A-8760-E046-A227-699B42BB666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3" name="Rectangle 692">
                <a:extLst>
                  <a:ext uri="{FF2B5EF4-FFF2-40B4-BE49-F238E27FC236}">
                    <a16:creationId xmlns:a16="http://schemas.microsoft.com/office/drawing/2014/main" id="{53CA084D-9276-E744-B34C-37BE44D9532E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5394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" grpId="0"/>
      <p:bldP spid="14" grpId="0"/>
      <p:bldP spid="16" grpId="0"/>
      <p:bldP spid="515" grpId="0" build="p"/>
      <p:bldP spid="516" grpId="0"/>
      <p:bldP spid="603" grpId="0"/>
      <p:bldP spid="604" grpId="0"/>
      <p:bldP spid="60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Box 97">
            <a:extLst>
              <a:ext uri="{FF2B5EF4-FFF2-40B4-BE49-F238E27FC236}">
                <a16:creationId xmlns:a16="http://schemas.microsoft.com/office/drawing/2014/main" id="{1B3576BB-7082-C64E-BC4F-F2B21D267AE0}"/>
              </a:ext>
            </a:extLst>
          </p:cNvPr>
          <p:cNvSpPr txBox="1"/>
          <p:nvPr/>
        </p:nvSpPr>
        <p:spPr>
          <a:xfrm>
            <a:off x="3568650" y="2935924"/>
            <a:ext cx="10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/>
              <a:t>213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E181CEE4-97FF-BB4A-8BBD-3B0BFE510E99}"/>
              </a:ext>
            </a:extLst>
          </p:cNvPr>
          <p:cNvSpPr/>
          <p:nvPr/>
        </p:nvSpPr>
        <p:spPr>
          <a:xfrm>
            <a:off x="5580652" y="2931253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3600" dirty="0"/>
              <a:t>134</a:t>
            </a:r>
            <a:endParaRPr lang="en-VN" dirty="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F36AB38C-068D-6D4F-A493-C41C3ECD732C}"/>
              </a:ext>
            </a:extLst>
          </p:cNvPr>
          <p:cNvSpPr/>
          <p:nvPr/>
        </p:nvSpPr>
        <p:spPr>
          <a:xfrm>
            <a:off x="4846001" y="2821525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5400" dirty="0">
                <a:solidFill>
                  <a:srgbClr val="FF0000"/>
                </a:solidFill>
              </a:rPr>
              <a:t>&gt;</a:t>
            </a:r>
            <a:endParaRPr lang="en-VN" sz="3200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B4D5CF5-55B5-6142-ABAC-DBBA99B204E7}"/>
              </a:ext>
            </a:extLst>
          </p:cNvPr>
          <p:cNvSpPr txBox="1"/>
          <p:nvPr/>
        </p:nvSpPr>
        <p:spPr>
          <a:xfrm>
            <a:off x="8962573" y="1366922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3200" dirty="0"/>
              <a:t>213 &gt; 134</a:t>
            </a:r>
          </a:p>
          <a:p>
            <a:pPr>
              <a:lnSpc>
                <a:spcPct val="150000"/>
              </a:lnSpc>
            </a:pPr>
            <a:r>
              <a:rPr lang="en-VN" sz="3200" dirty="0"/>
              <a:t>134 &lt; 213</a:t>
            </a:r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836E698D-1CA9-F643-B4EA-2F6F4954CF52}"/>
              </a:ext>
            </a:extLst>
          </p:cNvPr>
          <p:cNvGrpSpPr/>
          <p:nvPr/>
        </p:nvGrpSpPr>
        <p:grpSpPr>
          <a:xfrm>
            <a:off x="896094" y="863357"/>
            <a:ext cx="7667840" cy="2013355"/>
            <a:chOff x="883096" y="1154472"/>
            <a:chExt cx="7667840" cy="2013355"/>
          </a:xfrm>
        </p:grpSpPr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EC142968-A8FE-174E-A1CA-BEDC1965735A}"/>
                </a:ext>
              </a:extLst>
            </p:cNvPr>
            <p:cNvSpPr txBox="1"/>
            <p:nvPr/>
          </p:nvSpPr>
          <p:spPr>
            <a:xfrm>
              <a:off x="883096" y="1154472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c) 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A0309748-F278-1A4C-A839-C5A54169A94C}"/>
                </a:ext>
              </a:extLst>
            </p:cNvPr>
            <p:cNvSpPr/>
            <p:nvPr/>
          </p:nvSpPr>
          <p:spPr>
            <a:xfrm>
              <a:off x="1470123" y="1658037"/>
              <a:ext cx="3083324" cy="150979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E6D8A6BA-5CEB-2441-A1C5-1AF31552E149}"/>
                </a:ext>
              </a:extLst>
            </p:cNvPr>
            <p:cNvSpPr/>
            <p:nvPr/>
          </p:nvSpPr>
          <p:spPr>
            <a:xfrm>
              <a:off x="5467612" y="1658037"/>
              <a:ext cx="3083324" cy="150979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DE6128C2-4E0E-2143-BFE6-BA240EFA2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0060" y="1841547"/>
              <a:ext cx="1002667" cy="1002667"/>
            </a:xfrm>
            <a:prstGeom prst="rect">
              <a:avLst/>
            </a:prstGeom>
          </p:spPr>
        </p:pic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7774D9F9-7607-2647-BA7E-7623F6AAD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568" y="1977055"/>
              <a:ext cx="1002667" cy="1002667"/>
            </a:xfrm>
            <a:prstGeom prst="rect">
              <a:avLst/>
            </a:prstGeom>
          </p:spPr>
        </p:pic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3AD2FF11-230A-154D-B207-C9ED322BCB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2737" y="1988533"/>
              <a:ext cx="1002667" cy="1002667"/>
            </a:xfrm>
            <a:prstGeom prst="rect">
              <a:avLst/>
            </a:prstGeom>
          </p:spPr>
        </p:pic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F989F80A-B4C5-4A4E-B346-A8A70DFE8512}"/>
                </a:ext>
              </a:extLst>
            </p:cNvPr>
            <p:cNvGrpSpPr/>
            <p:nvPr/>
          </p:nvGrpSpPr>
          <p:grpSpPr>
            <a:xfrm>
              <a:off x="3719863" y="2011331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EE53B2A3-2B47-9C4A-A73B-2DF26CC07141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38FE402C-4596-2E4F-B913-57691C49766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A26441AC-8999-1A4B-BA15-CA6563DF073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9D67B193-F860-5F43-8520-E4627BB4793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A70896A9-741B-274A-BA85-9130DB2167D5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321E4575-FFAD-3145-BCF5-BB2741FCBAF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6BDB1947-70F3-A743-9C39-EC7FC6402D8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32029CDB-7865-C649-89AC-0737190A266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A8929BA2-9EB7-F64A-BA75-A7F6946154F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7CE7855E-88E0-8642-B2BE-D3C1FC30281B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6984431E-2D1B-4845-965C-ABDEF719D522}"/>
                </a:ext>
              </a:extLst>
            </p:cNvPr>
            <p:cNvGrpSpPr/>
            <p:nvPr/>
          </p:nvGrpSpPr>
          <p:grpSpPr>
            <a:xfrm>
              <a:off x="4023778" y="2687239"/>
              <a:ext cx="66448" cy="289674"/>
              <a:chOff x="7152671" y="2226770"/>
              <a:chExt cx="90155" cy="270464"/>
            </a:xfrm>
            <a:solidFill>
              <a:schemeClr val="bg1"/>
            </a:solidFill>
          </p:grpSpPr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7921012E-033C-6B4D-9831-8D97834BE67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D72E5FDA-E827-3F4C-9702-6EC83AEA5C7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DD42EC7B-2938-0346-9B1F-FBD252A789B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8000CC9E-783F-384F-9F66-68496DEFA9CD}"/>
                </a:ext>
              </a:extLst>
            </p:cNvPr>
            <p:cNvGrpSpPr/>
            <p:nvPr/>
          </p:nvGrpSpPr>
          <p:grpSpPr>
            <a:xfrm>
              <a:off x="7839281" y="2020567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F00BB298-AA41-9F45-BED8-0A599A7DF49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2A89345D-CF31-184D-B73D-734DB1A30A5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0A150743-FB35-3049-AAB1-08BE1D589B2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8E33661E-5BC9-B04C-86A5-E76BBDCEB6A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65C12E6F-014F-A049-82C6-D1104C8AC59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1C51E10E-E1F0-774A-AEE5-0D6A2C557919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BA80C07B-F4FD-B241-87D4-71D8473B399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A47811F0-19B8-1942-B74E-1D584CDE8BBC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2DB99E84-E941-CD4D-9C53-60E5B9F8E16F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6C0B5065-550F-E04D-BA4D-AA8EBC88986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605A25AA-EA33-0B48-95E1-E73954EC3B5B}"/>
                </a:ext>
              </a:extLst>
            </p:cNvPr>
            <p:cNvGrpSpPr/>
            <p:nvPr/>
          </p:nvGrpSpPr>
          <p:grpSpPr>
            <a:xfrm>
              <a:off x="8143196" y="2599920"/>
              <a:ext cx="66448" cy="386233"/>
              <a:chOff x="7152671" y="2136615"/>
              <a:chExt cx="90155" cy="360619"/>
            </a:xfrm>
            <a:solidFill>
              <a:schemeClr val="bg1"/>
            </a:solidFill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F839A9F6-C9FD-064E-B503-3F87A06792A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3180BEC3-E9AA-594D-9EB5-421B999F4AB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B443B15B-F1E6-6141-A043-95BFB95A6BA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ADBAA464-5728-A44D-B88B-3F67F2D8EB5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32221E0D-99B2-9147-BD40-25B02D893FE0}"/>
                </a:ext>
              </a:extLst>
            </p:cNvPr>
            <p:cNvGrpSpPr/>
            <p:nvPr/>
          </p:nvGrpSpPr>
          <p:grpSpPr>
            <a:xfrm>
              <a:off x="7508843" y="2020567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BD4F1AE8-7C62-9E44-8D9E-B09DC6BA9EB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BCA775AA-0029-C942-8266-FBEF9BEEE32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80DA6A0B-55C2-554D-B25F-8BBBDE27986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013F285A-6DC7-974A-B216-62A3947E310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435821C2-DA0D-8D45-9BE4-8F01071BF6C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FB8A4F61-8B2C-D349-B1B5-641A698A710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95ED3219-0CA8-E742-A9FE-6963B3CA424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867702D3-5F71-7E40-A97D-DD7C889DBB1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5ADE0F87-1E65-C048-9D49-0818693AC71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4580F907-DE71-6F42-BE60-CA9F69E3824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4F74FB6E-5236-6B4F-8B84-8D4F6885C22F}"/>
                </a:ext>
              </a:extLst>
            </p:cNvPr>
            <p:cNvGrpSpPr/>
            <p:nvPr/>
          </p:nvGrpSpPr>
          <p:grpSpPr>
            <a:xfrm>
              <a:off x="7204043" y="2020567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6C0E25C1-E9B5-4C40-8EE8-40D0E8188600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9938FC1E-97E7-F04D-BA7E-2AC031DD2227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66936545-2254-6441-A618-4D27FA54122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25C9814B-04C9-2742-88B1-389A7260CF6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B077991A-BE19-1547-80ED-6F207E63453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AD9F6283-BC55-2B4E-9292-4CAD8F7FDD2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E52230B8-11FA-254C-B5FE-54A7144EFAA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39EAF6F0-CF7B-5D4F-8996-344AACD7A8B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D55BDD2F-944F-C048-B166-9B0AA252867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FBE58312-F5F1-C94C-8008-39B427C5FBC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86" name="Rounded Rectangle 185">
            <a:extLst>
              <a:ext uri="{FF2B5EF4-FFF2-40B4-BE49-F238E27FC236}">
                <a16:creationId xmlns:a16="http://schemas.microsoft.com/office/drawing/2014/main" id="{D2B8269E-D799-C245-943A-28B054B2DE69}"/>
              </a:ext>
            </a:extLst>
          </p:cNvPr>
          <p:cNvSpPr/>
          <p:nvPr/>
        </p:nvSpPr>
        <p:spPr>
          <a:xfrm>
            <a:off x="749808" y="3769390"/>
            <a:ext cx="10387534" cy="2722850"/>
          </a:xfrm>
          <a:prstGeom prst="roundRect">
            <a:avLst/>
          </a:prstGeom>
          <a:noFill/>
          <a:ln w="28575"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950C608A-E39B-424D-9FC4-7FC934A4F881}"/>
              </a:ext>
            </a:extLst>
          </p:cNvPr>
          <p:cNvSpPr txBox="1"/>
          <p:nvPr/>
        </p:nvSpPr>
        <p:spPr>
          <a:xfrm>
            <a:off x="896094" y="3915047"/>
            <a:ext cx="10241248" cy="2793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400" dirty="0"/>
              <a:t>Quy tắc so sánh: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400" dirty="0"/>
              <a:t>Đầu tiên so sánh số trăm: Số nào có số trăm lớn hơn thì số đó lớn hơn.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400" dirty="0"/>
              <a:t>Cùng số trăm, so sánh số chục: Số nào có số chục lớn hơn thì lớn hơn.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400" dirty="0"/>
              <a:t>Cùng số trăm, cùng số chục: Số nào có số đơn vị lớn hơn thì lớn hơn.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VN" sz="2400" dirty="0"/>
          </a:p>
        </p:txBody>
      </p:sp>
    </p:spTree>
    <p:extLst>
      <p:ext uri="{BB962C8B-B14F-4D97-AF65-F5344CB8AC3E}">
        <p14:creationId xmlns:p14="http://schemas.microsoft.com/office/powerpoint/2010/main" val="72819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/>
      <p:bldP spid="100" grpId="0"/>
      <p:bldP spid="101" grpId="0" build="p"/>
      <p:bldP spid="186" grpId="0" animBg="1"/>
      <p:bldP spid="18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3122408"/>
            <a:ext cx="79723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THỰC HÀNH</a:t>
            </a:r>
            <a:endParaRPr kumimoji="0" lang="en-US" sz="4000" b="1" i="0" u="none" strike="noStrike" kern="1200" cap="none" spc="0" normalizeH="0" baseline="0" noProof="0" dirty="0">
              <a:ln>
                <a:solidFill>
                  <a:srgbClr val="4F81BD">
                    <a:lumMod val="50000"/>
                  </a:srgbClr>
                </a:solidFill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75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E787D5CE-D76E-1343-93AB-A829A449243F}"/>
              </a:ext>
            </a:extLst>
          </p:cNvPr>
          <p:cNvSpPr/>
          <p:nvPr/>
        </p:nvSpPr>
        <p:spPr>
          <a:xfrm>
            <a:off x="3485921" y="491838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" name="Group 1"/>
          <p:cNvGrpSpPr/>
          <p:nvPr/>
        </p:nvGrpSpPr>
        <p:grpSpPr>
          <a:xfrm>
            <a:off x="2867966" y="436974"/>
            <a:ext cx="1905202" cy="570588"/>
            <a:chOff x="1183343" y="1464304"/>
            <a:chExt cx="1905202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</a:t>
              </a:r>
              <a:r>
                <a:rPr lang="en-US" sz="2800" dirty="0"/>
                <a:t>/ S?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31C2126D-7CC0-1F44-ABE2-2FDB14530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1380236"/>
            <a:ext cx="10718800" cy="490220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04CEAF5-9774-284D-9CE9-65EF68A4DD87}"/>
              </a:ext>
            </a:extLst>
          </p:cNvPr>
          <p:cNvCxnSpPr>
            <a:cxnSpLocks/>
          </p:cNvCxnSpPr>
          <p:nvPr/>
        </p:nvCxnSpPr>
        <p:spPr>
          <a:xfrm>
            <a:off x="7278624" y="2523744"/>
            <a:ext cx="694944" cy="905256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43A23F8-0F40-5841-A8F1-7AADFDC4A7E6}"/>
              </a:ext>
            </a:extLst>
          </p:cNvPr>
          <p:cNvCxnSpPr/>
          <p:nvPr/>
        </p:nvCxnSpPr>
        <p:spPr>
          <a:xfrm flipH="1">
            <a:off x="9015984" y="2523744"/>
            <a:ext cx="1133856" cy="905256"/>
          </a:xfrm>
          <a:prstGeom prst="line">
            <a:avLst/>
          </a:prstGeom>
          <a:ln w="57150">
            <a:solidFill>
              <a:srgbClr val="F185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655ED35-68C1-9E4E-BEFD-D66C3BF6BB2A}"/>
              </a:ext>
            </a:extLst>
          </p:cNvPr>
          <p:cNvCxnSpPr/>
          <p:nvPr/>
        </p:nvCxnSpPr>
        <p:spPr>
          <a:xfrm flipV="1">
            <a:off x="3153260" y="4407408"/>
            <a:ext cx="4472836" cy="694944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C30CC16-C4C9-BC49-AE47-AEA90AE1BB0D}"/>
              </a:ext>
            </a:extLst>
          </p:cNvPr>
          <p:cNvCxnSpPr>
            <a:cxnSpLocks/>
          </p:cNvCxnSpPr>
          <p:nvPr/>
        </p:nvCxnSpPr>
        <p:spPr>
          <a:xfrm flipH="1" flipV="1">
            <a:off x="5321808" y="4261104"/>
            <a:ext cx="1773936" cy="969264"/>
          </a:xfrm>
          <a:prstGeom prst="line">
            <a:avLst/>
          </a:prstGeom>
          <a:ln w="57150">
            <a:solidFill>
              <a:srgbClr val="F7BA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E004193-C19A-DC42-8F4D-EBA5A17DA527}"/>
              </a:ext>
            </a:extLst>
          </p:cNvPr>
          <p:cNvCxnSpPr/>
          <p:nvPr/>
        </p:nvCxnSpPr>
        <p:spPr>
          <a:xfrm flipH="1" flipV="1">
            <a:off x="8869680" y="4261104"/>
            <a:ext cx="1280160" cy="84124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Rounded Rectangle 200">
            <a:extLst>
              <a:ext uri="{FF2B5EF4-FFF2-40B4-BE49-F238E27FC236}">
                <a16:creationId xmlns:a16="http://schemas.microsoft.com/office/drawing/2014/main" id="{710BA3C9-0C80-4648-90EB-644DF85C4160}"/>
              </a:ext>
            </a:extLst>
          </p:cNvPr>
          <p:cNvSpPr/>
          <p:nvPr/>
        </p:nvSpPr>
        <p:spPr>
          <a:xfrm>
            <a:off x="3485920" y="491838"/>
            <a:ext cx="1762735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AB6D7D92-9076-C441-9687-E4D8AF00D926}"/>
              </a:ext>
            </a:extLst>
          </p:cNvPr>
          <p:cNvGrpSpPr/>
          <p:nvPr/>
        </p:nvGrpSpPr>
        <p:grpSpPr>
          <a:xfrm>
            <a:off x="2867966" y="436974"/>
            <a:ext cx="2426408" cy="576146"/>
            <a:chOff x="1183343" y="1464304"/>
            <a:chExt cx="2426408" cy="576146"/>
          </a:xfrm>
        </p:grpSpPr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6EB57F62-34C5-C244-BE0A-27E406E2CE30}"/>
                </a:ext>
              </a:extLst>
            </p:cNvPr>
            <p:cNvSpPr txBox="1"/>
            <p:nvPr/>
          </p:nvSpPr>
          <p:spPr>
            <a:xfrm>
              <a:off x="1847017" y="1517230"/>
              <a:ext cx="1762734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&gt; , &lt; , = ?</a:t>
              </a:r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6CDBAA6C-73CD-D246-9AB9-ABC865C9F8C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sp>
        <p:nvSpPr>
          <p:cNvPr id="207" name="Oval 206">
            <a:extLst>
              <a:ext uri="{FF2B5EF4-FFF2-40B4-BE49-F238E27FC236}">
                <a16:creationId xmlns:a16="http://schemas.microsoft.com/office/drawing/2014/main" id="{AC3BB40C-2497-9D4C-9AD9-9ACFB9574EB2}"/>
              </a:ext>
            </a:extLst>
          </p:cNvPr>
          <p:cNvSpPr/>
          <p:nvPr/>
        </p:nvSpPr>
        <p:spPr>
          <a:xfrm>
            <a:off x="982132" y="1422400"/>
            <a:ext cx="10097347" cy="4368800"/>
          </a:xfrm>
          <a:prstGeom prst="ellipse">
            <a:avLst/>
          </a:prstGeom>
          <a:solidFill>
            <a:srgbClr val="FBE1EB">
              <a:alpha val="71172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2B0AA742-9009-7142-9E52-D841E03B3B9A}"/>
              </a:ext>
            </a:extLst>
          </p:cNvPr>
          <p:cNvGrpSpPr/>
          <p:nvPr/>
        </p:nvGrpSpPr>
        <p:grpSpPr>
          <a:xfrm>
            <a:off x="1313334" y="4613824"/>
            <a:ext cx="2802370" cy="713719"/>
            <a:chOff x="858694" y="4621088"/>
            <a:chExt cx="2802370" cy="713719"/>
          </a:xfrm>
        </p:grpSpPr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1E540565-D39E-2F49-A1CA-2D2E8AA16D12}"/>
                </a:ext>
              </a:extLst>
            </p:cNvPr>
            <p:cNvSpPr txBox="1"/>
            <p:nvPr/>
          </p:nvSpPr>
          <p:spPr>
            <a:xfrm>
              <a:off x="858694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776           777</a:t>
              </a:r>
            </a:p>
          </p:txBody>
        </p:sp>
        <p:sp>
          <p:nvSpPr>
            <p:cNvPr id="211" name="Rounded Rectangle 210">
              <a:extLst>
                <a:ext uri="{FF2B5EF4-FFF2-40B4-BE49-F238E27FC236}">
                  <a16:creationId xmlns:a16="http://schemas.microsoft.com/office/drawing/2014/main" id="{5D1A6729-4E08-164D-84E0-E84BD8254192}"/>
                </a:ext>
              </a:extLst>
            </p:cNvPr>
            <p:cNvSpPr/>
            <p:nvPr/>
          </p:nvSpPr>
          <p:spPr>
            <a:xfrm>
              <a:off x="1957757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CE5E7520-599A-C24C-85FD-E76602BD79B1}"/>
              </a:ext>
            </a:extLst>
          </p:cNvPr>
          <p:cNvGrpSpPr/>
          <p:nvPr/>
        </p:nvGrpSpPr>
        <p:grpSpPr>
          <a:xfrm>
            <a:off x="861867" y="3058160"/>
            <a:ext cx="2802370" cy="713719"/>
            <a:chOff x="1151302" y="4621088"/>
            <a:chExt cx="2802370" cy="713719"/>
          </a:xfrm>
        </p:grpSpPr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272E461B-A452-184A-8725-E417ADA7C5A2}"/>
                </a:ext>
              </a:extLst>
            </p:cNvPr>
            <p:cNvSpPr txBox="1"/>
            <p:nvPr/>
          </p:nvSpPr>
          <p:spPr>
            <a:xfrm>
              <a:off x="1151302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392           239</a:t>
              </a:r>
            </a:p>
          </p:txBody>
        </p:sp>
        <p:sp>
          <p:nvSpPr>
            <p:cNvPr id="247" name="Rounded Rectangle 246">
              <a:extLst>
                <a:ext uri="{FF2B5EF4-FFF2-40B4-BE49-F238E27FC236}">
                  <a16:creationId xmlns:a16="http://schemas.microsoft.com/office/drawing/2014/main" id="{4A8C42B8-984D-6940-8AF0-48318FE4EC21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7DC21781-CFF7-DD47-BEDF-8533B64F1F9D}"/>
              </a:ext>
            </a:extLst>
          </p:cNvPr>
          <p:cNvGrpSpPr/>
          <p:nvPr/>
        </p:nvGrpSpPr>
        <p:grpSpPr>
          <a:xfrm>
            <a:off x="1840449" y="1593451"/>
            <a:ext cx="2802370" cy="713719"/>
            <a:chOff x="1169590" y="4621088"/>
            <a:chExt cx="2802370" cy="713719"/>
          </a:xfrm>
        </p:grpSpPr>
        <p:sp>
          <p:nvSpPr>
            <p:cNvPr id="249" name="TextBox 248">
              <a:extLst>
                <a:ext uri="{FF2B5EF4-FFF2-40B4-BE49-F238E27FC236}">
                  <a16:creationId xmlns:a16="http://schemas.microsoft.com/office/drawing/2014/main" id="{2371D592-76C9-B044-9623-7C521616DAE9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215           218</a:t>
              </a:r>
            </a:p>
          </p:txBody>
        </p:sp>
        <p:sp>
          <p:nvSpPr>
            <p:cNvPr id="250" name="Rounded Rectangle 249">
              <a:extLst>
                <a:ext uri="{FF2B5EF4-FFF2-40B4-BE49-F238E27FC236}">
                  <a16:creationId xmlns:a16="http://schemas.microsoft.com/office/drawing/2014/main" id="{44896D4E-6E20-E64A-8558-E74B987DC75A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10D427D6-1BFF-534E-83F1-FC8AD6AEE8BF}"/>
              </a:ext>
            </a:extLst>
          </p:cNvPr>
          <p:cNvGrpSpPr/>
          <p:nvPr/>
        </p:nvGrpSpPr>
        <p:grpSpPr>
          <a:xfrm>
            <a:off x="7775787" y="4721881"/>
            <a:ext cx="2888933" cy="713719"/>
            <a:chOff x="878408" y="4621088"/>
            <a:chExt cx="2888933" cy="713719"/>
          </a:xfrm>
        </p:grpSpPr>
        <p:sp>
          <p:nvSpPr>
            <p:cNvPr id="252" name="TextBox 251">
              <a:extLst>
                <a:ext uri="{FF2B5EF4-FFF2-40B4-BE49-F238E27FC236}">
                  <a16:creationId xmlns:a16="http://schemas.microsoft.com/office/drawing/2014/main" id="{724C01D7-5A28-3245-B984-C71DC1756AA0}"/>
                </a:ext>
              </a:extLst>
            </p:cNvPr>
            <p:cNvSpPr txBox="1"/>
            <p:nvPr/>
          </p:nvSpPr>
          <p:spPr>
            <a:xfrm>
              <a:off x="878408" y="4716338"/>
              <a:ext cx="28889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200" dirty="0"/>
                <a:t>858            585</a:t>
              </a:r>
            </a:p>
          </p:txBody>
        </p:sp>
        <p:sp>
          <p:nvSpPr>
            <p:cNvPr id="253" name="Rounded Rectangle 252">
              <a:extLst>
                <a:ext uri="{FF2B5EF4-FFF2-40B4-BE49-F238E27FC236}">
                  <a16:creationId xmlns:a16="http://schemas.microsoft.com/office/drawing/2014/main" id="{525BE14F-9A43-2B45-A0BB-B3B27720639B}"/>
                </a:ext>
              </a:extLst>
            </p:cNvPr>
            <p:cNvSpPr/>
            <p:nvPr/>
          </p:nvSpPr>
          <p:spPr>
            <a:xfrm>
              <a:off x="1957757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F78A608D-6E4E-064E-AC00-E30FB7F2C77A}"/>
              </a:ext>
            </a:extLst>
          </p:cNvPr>
          <p:cNvGrpSpPr/>
          <p:nvPr/>
        </p:nvGrpSpPr>
        <p:grpSpPr>
          <a:xfrm>
            <a:off x="8504115" y="3269907"/>
            <a:ext cx="3071092" cy="713719"/>
            <a:chOff x="1116170" y="4621088"/>
            <a:chExt cx="3071092" cy="713719"/>
          </a:xfrm>
        </p:grpSpPr>
        <p:sp>
          <p:nvSpPr>
            <p:cNvPr id="255" name="TextBox 254">
              <a:extLst>
                <a:ext uri="{FF2B5EF4-FFF2-40B4-BE49-F238E27FC236}">
                  <a16:creationId xmlns:a16="http://schemas.microsoft.com/office/drawing/2014/main" id="{B3F8FB39-70DC-FA41-A669-439E2A6E7603}"/>
                </a:ext>
              </a:extLst>
            </p:cNvPr>
            <p:cNvSpPr txBox="1"/>
            <p:nvPr/>
          </p:nvSpPr>
          <p:spPr>
            <a:xfrm>
              <a:off x="1116170" y="4716338"/>
              <a:ext cx="30710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200" dirty="0"/>
                <a:t>258           258</a:t>
              </a:r>
            </a:p>
          </p:txBody>
        </p:sp>
        <p:sp>
          <p:nvSpPr>
            <p:cNvPr id="256" name="Rounded Rectangle 255">
              <a:extLst>
                <a:ext uri="{FF2B5EF4-FFF2-40B4-BE49-F238E27FC236}">
                  <a16:creationId xmlns:a16="http://schemas.microsoft.com/office/drawing/2014/main" id="{C3FCC38D-2C69-6848-904D-351922F0826F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5F703BB9-518B-1E44-93F8-C0DFCA888C0F}"/>
              </a:ext>
            </a:extLst>
          </p:cNvPr>
          <p:cNvGrpSpPr/>
          <p:nvPr/>
        </p:nvGrpSpPr>
        <p:grpSpPr>
          <a:xfrm>
            <a:off x="7386083" y="1701624"/>
            <a:ext cx="2802370" cy="713719"/>
            <a:chOff x="1169590" y="4621088"/>
            <a:chExt cx="2802370" cy="713719"/>
          </a:xfrm>
        </p:grpSpPr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id="{E4F72DEB-005E-1A4D-B623-F68648BB4DAE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587           507</a:t>
              </a:r>
            </a:p>
          </p:txBody>
        </p:sp>
        <p:sp>
          <p:nvSpPr>
            <p:cNvPr id="259" name="Rounded Rectangle 258">
              <a:extLst>
                <a:ext uri="{FF2B5EF4-FFF2-40B4-BE49-F238E27FC236}">
                  <a16:creationId xmlns:a16="http://schemas.microsoft.com/office/drawing/2014/main" id="{AD217264-7A45-F944-AC2F-8B8A1B017BEC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260" name="TextBox 259">
            <a:extLst>
              <a:ext uri="{FF2B5EF4-FFF2-40B4-BE49-F238E27FC236}">
                <a16:creationId xmlns:a16="http://schemas.microsoft.com/office/drawing/2014/main" id="{B24D7341-B82C-4D47-8043-46A1DC489CF2}"/>
              </a:ext>
            </a:extLst>
          </p:cNvPr>
          <p:cNvSpPr txBox="1"/>
          <p:nvPr/>
        </p:nvSpPr>
        <p:spPr>
          <a:xfrm>
            <a:off x="2991921" y="1617127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id="{64F21775-2CA5-F24F-BDD1-87865CE71EB7}"/>
              </a:ext>
            </a:extLst>
          </p:cNvPr>
          <p:cNvSpPr txBox="1"/>
          <p:nvPr/>
        </p:nvSpPr>
        <p:spPr>
          <a:xfrm>
            <a:off x="8556324" y="1740927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D619F990-FA5F-E640-B2E5-726C8BEFEE4B}"/>
              </a:ext>
            </a:extLst>
          </p:cNvPr>
          <p:cNvSpPr txBox="1"/>
          <p:nvPr/>
        </p:nvSpPr>
        <p:spPr>
          <a:xfrm>
            <a:off x="9695713" y="3303600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2949A342-63FC-7D4D-B289-43124C71CFB9}"/>
              </a:ext>
            </a:extLst>
          </p:cNvPr>
          <p:cNvSpPr txBox="1"/>
          <p:nvPr/>
        </p:nvSpPr>
        <p:spPr>
          <a:xfrm>
            <a:off x="9019759" y="4755574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1C49D867-DB64-C74E-99E6-EE0048D0E657}"/>
              </a:ext>
            </a:extLst>
          </p:cNvPr>
          <p:cNvSpPr txBox="1"/>
          <p:nvPr/>
        </p:nvSpPr>
        <p:spPr>
          <a:xfrm>
            <a:off x="2544689" y="4654550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05E54D45-C96C-A14A-8E06-C7DA6EFC6C3F}"/>
              </a:ext>
            </a:extLst>
          </p:cNvPr>
          <p:cNvSpPr txBox="1"/>
          <p:nvPr/>
        </p:nvSpPr>
        <p:spPr>
          <a:xfrm>
            <a:off x="2015221" y="3116679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&gt;</a:t>
            </a:r>
          </a:p>
        </p:txBody>
      </p:sp>
      <p:pic>
        <p:nvPicPr>
          <p:cNvPr id="266" name="Picture 265">
            <a:extLst>
              <a:ext uri="{FF2B5EF4-FFF2-40B4-BE49-F238E27FC236}">
                <a16:creationId xmlns:a16="http://schemas.microsoft.com/office/drawing/2014/main" id="{84FE784F-4FCB-3844-8A1A-35635B7164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96" b="96327" l="9864" r="94558">
                        <a14:foregroundMark x1="44898" y1="43673" x2="58503" y2="44490"/>
                        <a14:foregroundMark x1="65986" y1="19592" x2="65986" y2="19592"/>
                        <a14:foregroundMark x1="65986" y1="19592" x2="67347" y2="22857"/>
                        <a14:foregroundMark x1="61565" y1="34286" x2="61565" y2="34286"/>
                        <a14:foregroundMark x1="90816" y1="37551" x2="90816" y2="37551"/>
                        <a14:foregroundMark x1="92857" y1="54286" x2="92857" y2="54286"/>
                        <a14:foregroundMark x1="47279" y1="96327" x2="47279" y2="96327"/>
                        <a14:foregroundMark x1="41156" y1="48980" x2="58163" y2="49796"/>
                        <a14:foregroundMark x1="61224" y1="87347" x2="61224" y2="87347"/>
                        <a14:foregroundMark x1="67007" y1="20408" x2="67007" y2="20408"/>
                        <a14:foregroundMark x1="65986" y1="13878" x2="65986" y2="13878"/>
                        <a14:foregroundMark x1="61565" y1="13878" x2="62925" y2="13878"/>
                        <a14:foregroundMark x1="60544" y1="28980" x2="62245" y2="33878"/>
                        <a14:foregroundMark x1="94558" y1="51429" x2="94558" y2="51429"/>
                        <a14:foregroundMark x1="10204" y1="44490" x2="10204" y2="44490"/>
                      </a14:backgroundRemoval>
                    </a14:imgEffect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932" y="1873250"/>
            <a:ext cx="3733800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4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Oval 186">
            <a:extLst>
              <a:ext uri="{FF2B5EF4-FFF2-40B4-BE49-F238E27FC236}">
                <a16:creationId xmlns:a16="http://schemas.microsoft.com/office/drawing/2014/main" id="{74309BA0-EF01-5644-B075-58CF159A554C}"/>
              </a:ext>
            </a:extLst>
          </p:cNvPr>
          <p:cNvSpPr/>
          <p:nvPr/>
        </p:nvSpPr>
        <p:spPr>
          <a:xfrm>
            <a:off x="2627174" y="528414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414DC95-A495-0446-9D8A-EFDBAD19FB80}"/>
              </a:ext>
            </a:extLst>
          </p:cNvPr>
          <p:cNvSpPr txBox="1"/>
          <p:nvPr/>
        </p:nvSpPr>
        <p:spPr>
          <a:xfrm>
            <a:off x="3303509" y="416979"/>
            <a:ext cx="6481261" cy="65877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Cho </a:t>
            </a:r>
            <a:r>
              <a:rPr lang="en-US" sz="2800" dirty="0" err="1">
                <a:solidFill>
                  <a:prstClr val="black"/>
                </a:solidFill>
              </a:rPr>
              <a:t>biết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chiều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cao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của</a:t>
            </a:r>
            <a:r>
              <a:rPr lang="en-US" sz="2800" dirty="0">
                <a:solidFill>
                  <a:prstClr val="black"/>
                </a:solidFill>
              </a:rPr>
              <a:t> 4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5FE31CC-6E6F-E747-A2C0-FE91852E1FD7}"/>
              </a:ext>
            </a:extLst>
          </p:cNvPr>
          <p:cNvGrpSpPr/>
          <p:nvPr/>
        </p:nvGrpSpPr>
        <p:grpSpPr>
          <a:xfrm>
            <a:off x="1570182" y="1169280"/>
            <a:ext cx="9051636" cy="2289364"/>
            <a:chOff x="1117600" y="1587500"/>
            <a:chExt cx="9956800" cy="2518300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A3997372-30DD-AB42-A5F2-66B6B50F0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600" y="1587500"/>
              <a:ext cx="9956800" cy="1841500"/>
            </a:xfrm>
            <a:prstGeom prst="rect">
              <a:avLst/>
            </a:prstGeom>
          </p:spPr>
        </p:pic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FD01ABE7-C335-EC4B-A79B-83A0387CB6B5}"/>
                </a:ext>
              </a:extLst>
            </p:cNvPr>
            <p:cNvGrpSpPr/>
            <p:nvPr/>
          </p:nvGrpSpPr>
          <p:grpSpPr>
            <a:xfrm>
              <a:off x="1554773" y="3446561"/>
              <a:ext cx="1748736" cy="635848"/>
              <a:chOff x="7987080" y="4098709"/>
              <a:chExt cx="1748736" cy="635848"/>
            </a:xfrm>
          </p:grpSpPr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359AEEA5-9FB7-3C4E-A6B9-DFF0BEA105D3}"/>
                  </a:ext>
                </a:extLst>
              </p:cNvPr>
              <p:cNvSpPr txBox="1"/>
              <p:nvPr/>
            </p:nvSpPr>
            <p:spPr>
              <a:xfrm>
                <a:off x="7987080" y="4098709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213 cm</a:t>
                </a:r>
              </a:p>
            </p:txBody>
          </p:sp>
          <p:sp>
            <p:nvSpPr>
              <p:cNvPr id="86" name="Rounded Rectangle 85">
                <a:extLst>
                  <a:ext uri="{FF2B5EF4-FFF2-40B4-BE49-F238E27FC236}">
                    <a16:creationId xmlns:a16="http://schemas.microsoft.com/office/drawing/2014/main" id="{CE0ACF0F-B38E-4846-92BA-38B91E4802CA}"/>
                  </a:ext>
                </a:extLst>
              </p:cNvPr>
              <p:cNvSpPr/>
              <p:nvPr/>
            </p:nvSpPr>
            <p:spPr>
              <a:xfrm>
                <a:off x="8148209" y="4179105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A8C14CC6-1E4E-2F48-B724-77C589641253}"/>
                </a:ext>
              </a:extLst>
            </p:cNvPr>
            <p:cNvGrpSpPr/>
            <p:nvPr/>
          </p:nvGrpSpPr>
          <p:grpSpPr>
            <a:xfrm>
              <a:off x="3927859" y="3469951"/>
              <a:ext cx="1748736" cy="635849"/>
              <a:chOff x="7987080" y="4122099"/>
              <a:chExt cx="1748736" cy="635849"/>
            </a:xfrm>
          </p:grpSpPr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A880BC1F-CBD1-6C4B-8D8D-C0DF88A250F8}"/>
                  </a:ext>
                </a:extLst>
              </p:cNvPr>
              <p:cNvSpPr txBox="1"/>
              <p:nvPr/>
            </p:nvSpPr>
            <p:spPr>
              <a:xfrm>
                <a:off x="7987080" y="4122099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579 cm</a:t>
                </a:r>
              </a:p>
            </p:txBody>
          </p:sp>
          <p:sp>
            <p:nvSpPr>
              <p:cNvPr id="89" name="Rounded Rectangle 88">
                <a:extLst>
                  <a:ext uri="{FF2B5EF4-FFF2-40B4-BE49-F238E27FC236}">
                    <a16:creationId xmlns:a16="http://schemas.microsoft.com/office/drawing/2014/main" id="{CA4D79C0-39CA-DC4D-9986-81B7B771736A}"/>
                  </a:ext>
                </a:extLst>
              </p:cNvPr>
              <p:cNvSpPr/>
              <p:nvPr/>
            </p:nvSpPr>
            <p:spPr>
              <a:xfrm>
                <a:off x="8148209" y="4202496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CAAC95BC-3DB9-4047-BC7A-0B24C999E305}"/>
                </a:ext>
              </a:extLst>
            </p:cNvPr>
            <p:cNvGrpSpPr/>
            <p:nvPr/>
          </p:nvGrpSpPr>
          <p:grpSpPr>
            <a:xfrm>
              <a:off x="6608716" y="3469953"/>
              <a:ext cx="1748736" cy="635847"/>
              <a:chOff x="7987080" y="4122101"/>
              <a:chExt cx="1748736" cy="635847"/>
            </a:xfrm>
          </p:grpSpPr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190B96DA-6484-7147-BBF0-61049E4F9208}"/>
                  </a:ext>
                </a:extLst>
              </p:cNvPr>
              <p:cNvSpPr txBox="1"/>
              <p:nvPr/>
            </p:nvSpPr>
            <p:spPr>
              <a:xfrm>
                <a:off x="7987080" y="4122101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396 cm</a:t>
                </a:r>
              </a:p>
            </p:txBody>
          </p:sp>
          <p:sp>
            <p:nvSpPr>
              <p:cNvPr id="115" name="Rounded Rectangle 114">
                <a:extLst>
                  <a:ext uri="{FF2B5EF4-FFF2-40B4-BE49-F238E27FC236}">
                    <a16:creationId xmlns:a16="http://schemas.microsoft.com/office/drawing/2014/main" id="{79056353-8F54-B443-A50C-E708982CBFA4}"/>
                  </a:ext>
                </a:extLst>
              </p:cNvPr>
              <p:cNvSpPr/>
              <p:nvPr/>
            </p:nvSpPr>
            <p:spPr>
              <a:xfrm>
                <a:off x="8148209" y="4202496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4D236CCB-88BF-5B41-A923-4141FF99473F}"/>
                </a:ext>
              </a:extLst>
            </p:cNvPr>
            <p:cNvGrpSpPr/>
            <p:nvPr/>
          </p:nvGrpSpPr>
          <p:grpSpPr>
            <a:xfrm>
              <a:off x="8981802" y="3469953"/>
              <a:ext cx="1748736" cy="635847"/>
              <a:chOff x="7987080" y="4122101"/>
              <a:chExt cx="1748736" cy="635847"/>
            </a:xfrm>
          </p:grpSpPr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E6F3D17B-8FEC-E640-8219-FBF6CECD1D50}"/>
                  </a:ext>
                </a:extLst>
              </p:cNvPr>
              <p:cNvSpPr txBox="1"/>
              <p:nvPr/>
            </p:nvSpPr>
            <p:spPr>
              <a:xfrm>
                <a:off x="7987080" y="4122101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274 cm</a:t>
                </a:r>
              </a:p>
            </p:txBody>
          </p:sp>
          <p:sp>
            <p:nvSpPr>
              <p:cNvPr id="118" name="Rounded Rectangle 117">
                <a:extLst>
                  <a:ext uri="{FF2B5EF4-FFF2-40B4-BE49-F238E27FC236}">
                    <a16:creationId xmlns:a16="http://schemas.microsoft.com/office/drawing/2014/main" id="{B9F47A6B-685E-6E4E-8F7F-0C6924C8437C}"/>
                  </a:ext>
                </a:extLst>
              </p:cNvPr>
              <p:cNvSpPr/>
              <p:nvPr/>
            </p:nvSpPr>
            <p:spPr>
              <a:xfrm>
                <a:off x="8148209" y="4202496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id="{64DAB828-1078-DC44-83D6-D1EDFFD3BC36}"/>
              </a:ext>
            </a:extLst>
          </p:cNvPr>
          <p:cNvSpPr txBox="1"/>
          <p:nvPr/>
        </p:nvSpPr>
        <p:spPr>
          <a:xfrm>
            <a:off x="1137742" y="3679016"/>
            <a:ext cx="4120039" cy="130510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a) -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cao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    -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thấp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41D0F473-7C7F-E048-BA6C-6FA1D0991A99}"/>
              </a:ext>
            </a:extLst>
          </p:cNvPr>
          <p:cNvSpPr txBox="1"/>
          <p:nvPr/>
        </p:nvSpPr>
        <p:spPr>
          <a:xfrm>
            <a:off x="1137742" y="5128253"/>
            <a:ext cx="9712852" cy="65877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b) </a:t>
            </a:r>
            <a:r>
              <a:rPr lang="en-US" sz="2800" dirty="0" err="1">
                <a:solidFill>
                  <a:prstClr val="black"/>
                </a:solidFill>
              </a:rPr>
              <a:t>Tên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các</a:t>
            </a:r>
            <a:r>
              <a:rPr lang="en-US" sz="2800" dirty="0">
                <a:solidFill>
                  <a:prstClr val="black"/>
                </a:solidFill>
              </a:rPr>
              <a:t>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theo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tự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từ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thấp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đến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cao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1E76D8D-F4E6-9B4E-9F6D-3E257C8BDE94}"/>
              </a:ext>
            </a:extLst>
          </p:cNvPr>
          <p:cNvGrpSpPr/>
          <p:nvPr/>
        </p:nvGrpSpPr>
        <p:grpSpPr>
          <a:xfrm>
            <a:off x="5257781" y="3525684"/>
            <a:ext cx="3522007" cy="780975"/>
            <a:chOff x="5257781" y="3525684"/>
            <a:chExt cx="3522007" cy="780975"/>
          </a:xfrm>
        </p:grpSpPr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518A1617-3269-164C-B42F-60C322FD8F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4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84" r="49591"/>
            <a:stretch/>
          </p:blipFill>
          <p:spPr>
            <a:xfrm>
              <a:off x="5257781" y="3525684"/>
              <a:ext cx="1136945" cy="780975"/>
            </a:xfrm>
            <a:prstGeom prst="rect">
              <a:avLst/>
            </a:prstGeom>
          </p:spPr>
        </p:pic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10BF1F39-6B88-B743-9188-9E5295D77A9B}"/>
                </a:ext>
              </a:extLst>
            </p:cNvPr>
            <p:cNvSpPr/>
            <p:nvPr/>
          </p:nvSpPr>
          <p:spPr>
            <a:xfrm>
              <a:off x="6499997" y="3642480"/>
              <a:ext cx="2279791" cy="6587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2800" dirty="0" err="1">
                  <a:solidFill>
                    <a:srgbClr val="FF0000"/>
                  </a:solidFill>
                </a:rPr>
                <a:t>Hươu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cao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cổ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4E73CA3-6745-2D4E-BD3B-DA7C233BB5D6}"/>
              </a:ext>
            </a:extLst>
          </p:cNvPr>
          <p:cNvGrpSpPr/>
          <p:nvPr/>
        </p:nvGrpSpPr>
        <p:grpSpPr>
          <a:xfrm>
            <a:off x="5158218" y="4444778"/>
            <a:ext cx="2767169" cy="780975"/>
            <a:chOff x="5158218" y="4444778"/>
            <a:chExt cx="2767169" cy="780975"/>
          </a:xfrm>
        </p:grpSpPr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54D28829-3BEA-0240-99D8-5876E577E4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0" t="332" r="74165" b="-332"/>
            <a:stretch/>
          </p:blipFill>
          <p:spPr>
            <a:xfrm>
              <a:off x="5158218" y="4444778"/>
              <a:ext cx="1136945" cy="780975"/>
            </a:xfrm>
            <a:prstGeom prst="rect">
              <a:avLst/>
            </a:prstGeom>
          </p:spPr>
        </p:pic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8F2C6BA1-BC7D-3042-BD01-3944837AD8C8}"/>
                </a:ext>
              </a:extLst>
            </p:cNvPr>
            <p:cNvSpPr/>
            <p:nvPr/>
          </p:nvSpPr>
          <p:spPr>
            <a:xfrm>
              <a:off x="6499997" y="4505880"/>
              <a:ext cx="1425390" cy="6587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2800" dirty="0" err="1">
                  <a:solidFill>
                    <a:srgbClr val="FF0000"/>
                  </a:solidFill>
                </a:rPr>
                <a:t>Đà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điểu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24" name="Rectangle 123">
            <a:extLst>
              <a:ext uri="{FF2B5EF4-FFF2-40B4-BE49-F238E27FC236}">
                <a16:creationId xmlns:a16="http://schemas.microsoft.com/office/drawing/2014/main" id="{2CAC358C-C85E-EC4C-88BC-855D145C0EAF}"/>
              </a:ext>
            </a:extLst>
          </p:cNvPr>
          <p:cNvSpPr/>
          <p:nvPr/>
        </p:nvSpPr>
        <p:spPr>
          <a:xfrm>
            <a:off x="1570182" y="5722262"/>
            <a:ext cx="5918608" cy="6587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</a:rPr>
              <a:t>Đà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điểu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gấu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nâu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voi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hươu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cao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cổ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715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19" grpId="0" uiExpand="1" build="p"/>
      <p:bldP spid="120" grpId="0"/>
      <p:bldP spid="1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3"/>
  <p:tag name="MMPROD_UIDATA" val="&lt;database version=&quot;10.0&quot;&gt;&lt;object type=&quot;1&quot; unique_id=&quot;10001&quot;&gt;&lt;object type=&quot;2&quot; unique_id=&quot;10959&quot;&gt;&lt;object type=&quot;3&quot; unique_id=&quot;10960&quot;&gt;&lt;property id=&quot;20148&quot; value=&quot;5&quot;/&gt;&lt;property id=&quot;20300&quot; value=&quot;Slide 1&quot;/&gt;&lt;property id=&quot;20307&quot; value=&quot;260&quot;/&gt;&lt;/object&gt;&lt;object type=&quot;3&quot; unique_id=&quot;10961&quot;&gt;&lt;property id=&quot;20148&quot; value=&quot;5&quot;/&gt;&lt;property id=&quot;20300&quot; value=&quot;Slide 2&quot;/&gt;&lt;property id=&quot;20307&quot; value=&quot;282&quot;/&gt;&lt;/object&gt;&lt;object type=&quot;3&quot; unique_id=&quot;10962&quot;&gt;&lt;property id=&quot;20148&quot; value=&quot;5&quot;/&gt;&lt;property id=&quot;20300&quot; value=&quot;Slide 3&quot;/&gt;&lt;property id=&quot;20307&quot; value=&quot;289&quot;/&gt;&lt;/object&gt;&lt;object type=&quot;3&quot; unique_id=&quot;10963&quot;&gt;&lt;property id=&quot;20148&quot; value=&quot;5&quot;/&gt;&lt;property id=&quot;20300&quot; value=&quot;Slide 4&quot;/&gt;&lt;property id=&quot;20307&quot; value=&quot;306&quot;/&gt;&lt;/object&gt;&lt;object type=&quot;3&quot; unique_id=&quot;10964&quot;&gt;&lt;property id=&quot;20148&quot; value=&quot;5&quot;/&gt;&lt;property id=&quot;20300&quot; value=&quot;Slide 5&quot;/&gt;&lt;property id=&quot;20307&quot; value=&quot;284&quot;/&gt;&lt;/object&gt;&lt;object type=&quot;3&quot; unique_id=&quot;10965&quot;&gt;&lt;property id=&quot;20148&quot; value=&quot;5&quot;/&gt;&lt;property id=&quot;20300&quot; value=&quot;Slide 6&quot;/&gt;&lt;property id=&quot;20307&quot; value=&quot;285&quot;/&gt;&lt;/object&gt;&lt;object type=&quot;3&quot; unique_id=&quot;10966&quot;&gt;&lt;property id=&quot;20148&quot; value=&quot;5&quot;/&gt;&lt;property id=&quot;20300&quot; value=&quot;Slide 7&quot;/&gt;&lt;property id=&quot;20307&quot; value=&quot;290&quot;/&gt;&lt;/object&gt;&lt;object type=&quot;3&quot; unique_id=&quot;10967&quot;&gt;&lt;property id=&quot;20148&quot; value=&quot;5&quot;/&gt;&lt;property id=&quot;20300&quot; value=&quot;Slide 8&quot;/&gt;&lt;property id=&quot;20307&quot; value=&quot;298&quot;/&gt;&lt;/object&gt;&lt;object type=&quot;3&quot; unique_id=&quot;10968&quot;&gt;&lt;property id=&quot;20148&quot; value=&quot;5&quot;/&gt;&lt;property id=&quot;20300&quot; value=&quot;Slide 9&quot;/&gt;&lt;property id=&quot;20307&quot; value=&quot;309&quot;/&gt;&lt;/object&gt;&lt;object type=&quot;3&quot; unique_id=&quot;11036&quot;&gt;&lt;property id=&quot;20148&quot; value=&quot;5&quot;/&gt;&lt;property id=&quot;20300&quot; value=&quot;Slide 10&quot;/&gt;&lt;property id=&quot;20307&quot; value=&quot;311&quot;/&gt;&lt;/object&gt;&lt;/object&gt;&lt;object type=&quot;8&quot; unique_id=&quot;10989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1700</TotalTime>
  <Words>427</Words>
  <Application>Microsoft Office PowerPoint</Application>
  <PresentationFormat>Widescreen</PresentationFormat>
  <Paragraphs>87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等线</vt:lpstr>
      <vt:lpstr>Arial</vt:lpstr>
      <vt:lpstr>Arial-Rounded</vt:lpstr>
      <vt:lpstr>Calibri</vt:lpstr>
      <vt:lpstr>UTM Cookies</vt:lpstr>
      <vt:lpstr>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Nguyễn Thu Hường</cp:lastModifiedBy>
  <cp:revision>252</cp:revision>
  <dcterms:created xsi:type="dcterms:W3CDTF">2021-06-02T01:34:28Z</dcterms:created>
  <dcterms:modified xsi:type="dcterms:W3CDTF">2022-03-09T03:56:48Z</dcterms:modified>
</cp:coreProperties>
</file>