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5" r:id="rId2"/>
    <p:sldMasterId id="2147483728" r:id="rId3"/>
    <p:sldMasterId id="2147483740" r:id="rId4"/>
  </p:sldMasterIdLst>
  <p:notesMasterIdLst>
    <p:notesMasterId r:id="rId23"/>
  </p:notesMasterIdLst>
  <p:sldIdLst>
    <p:sldId id="323" r:id="rId5"/>
    <p:sldId id="324" r:id="rId6"/>
    <p:sldId id="325" r:id="rId7"/>
    <p:sldId id="299" r:id="rId8"/>
    <p:sldId id="300" r:id="rId9"/>
    <p:sldId id="301" r:id="rId10"/>
    <p:sldId id="302" r:id="rId11"/>
    <p:sldId id="303" r:id="rId12"/>
    <p:sldId id="260" r:id="rId13"/>
    <p:sldId id="3267" r:id="rId14"/>
    <p:sldId id="321" r:id="rId15"/>
    <p:sldId id="285" r:id="rId16"/>
    <p:sldId id="290" r:id="rId17"/>
    <p:sldId id="298" r:id="rId18"/>
    <p:sldId id="309" r:id="rId19"/>
    <p:sldId id="316" r:id="rId20"/>
    <p:sldId id="3268" r:id="rId21"/>
    <p:sldId id="318" r:id="rId22"/>
  </p:sldIdLst>
  <p:sldSz cx="12192000" cy="6858000"/>
  <p:notesSz cx="6858000" cy="9144000"/>
  <p:custDataLst>
    <p:tags r:id="rId24"/>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157"/>
    <a:srgbClr val="FFC000"/>
    <a:srgbClr val="8EC73C"/>
    <a:srgbClr val="A4D45A"/>
    <a:srgbClr val="BB58B2"/>
    <a:srgbClr val="80AE43"/>
    <a:srgbClr val="ED3833"/>
    <a:srgbClr val="43B3F7"/>
    <a:srgbClr val="F3933D"/>
    <a:srgbClr val="B963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49" autoAdjust="0"/>
    <p:restoredTop sz="90000"/>
  </p:normalViewPr>
  <p:slideViewPr>
    <p:cSldViewPr snapToGrid="0">
      <p:cViewPr varScale="1">
        <p:scale>
          <a:sx n="56" d="100"/>
          <a:sy n="56" d="100"/>
        </p:scale>
        <p:origin x="6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87864-C60D-9643-BA45-1039956DC09C}" type="datetimeFigureOut">
              <a:rPr lang="en-VN" smtClean="0"/>
              <a:t>03/11/2022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1450F-9C6C-AC42-9040-2B25E028F7F9}" type="slidenum">
              <a:rPr lang="en-VN" smtClean="0"/>
              <a:t>‹#›</a:t>
            </a:fld>
            <a:endParaRPr lang="en-VN"/>
          </a:p>
        </p:txBody>
      </p:sp>
    </p:spTree>
    <p:extLst>
      <p:ext uri="{BB962C8B-B14F-4D97-AF65-F5344CB8AC3E}">
        <p14:creationId xmlns:p14="http://schemas.microsoft.com/office/powerpoint/2010/main" val="932429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52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Ấn vào các thẻ số (bên dưới) để thử các trường hợp.</a:t>
            </a:r>
          </a:p>
          <a:p>
            <a:r>
              <a:rPr lang="en-VN" dirty="0"/>
              <a:t>Ấn lại vào thẻ để thẻ về vị trí cũ.</a:t>
            </a:r>
          </a:p>
        </p:txBody>
      </p:sp>
      <p:sp>
        <p:nvSpPr>
          <p:cNvPr id="4" name="Slide Number Placeholder 3"/>
          <p:cNvSpPr>
            <a:spLocks noGrp="1"/>
          </p:cNvSpPr>
          <p:nvPr>
            <p:ph type="sldNum" sz="quarter" idx="5"/>
          </p:nvPr>
        </p:nvSpPr>
        <p:spPr/>
        <p:txBody>
          <a:bodyPr/>
          <a:lstStyle/>
          <a:p>
            <a:fld id="{4261450F-9C6C-AC42-9040-2B25E028F7F9}" type="slidenum">
              <a:rPr lang="en-VN" smtClean="0"/>
              <a:t>14</a:t>
            </a:fld>
            <a:endParaRPr lang="en-VN"/>
          </a:p>
        </p:txBody>
      </p:sp>
    </p:spTree>
    <p:extLst>
      <p:ext uri="{BB962C8B-B14F-4D97-AF65-F5344CB8AC3E}">
        <p14:creationId xmlns:p14="http://schemas.microsoft.com/office/powerpoint/2010/main" val="287319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4261450F-9C6C-AC42-9040-2B25E028F7F9}" type="slidenum">
              <a:rPr lang="en-VN" smtClean="0"/>
              <a:t>16</a:t>
            </a:fld>
            <a:endParaRPr lang="en-VN"/>
          </a:p>
        </p:txBody>
      </p:sp>
    </p:spTree>
    <p:extLst>
      <p:ext uri="{BB962C8B-B14F-4D97-AF65-F5344CB8AC3E}">
        <p14:creationId xmlns:p14="http://schemas.microsoft.com/office/powerpoint/2010/main" val="149681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11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547553"/>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395894" y="156279"/>
            <a:ext cx="2237784" cy="863493"/>
          </a:xfrm>
          <a:prstGeom prst="rect">
            <a:avLst/>
          </a:prstGeom>
          <a:noFill/>
        </p:spPr>
      </p:pic>
    </p:spTree>
    <p:extLst>
      <p:ext uri="{BB962C8B-B14F-4D97-AF65-F5344CB8AC3E}">
        <p14:creationId xmlns:p14="http://schemas.microsoft.com/office/powerpoint/2010/main" val="3210533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7462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3059649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936254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90191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48609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64999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861771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64729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22210119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48337917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24673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30360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120" indent="0" algn="ctr">
              <a:buNone/>
              <a:defRPr>
                <a:solidFill>
                  <a:schemeClr val="tx1">
                    <a:tint val="75000"/>
                  </a:schemeClr>
                </a:solidFill>
              </a:defRPr>
            </a:lvl4pPr>
            <a:lvl5pPr marL="2437704" indent="0" algn="ctr">
              <a:buNone/>
              <a:defRPr>
                <a:solidFill>
                  <a:schemeClr val="tx1">
                    <a:tint val="75000"/>
                  </a:schemeClr>
                </a:solidFill>
              </a:defRPr>
            </a:lvl5pPr>
            <a:lvl6pPr marL="3047289" indent="0" algn="ctr">
              <a:buNone/>
              <a:defRPr>
                <a:solidFill>
                  <a:schemeClr val="tx1">
                    <a:tint val="75000"/>
                  </a:schemeClr>
                </a:solidFill>
              </a:defRPr>
            </a:lvl6pPr>
            <a:lvl7pPr marL="3656874" indent="0" algn="ctr">
              <a:buNone/>
              <a:defRPr>
                <a:solidFill>
                  <a:schemeClr val="tx1">
                    <a:tint val="75000"/>
                  </a:schemeClr>
                </a:solidFill>
              </a:defRPr>
            </a:lvl7pPr>
            <a:lvl8pPr marL="4265824" indent="0" algn="ctr">
              <a:buNone/>
              <a:defRPr>
                <a:solidFill>
                  <a:schemeClr val="tx1">
                    <a:tint val="75000"/>
                  </a:schemeClr>
                </a:solidFill>
              </a:defRPr>
            </a:lvl8pPr>
            <a:lvl9pPr marL="48754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3/11/2022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090162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3/11/2022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426068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7" y="2906715"/>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120" indent="0">
              <a:buNone/>
              <a:defRPr sz="1900">
                <a:solidFill>
                  <a:schemeClr val="tx1">
                    <a:tint val="75000"/>
                  </a:schemeClr>
                </a:solidFill>
              </a:defRPr>
            </a:lvl4pPr>
            <a:lvl5pPr marL="2437704" indent="0">
              <a:buNone/>
              <a:defRPr sz="1900">
                <a:solidFill>
                  <a:schemeClr val="tx1">
                    <a:tint val="75000"/>
                  </a:schemeClr>
                </a:solidFill>
              </a:defRPr>
            </a:lvl5pPr>
            <a:lvl6pPr marL="3047289" indent="0">
              <a:buNone/>
              <a:defRPr sz="1900">
                <a:solidFill>
                  <a:schemeClr val="tx1">
                    <a:tint val="75000"/>
                  </a:schemeClr>
                </a:solidFill>
              </a:defRPr>
            </a:lvl6pPr>
            <a:lvl7pPr marL="3656874" indent="0">
              <a:buNone/>
              <a:defRPr sz="1900">
                <a:solidFill>
                  <a:schemeClr val="tx1">
                    <a:tint val="75000"/>
                  </a:schemeClr>
                </a:solidFill>
              </a:defRPr>
            </a:lvl7pPr>
            <a:lvl8pPr marL="4265824" indent="0">
              <a:buNone/>
              <a:defRPr sz="1900">
                <a:solidFill>
                  <a:schemeClr val="tx1">
                    <a:tint val="75000"/>
                  </a:schemeClr>
                </a:solidFill>
              </a:defRPr>
            </a:lvl8pPr>
            <a:lvl9pPr marL="487540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3/11/2022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822649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3"/>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3/11/2022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74632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200" b="1"/>
            </a:lvl1pPr>
            <a:lvl2pPr marL="609585" indent="0">
              <a:buNone/>
              <a:defRPr sz="2700" b="1"/>
            </a:lvl2pPr>
            <a:lvl3pPr marL="1219170" indent="0">
              <a:buNone/>
              <a:defRPr sz="2400" b="1"/>
            </a:lvl3pPr>
            <a:lvl4pPr marL="1828120" indent="0">
              <a:buNone/>
              <a:defRPr sz="2200" b="1"/>
            </a:lvl4pPr>
            <a:lvl5pPr marL="2437704" indent="0">
              <a:buNone/>
              <a:defRPr sz="2200" b="1"/>
            </a:lvl5pPr>
            <a:lvl6pPr marL="3047289" indent="0">
              <a:buNone/>
              <a:defRPr sz="2200" b="1"/>
            </a:lvl6pPr>
            <a:lvl7pPr marL="3656874" indent="0">
              <a:buNone/>
              <a:defRPr sz="2200" b="1"/>
            </a:lvl7pPr>
            <a:lvl8pPr marL="4265824" indent="0">
              <a:buNone/>
              <a:defRPr sz="2200" b="1"/>
            </a:lvl8pPr>
            <a:lvl9pPr marL="4875409"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200" b="1"/>
            </a:lvl1pPr>
            <a:lvl2pPr marL="609585" indent="0">
              <a:buNone/>
              <a:defRPr sz="2700" b="1"/>
            </a:lvl2pPr>
            <a:lvl3pPr marL="1219170" indent="0">
              <a:buNone/>
              <a:defRPr sz="2400" b="1"/>
            </a:lvl3pPr>
            <a:lvl4pPr marL="1828120" indent="0">
              <a:buNone/>
              <a:defRPr sz="2200" b="1"/>
            </a:lvl4pPr>
            <a:lvl5pPr marL="2437704" indent="0">
              <a:buNone/>
              <a:defRPr sz="2200" b="1"/>
            </a:lvl5pPr>
            <a:lvl6pPr marL="3047289" indent="0">
              <a:buNone/>
              <a:defRPr sz="2200" b="1"/>
            </a:lvl6pPr>
            <a:lvl7pPr marL="3656874" indent="0">
              <a:buNone/>
              <a:defRPr sz="2200" b="1"/>
            </a:lvl7pPr>
            <a:lvl8pPr marL="4265824" indent="0">
              <a:buNone/>
              <a:defRPr sz="2200" b="1"/>
            </a:lvl8pPr>
            <a:lvl9pPr marL="4875409"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3/11/2022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122048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3/11/2022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248157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377"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8" y="6451899"/>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377"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3/11/2022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662611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082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5" y="273056"/>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900"/>
            </a:lvl1pPr>
            <a:lvl2pPr marL="609585" indent="0">
              <a:buNone/>
              <a:defRPr sz="1600"/>
            </a:lvl2pPr>
            <a:lvl3pPr marL="1219170" indent="0">
              <a:buNone/>
              <a:defRPr sz="1400"/>
            </a:lvl3pPr>
            <a:lvl4pPr marL="1828120" indent="0">
              <a:buNone/>
              <a:defRPr sz="1200"/>
            </a:lvl4pPr>
            <a:lvl5pPr marL="2437704" indent="0">
              <a:buNone/>
              <a:defRPr sz="1200"/>
            </a:lvl5pPr>
            <a:lvl6pPr marL="3047289" indent="0">
              <a:buNone/>
              <a:defRPr sz="1200"/>
            </a:lvl6pPr>
            <a:lvl7pPr marL="3656874" indent="0">
              <a:buNone/>
              <a:defRPr sz="1200"/>
            </a:lvl7pPr>
            <a:lvl8pPr marL="4265824" indent="0">
              <a:buNone/>
              <a:defRPr sz="1200"/>
            </a:lvl8pPr>
            <a:lvl9pPr marL="487540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3/11/2022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523979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585" indent="0">
              <a:buNone/>
              <a:defRPr sz="3800"/>
            </a:lvl2pPr>
            <a:lvl3pPr marL="1219170" indent="0">
              <a:buNone/>
              <a:defRPr sz="3200"/>
            </a:lvl3pPr>
            <a:lvl4pPr marL="1828120" indent="0">
              <a:buNone/>
              <a:defRPr sz="2700"/>
            </a:lvl4pPr>
            <a:lvl5pPr marL="2437704" indent="0">
              <a:buNone/>
              <a:defRPr sz="2700"/>
            </a:lvl5pPr>
            <a:lvl6pPr marL="3047289" indent="0">
              <a:buNone/>
              <a:defRPr sz="2700"/>
            </a:lvl6pPr>
            <a:lvl7pPr marL="3656874" indent="0">
              <a:buNone/>
              <a:defRPr sz="2700"/>
            </a:lvl7pPr>
            <a:lvl8pPr marL="4265824" indent="0">
              <a:buNone/>
              <a:defRPr sz="2700"/>
            </a:lvl8pPr>
            <a:lvl9pPr marL="4875409" indent="0">
              <a:buNone/>
              <a:defRPr sz="2700"/>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585" indent="0">
              <a:buNone/>
              <a:defRPr sz="1600"/>
            </a:lvl2pPr>
            <a:lvl3pPr marL="1219170" indent="0">
              <a:buNone/>
              <a:defRPr sz="1400"/>
            </a:lvl3pPr>
            <a:lvl4pPr marL="1828120" indent="0">
              <a:buNone/>
              <a:defRPr sz="1200"/>
            </a:lvl4pPr>
            <a:lvl5pPr marL="2437704" indent="0">
              <a:buNone/>
              <a:defRPr sz="1200"/>
            </a:lvl5pPr>
            <a:lvl6pPr marL="3047289" indent="0">
              <a:buNone/>
              <a:defRPr sz="1200"/>
            </a:lvl6pPr>
            <a:lvl7pPr marL="3656874" indent="0">
              <a:buNone/>
              <a:defRPr sz="1200"/>
            </a:lvl7pPr>
            <a:lvl8pPr marL="4265824" indent="0">
              <a:buNone/>
              <a:defRPr sz="1200"/>
            </a:lvl8pPr>
            <a:lvl9pPr marL="487540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3/11/2022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34769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3/11/2022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90916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3/11/2022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250701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792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150674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0"/>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54602"/>
              <a:ext cx="8357361" cy="4753198"/>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extLst>
      <p:ext uri="{BB962C8B-B14F-4D97-AF65-F5344CB8AC3E}">
        <p14:creationId xmlns:p14="http://schemas.microsoft.com/office/powerpoint/2010/main" val="12241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0"/>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357361"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31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6.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1" r:id="rId4"/>
    <p:sldLayoutId id="2147483694" r:id="rId5"/>
    <p:sldLayoutId id="2147483693" r:id="rId6"/>
    <p:sldLayoutId id="2147483703" r:id="rId7"/>
    <p:sldLayoutId id="2147483704" r:id="rId8"/>
    <p:sldLayoutId id="2147483691" r:id="rId9"/>
    <p:sldLayoutId id="2147483679" r:id="rId10"/>
    <p:sldLayoutId id="2147483700" r:id="rId11"/>
    <p:sldLayoutId id="2147483727"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182620393"/>
      </p:ext>
    </p:extLst>
  </p:cSld>
  <p:clrMap bg1="lt1" tx1="dk1" bg2="lt2" tx2="dk2" accent1="accent1" accent2="accent2" accent3="accent3" accent4="accent4" accent5="accent5" accent6="accent6" hlink="hlink" folHlink="folHlink"/>
  <p:sldLayoutIdLst>
    <p:sldLayoutId id="2147483722" r:id="rId1"/>
    <p:sldLayoutId id="21474837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66634993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3/11/2022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11177569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27"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12"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49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082"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66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6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2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120" algn="l" defTabSz="1219170" rtl="0" eaLnBrk="1" latinLnBrk="0" hangingPunct="1">
        <a:defRPr sz="2400" kern="1200">
          <a:solidFill>
            <a:schemeClr val="tx1"/>
          </a:solidFill>
          <a:latin typeface="+mn-lt"/>
          <a:ea typeface="+mn-ea"/>
          <a:cs typeface="+mn-cs"/>
        </a:defRPr>
      </a:lvl4pPr>
      <a:lvl5pPr marL="2437704" algn="l" defTabSz="1219170" rtl="0" eaLnBrk="1" latinLnBrk="0" hangingPunct="1">
        <a:defRPr sz="2400" kern="1200">
          <a:solidFill>
            <a:schemeClr val="tx1"/>
          </a:solidFill>
          <a:latin typeface="+mn-lt"/>
          <a:ea typeface="+mn-ea"/>
          <a:cs typeface="+mn-cs"/>
        </a:defRPr>
      </a:lvl5pPr>
      <a:lvl6pPr marL="3047289" algn="l" defTabSz="1219170" rtl="0" eaLnBrk="1" latinLnBrk="0" hangingPunct="1">
        <a:defRPr sz="2400" kern="1200">
          <a:solidFill>
            <a:schemeClr val="tx1"/>
          </a:solidFill>
          <a:latin typeface="+mn-lt"/>
          <a:ea typeface="+mn-ea"/>
          <a:cs typeface="+mn-cs"/>
        </a:defRPr>
      </a:lvl6pPr>
      <a:lvl7pPr marL="3656874" algn="l" defTabSz="1219170" rtl="0" eaLnBrk="1" latinLnBrk="0" hangingPunct="1">
        <a:defRPr sz="2400" kern="1200">
          <a:solidFill>
            <a:schemeClr val="tx1"/>
          </a:solidFill>
          <a:latin typeface="+mn-lt"/>
          <a:ea typeface="+mn-ea"/>
          <a:cs typeface="+mn-cs"/>
        </a:defRPr>
      </a:lvl7pPr>
      <a:lvl8pPr marL="4265824" algn="l" defTabSz="1219170" rtl="0" eaLnBrk="1" latinLnBrk="0" hangingPunct="1">
        <a:defRPr sz="2400" kern="1200">
          <a:solidFill>
            <a:schemeClr val="tx1"/>
          </a:solidFill>
          <a:latin typeface="+mn-lt"/>
          <a:ea typeface="+mn-ea"/>
          <a:cs typeface="+mn-cs"/>
        </a:defRPr>
      </a:lvl8pPr>
      <a:lvl9pPr marL="4875409"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5.wdp"/><Relationship Id="rId5" Type="http://schemas.openxmlformats.org/officeDocument/2006/relationships/image" Target="../media/image41.png"/><Relationship Id="rId10" Type="http://schemas.microsoft.com/office/2007/relationships/hdphoto" Target="../media/hdphoto7.wdp"/><Relationship Id="rId4" Type="http://schemas.openxmlformats.org/officeDocument/2006/relationships/audio" Target="../media/audio4.wav"/><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13.wdp"/><Relationship Id="rId3" Type="http://schemas.openxmlformats.org/officeDocument/2006/relationships/audio" Target="../media/audio4.wav"/><Relationship Id="rId7" Type="http://schemas.microsoft.com/office/2007/relationships/hdphoto" Target="../media/hdphoto10.wdp"/><Relationship Id="rId12" Type="http://schemas.openxmlformats.org/officeDocument/2006/relationships/image" Target="../media/image49.png"/><Relationship Id="rId2" Type="http://schemas.openxmlformats.org/officeDocument/2006/relationships/notesSlide" Target="../notesSlides/notesSlide5.xml"/><Relationship Id="rId16" Type="http://schemas.microsoft.com/office/2007/relationships/hdphoto" Target="../media/hdphoto15.wdp"/><Relationship Id="rId1" Type="http://schemas.openxmlformats.org/officeDocument/2006/relationships/slideLayout" Target="../slideLayouts/slideLayout9.xml"/><Relationship Id="rId6" Type="http://schemas.openxmlformats.org/officeDocument/2006/relationships/image" Target="../media/image46.png"/><Relationship Id="rId11" Type="http://schemas.microsoft.com/office/2007/relationships/hdphoto" Target="../media/hdphoto12.wdp"/><Relationship Id="rId5" Type="http://schemas.microsoft.com/office/2007/relationships/hdphoto" Target="../media/hdphoto9.wdp"/><Relationship Id="rId1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11.wdp"/><Relationship Id="rId14" Type="http://schemas.microsoft.com/office/2007/relationships/hdphoto" Target="../media/hdphoto14.wdp"/></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4.wav"/><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7.png"/><Relationship Id="rId18" Type="http://schemas.openxmlformats.org/officeDocument/2006/relationships/audio" Target="../media/audio3.wav"/><Relationship Id="rId3" Type="http://schemas.openxmlformats.org/officeDocument/2006/relationships/image" Target="../media/image11.jpe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20.GIF"/><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slide" Target="slide7.xml"/><Relationship Id="rId5" Type="http://schemas.openxmlformats.org/officeDocument/2006/relationships/audio" Target="../media/audio2.wav"/><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slide" Target="slide5.xml"/><Relationship Id="rId9" Type="http://schemas.openxmlformats.org/officeDocument/2006/relationships/image" Target="../media/image14.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8.GIF"/><Relationship Id="rId3" Type="http://schemas.openxmlformats.org/officeDocument/2006/relationships/audio" Target="../media/audio4.wav"/><Relationship Id="rId7" Type="http://schemas.openxmlformats.org/officeDocument/2006/relationships/image" Target="../media/image22.jpeg"/><Relationship Id="rId12" Type="http://schemas.openxmlformats.org/officeDocument/2006/relationships/image" Target="../media/image27.GIF"/><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13.png"/><Relationship Id="rId11" Type="http://schemas.openxmlformats.org/officeDocument/2006/relationships/image" Target="../media/image26.GIF"/><Relationship Id="rId5" Type="http://schemas.openxmlformats.org/officeDocument/2006/relationships/image" Target="../media/image12.png"/><Relationship Id="rId15" Type="http://schemas.openxmlformats.org/officeDocument/2006/relationships/slide" Target="slide4.xml"/><Relationship Id="rId10" Type="http://schemas.openxmlformats.org/officeDocument/2006/relationships/image" Target="../media/image25.GIF"/><Relationship Id="rId4" Type="http://schemas.openxmlformats.org/officeDocument/2006/relationships/image" Target="../media/image21.GIF"/><Relationship Id="rId9" Type="http://schemas.openxmlformats.org/officeDocument/2006/relationships/image" Target="../media/image24.png"/><Relationship Id="rId14"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8.GIF"/><Relationship Id="rId3" Type="http://schemas.openxmlformats.org/officeDocument/2006/relationships/audio" Target="../media/audio4.wav"/><Relationship Id="rId7" Type="http://schemas.openxmlformats.org/officeDocument/2006/relationships/image" Target="../media/image22.jpeg"/><Relationship Id="rId12" Type="http://schemas.openxmlformats.org/officeDocument/2006/relationships/image" Target="../media/image27.GIF"/><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15.png"/><Relationship Id="rId11" Type="http://schemas.openxmlformats.org/officeDocument/2006/relationships/image" Target="../media/image26.GIF"/><Relationship Id="rId5" Type="http://schemas.openxmlformats.org/officeDocument/2006/relationships/image" Target="../media/image14.png"/><Relationship Id="rId15" Type="http://schemas.openxmlformats.org/officeDocument/2006/relationships/slide" Target="slide3.xml"/><Relationship Id="rId10" Type="http://schemas.openxmlformats.org/officeDocument/2006/relationships/image" Target="../media/image25.GIF"/><Relationship Id="rId4" Type="http://schemas.openxmlformats.org/officeDocument/2006/relationships/image" Target="../media/image21.GIF"/><Relationship Id="rId9" Type="http://schemas.openxmlformats.org/officeDocument/2006/relationships/image" Target="../media/image24.png"/><Relationship Id="rId14" Type="http://schemas.openxmlformats.org/officeDocument/2006/relationships/image" Target="../media/image29.GIF"/></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8.GIF"/><Relationship Id="rId3" Type="http://schemas.openxmlformats.org/officeDocument/2006/relationships/audio" Target="../media/audio4.wav"/><Relationship Id="rId7" Type="http://schemas.openxmlformats.org/officeDocument/2006/relationships/image" Target="../media/image22.jpeg"/><Relationship Id="rId12" Type="http://schemas.openxmlformats.org/officeDocument/2006/relationships/image" Target="../media/image27.GIF"/><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17.png"/><Relationship Id="rId11" Type="http://schemas.openxmlformats.org/officeDocument/2006/relationships/image" Target="../media/image26.GIF"/><Relationship Id="rId5" Type="http://schemas.openxmlformats.org/officeDocument/2006/relationships/image" Target="../media/image16.png"/><Relationship Id="rId15" Type="http://schemas.openxmlformats.org/officeDocument/2006/relationships/slide" Target="slide4.xml"/><Relationship Id="rId10" Type="http://schemas.openxmlformats.org/officeDocument/2006/relationships/image" Target="../media/image25.GIF"/><Relationship Id="rId4" Type="http://schemas.openxmlformats.org/officeDocument/2006/relationships/image" Target="../media/image21.GIF"/><Relationship Id="rId9" Type="http://schemas.openxmlformats.org/officeDocument/2006/relationships/image" Target="../media/image30.png"/><Relationship Id="rId14" Type="http://schemas.openxmlformats.org/officeDocument/2006/relationships/image" Target="../media/image29.GIF"/></Relationships>
</file>

<file path=ppt/slides/_rels/slide8.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8.GIF"/><Relationship Id="rId3" Type="http://schemas.openxmlformats.org/officeDocument/2006/relationships/audio" Target="../media/audio4.wav"/><Relationship Id="rId7" Type="http://schemas.openxmlformats.org/officeDocument/2006/relationships/image" Target="../media/image22.jpeg"/><Relationship Id="rId12" Type="http://schemas.openxmlformats.org/officeDocument/2006/relationships/image" Target="../media/image27.GIF"/><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19.png"/><Relationship Id="rId11" Type="http://schemas.openxmlformats.org/officeDocument/2006/relationships/image" Target="../media/image26.GIF"/><Relationship Id="rId5" Type="http://schemas.openxmlformats.org/officeDocument/2006/relationships/image" Target="../media/image18.png"/><Relationship Id="rId15" Type="http://schemas.openxmlformats.org/officeDocument/2006/relationships/slide" Target="slide4.xml"/><Relationship Id="rId10" Type="http://schemas.openxmlformats.org/officeDocument/2006/relationships/image" Target="../media/image25.GIF"/><Relationship Id="rId4" Type="http://schemas.openxmlformats.org/officeDocument/2006/relationships/image" Target="../media/image21.GIF"/><Relationship Id="rId9" Type="http://schemas.openxmlformats.org/officeDocument/2006/relationships/image" Target="../media/image24.png"/><Relationship Id="rId14" Type="http://schemas.openxmlformats.org/officeDocument/2006/relationships/image" Target="../media/image2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52E726-D823-402D-9BA7-CAF77E6C582E}"/>
              </a:ext>
            </a:extLst>
          </p:cNvPr>
          <p:cNvPicPr>
            <a:picLocks noChangeAspect="1"/>
          </p:cNvPicPr>
          <p:nvPr/>
        </p:nvPicPr>
        <p:blipFill rotWithShape="1">
          <a:blip r:embed="rId2">
            <a:extLst>
              <a:ext uri="{28A0092B-C50C-407E-A947-70E740481C1C}">
                <a14:useLocalDpi xmlns:a14="http://schemas.microsoft.com/office/drawing/2010/main" val="0"/>
              </a:ext>
            </a:extLst>
          </a:blip>
          <a:srcRect t="22685" r="1262" b="8678"/>
          <a:stretch/>
        </p:blipFill>
        <p:spPr>
          <a:xfrm>
            <a:off x="1248033" y="258670"/>
            <a:ext cx="9121400" cy="6340659"/>
          </a:xfrm>
          <a:prstGeom prst="rect">
            <a:avLst/>
          </a:prstGeom>
        </p:spPr>
      </p:pic>
      <p:sp>
        <p:nvSpPr>
          <p:cNvPr id="3" name="TextBox 2">
            <a:extLst>
              <a:ext uri="{FF2B5EF4-FFF2-40B4-BE49-F238E27FC236}">
                <a16:creationId xmlns:a16="http://schemas.microsoft.com/office/drawing/2014/main" id="{5AA86786-BB80-4B41-9A74-2FEBA2F02559}"/>
              </a:ext>
            </a:extLst>
          </p:cNvPr>
          <p:cNvSpPr txBox="1"/>
          <p:nvPr/>
        </p:nvSpPr>
        <p:spPr>
          <a:xfrm>
            <a:off x="2773680" y="1656080"/>
            <a:ext cx="6217920" cy="213116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00"/>
                </a:solidFill>
                <a:effectLst/>
                <a:uLnTx/>
                <a:uFillTx/>
                <a:latin typeface="UTM Cookies"/>
                <a:ea typeface="+mn-ea"/>
                <a:cs typeface="+mn-cs"/>
              </a:rPr>
              <a:t>CHÀO MỪNG CÁC CON ĐẾN VỚI TIẾT TOÁN</a:t>
            </a:r>
          </a:p>
        </p:txBody>
      </p:sp>
      <p:pic>
        <p:nvPicPr>
          <p:cNvPr id="5" name="Picture 4" descr="A picture containing text, clipart, vector graphics&#10;&#10;Description automatically generated">
            <a:extLst>
              <a:ext uri="{FF2B5EF4-FFF2-40B4-BE49-F238E27FC236}">
                <a16:creationId xmlns:a16="http://schemas.microsoft.com/office/drawing/2014/main" id="{BA4EEA1E-A2A9-4B73-AF65-E29E92EAD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065" y="3631081"/>
            <a:ext cx="3888260" cy="2916195"/>
          </a:xfrm>
          <a:prstGeom prst="rect">
            <a:avLst/>
          </a:prstGeom>
        </p:spPr>
      </p:pic>
    </p:spTree>
    <p:extLst>
      <p:ext uri="{BB962C8B-B14F-4D97-AF65-F5344CB8AC3E}">
        <p14:creationId xmlns:p14="http://schemas.microsoft.com/office/powerpoint/2010/main" val="2640876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7076123" y="3965573"/>
            <a:ext cx="947695" cy="459760"/>
            <a:chOff x="8522628" y="5312787"/>
            <a:chExt cx="1091389" cy="529471"/>
          </a:xfrm>
        </p:grpSpPr>
        <p:sp>
          <p:nvSpPr>
            <p:cNvPr id="76" name="TextBox 75"/>
            <p:cNvSpPr txBox="1"/>
            <p:nvPr/>
          </p:nvSpPr>
          <p:spPr>
            <a:xfrm>
              <a:off x="8740071" y="5312787"/>
              <a:ext cx="604031" cy="362640"/>
            </a:xfrm>
            <a:prstGeom prst="rect">
              <a:avLst/>
            </a:prstGeom>
            <a:noFill/>
          </p:spPr>
          <p:txBody>
            <a:bodyPr wrap="none" rtlCol="0">
              <a:spAutoFit/>
            </a:bodyPr>
            <a:lstStyle/>
            <a:p>
              <a:pPr marL="0" marR="0" lvl="0" indent="0" algn="just" defTabSz="914377" rtl="0" eaLnBrk="1" fontAlgn="auto" latinLnBrk="0" hangingPunct="1">
                <a:lnSpc>
                  <a:spcPct val="120000"/>
                </a:lnSpc>
                <a:spcBef>
                  <a:spcPts val="0"/>
                </a:spcBef>
                <a:spcAft>
                  <a:spcPts val="0"/>
                </a:spcAft>
                <a:buClrTx/>
                <a:buSzTx/>
                <a:buFontTx/>
                <a:buNone/>
                <a:tabLst/>
                <a:defRPr/>
              </a:pPr>
              <a:r>
                <a:rPr kumimoji="0" lang="en-US" sz="1327"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85%</a:t>
              </a:r>
              <a:endParaRPr kumimoji="0" lang="en-GB" sz="1327"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7" name="TextBox 76"/>
            <p:cNvSpPr txBox="1"/>
            <p:nvPr/>
          </p:nvSpPr>
          <p:spPr>
            <a:xfrm>
              <a:off x="8522628" y="5570149"/>
              <a:ext cx="1091389" cy="272109"/>
            </a:xfrm>
            <a:prstGeom prst="rect">
              <a:avLst/>
            </a:prstGeom>
            <a:noFill/>
          </p:spPr>
          <p:txBody>
            <a:bodyPr wrap="none" rtlCol="0">
              <a:spAutoFit/>
            </a:bodyPr>
            <a:lstStyle/>
            <a:p>
              <a:pPr marL="0" marR="0" lvl="0" indent="0" algn="just" defTabSz="914377" rtl="0" eaLnBrk="1" fontAlgn="auto" latinLnBrk="0" hangingPunct="1">
                <a:lnSpc>
                  <a:spcPct val="120000"/>
                </a:lnSpc>
                <a:spcBef>
                  <a:spcPts val="0"/>
                </a:spcBef>
                <a:spcAft>
                  <a:spcPts val="0"/>
                </a:spcAft>
                <a:buClrTx/>
                <a:buSzTx/>
                <a:buFontTx/>
                <a:buNone/>
                <a:tabLst/>
                <a:defRPr/>
              </a:pPr>
              <a:r>
                <a:rPr kumimoji="0" lang="zh-CN" altLang="en-US" sz="853"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kumimoji="0" lang="en-GB" sz="853"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 name="Group 8"/>
          <p:cNvGrpSpPr/>
          <p:nvPr/>
        </p:nvGrpSpPr>
        <p:grpSpPr>
          <a:xfrm>
            <a:off x="468088" y="344850"/>
            <a:ext cx="11258193" cy="6229303"/>
            <a:chOff x="631064" y="0"/>
            <a:chExt cx="10921286" cy="6858000"/>
          </a:xfrm>
        </p:grpSpPr>
        <p:pic>
          <p:nvPicPr>
            <p:cNvPr id="10" name="Picture 2" descr="E:\DT\Phần mềm\LuyenChuTieuHoc-2.8 (1)\LuyenChuTieuHoc-2.8\LuyenChuTieuHoc\Ảnh dòng kẻ sẵn cho môn toán\Dòng kẻ đen - 11 dòng - 15 ô.png"/>
            <p:cNvPicPr>
              <a:picLocks noChangeAspect="1" noChangeArrowheads="1"/>
            </p:cNvPicPr>
            <p:nvPr/>
          </p:nvPicPr>
          <p:blipFill rotWithShape="1">
            <a:blip r:embed="rId3">
              <a:extLst>
                <a:ext uri="{28A0092B-C50C-407E-A947-70E740481C1C}">
                  <a14:useLocalDpi xmlns:a14="http://schemas.microsoft.com/office/drawing/2010/main" val="0"/>
                </a:ext>
              </a:extLst>
            </a:blip>
            <a:srcRect b="14526"/>
            <a:stretch/>
          </p:blipFill>
          <p:spPr bwMode="auto">
            <a:xfrm>
              <a:off x="631064" y="0"/>
              <a:ext cx="10921286" cy="6858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B930FA4B-1B02-447A-9250-F238A592DC39}"/>
              </a:ext>
            </a:extLst>
          </p:cNvPr>
          <p:cNvSpPr txBox="1"/>
          <p:nvPr/>
        </p:nvSpPr>
        <p:spPr>
          <a:xfrm>
            <a:off x="1220655" y="669303"/>
            <a:ext cx="8014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Thứ sáu ngày 25 tháng 3 năm 2022</a:t>
            </a:r>
          </a:p>
        </p:txBody>
      </p:sp>
      <p:sp>
        <p:nvSpPr>
          <p:cNvPr id="12" name="TextBox 11">
            <a:extLst>
              <a:ext uri="{FF2B5EF4-FFF2-40B4-BE49-F238E27FC236}">
                <a16:creationId xmlns:a16="http://schemas.microsoft.com/office/drawing/2014/main" id="{3C7CDEA3-9873-46F0-B380-C3162DA4032A}"/>
              </a:ext>
            </a:extLst>
          </p:cNvPr>
          <p:cNvSpPr txBox="1"/>
          <p:nvPr/>
        </p:nvSpPr>
        <p:spPr>
          <a:xfrm>
            <a:off x="3615250" y="1319245"/>
            <a:ext cx="16546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Toán</a:t>
            </a:r>
          </a:p>
        </p:txBody>
      </p:sp>
      <p:sp>
        <p:nvSpPr>
          <p:cNvPr id="13" name="TextBox 12">
            <a:extLst>
              <a:ext uri="{FF2B5EF4-FFF2-40B4-BE49-F238E27FC236}">
                <a16:creationId xmlns:a16="http://schemas.microsoft.com/office/drawing/2014/main" id="{363A1667-D2FC-4993-BEF8-1B37FBB0BE8B}"/>
              </a:ext>
            </a:extLst>
          </p:cNvPr>
          <p:cNvSpPr txBox="1"/>
          <p:nvPr/>
        </p:nvSpPr>
        <p:spPr>
          <a:xfrm>
            <a:off x="1183878" y="1984410"/>
            <a:ext cx="8014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Bài 54: Luyện tập chung (tiết 2) </a:t>
            </a:r>
          </a:p>
        </p:txBody>
      </p:sp>
    </p:spTree>
    <p:extLst>
      <p:ext uri="{BB962C8B-B14F-4D97-AF65-F5344CB8AC3E}">
        <p14:creationId xmlns:p14="http://schemas.microsoft.com/office/powerpoint/2010/main" val="22128985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549F"/>
        </a:solidFill>
        <a:effectLst/>
      </p:bgPr>
    </p:bg>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27A523A0-49BC-2F4F-AB74-4EA067CE4F72}"/>
              </a:ext>
            </a:extLst>
          </p:cNvPr>
          <p:cNvSpPr txBox="1"/>
          <p:nvPr/>
        </p:nvSpPr>
        <p:spPr>
          <a:xfrm>
            <a:off x="2867182" y="781136"/>
            <a:ext cx="61349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n-ea"/>
                <a:cs typeface="+mn-cs"/>
              </a:rPr>
              <a:t>YÊU CẦU CẦN ĐẠT</a:t>
            </a:r>
          </a:p>
        </p:txBody>
      </p:sp>
      <p:grpSp>
        <p:nvGrpSpPr>
          <p:cNvPr id="4" name="Group 3">
            <a:extLst>
              <a:ext uri="{FF2B5EF4-FFF2-40B4-BE49-F238E27FC236}">
                <a16:creationId xmlns:a16="http://schemas.microsoft.com/office/drawing/2014/main" id="{AC28F713-904E-4259-9070-57BE1EFD4B24}"/>
              </a:ext>
            </a:extLst>
          </p:cNvPr>
          <p:cNvGrpSpPr/>
          <p:nvPr/>
        </p:nvGrpSpPr>
        <p:grpSpPr>
          <a:xfrm>
            <a:off x="986306" y="1535729"/>
            <a:ext cx="10187293" cy="728068"/>
            <a:chOff x="774356" y="888444"/>
            <a:chExt cx="10187293" cy="728068"/>
          </a:xfrm>
        </p:grpSpPr>
        <p:grpSp>
          <p:nvGrpSpPr>
            <p:cNvPr id="5" name="Group 4"/>
            <p:cNvGrpSpPr/>
            <p:nvPr/>
          </p:nvGrpSpPr>
          <p:grpSpPr>
            <a:xfrm>
              <a:off x="774356" y="888444"/>
              <a:ext cx="1085297" cy="714672"/>
              <a:chOff x="2485459" y="1975436"/>
              <a:chExt cx="1772914" cy="1393004"/>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8"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9"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6" name="TextBox 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
                  <a:cs typeface="Arial" panose="020B0604020202020204" pitchFamily="34" charset="0"/>
                </a:rPr>
                <a:t>Nắm</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vững</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cách</a:t>
              </a:r>
              <a:r>
                <a:rPr lang="en-US" sz="2800" b="1" dirty="0">
                  <a:solidFill>
                    <a:srgbClr val="002060"/>
                  </a:solidFill>
                  <a:latin typeface="Arial"/>
                  <a:cs typeface="Arial" panose="020B0604020202020204" pitchFamily="34" charset="0"/>
                </a:rPr>
                <a:t> so </a:t>
              </a:r>
              <a:r>
                <a:rPr lang="en-US" sz="2800" b="1" dirty="0" err="1">
                  <a:solidFill>
                    <a:srgbClr val="002060"/>
                  </a:solidFill>
                  <a:latin typeface="Arial"/>
                  <a:cs typeface="Arial" panose="020B0604020202020204" pitchFamily="34" charset="0"/>
                </a:rPr>
                <a:t>sánh</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số</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có</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ba</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chữ</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số</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a:t>
              </a:r>
            </a:p>
          </p:txBody>
        </p:sp>
      </p:grpSp>
      <p:grpSp>
        <p:nvGrpSpPr>
          <p:cNvPr id="10" name="Group 9">
            <a:extLst>
              <a:ext uri="{FF2B5EF4-FFF2-40B4-BE49-F238E27FC236}">
                <a16:creationId xmlns:a16="http://schemas.microsoft.com/office/drawing/2014/main" id="{4C1EF139-4416-44FF-AC02-49D6B4DBE8EA}"/>
              </a:ext>
            </a:extLst>
          </p:cNvPr>
          <p:cNvGrpSpPr/>
          <p:nvPr/>
        </p:nvGrpSpPr>
        <p:grpSpPr>
          <a:xfrm>
            <a:off x="1093882" y="2852107"/>
            <a:ext cx="10365719" cy="772907"/>
            <a:chOff x="752655" y="2065203"/>
            <a:chExt cx="10387800" cy="718981"/>
          </a:xfrm>
        </p:grpSpPr>
        <p:grpSp>
          <p:nvGrpSpPr>
            <p:cNvPr id="11" name="Group 10"/>
            <p:cNvGrpSpPr/>
            <p:nvPr/>
          </p:nvGrpSpPr>
          <p:grpSpPr>
            <a:xfrm>
              <a:off x="752655" y="2065203"/>
              <a:ext cx="1085297" cy="714672"/>
              <a:chOff x="5056546" y="1975436"/>
              <a:chExt cx="1772914" cy="1393004"/>
            </a:xfrm>
          </p:grpSpPr>
          <p:pic>
            <p:nvPicPr>
              <p:cNvPr id="13"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1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12" name="TextBox 11">
              <a:extLst>
                <a:ext uri="{FF2B5EF4-FFF2-40B4-BE49-F238E27FC236}">
                  <a16:creationId xmlns:a16="http://schemas.microsoft.com/office/drawing/2014/main" id="{D4F928FB-968A-4666-9173-178A617D7C9E}"/>
                </a:ext>
              </a:extLst>
            </p:cNvPr>
            <p:cNvSpPr txBox="1"/>
            <p:nvPr/>
          </p:nvSpPr>
          <p:spPr>
            <a:xfrm>
              <a:off x="1911258" y="2297469"/>
              <a:ext cx="9229197" cy="486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
                  <a:cs typeface="Arial" panose="020B0604020202020204" pitchFamily="34" charset="0"/>
                </a:rPr>
                <a:t>Viết</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số</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có</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ba</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chữ</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số</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thành</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tổng</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Trăm</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chục</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đơn</a:t>
              </a:r>
              <a:r>
                <a:rPr lang="en-US" sz="2800" b="1" dirty="0">
                  <a:solidFill>
                    <a:srgbClr val="002060"/>
                  </a:solidFill>
                  <a:latin typeface="Arial"/>
                  <a:cs typeface="Arial" panose="020B0604020202020204" pitchFamily="34" charset="0"/>
                </a:rPr>
                <a:t> </a:t>
              </a:r>
              <a:r>
                <a:rPr lang="en-US" sz="2800" b="1" dirty="0" err="1">
                  <a:solidFill>
                    <a:srgbClr val="002060"/>
                  </a:solidFill>
                  <a:latin typeface="Arial"/>
                  <a:cs typeface="Arial" panose="020B0604020202020204" pitchFamily="34" charset="0"/>
                </a:rPr>
                <a:t>vị</a:t>
              </a:r>
              <a:r>
                <a:rPr lang="en-US" sz="2800" b="1" dirty="0">
                  <a:solidFill>
                    <a:srgbClr val="002060"/>
                  </a:solidFill>
                  <a:latin typeface="Arial"/>
                  <a:cs typeface="Arial" panose="020B0604020202020204" pitchFamily="34" charset="0"/>
                </a:rPr>
                <a:t>.</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p>
          </p:txBody>
        </p:sp>
      </p:grpSp>
      <p:grpSp>
        <p:nvGrpSpPr>
          <p:cNvPr id="16" name="Group 15">
            <a:extLst>
              <a:ext uri="{FF2B5EF4-FFF2-40B4-BE49-F238E27FC236}">
                <a16:creationId xmlns:a16="http://schemas.microsoft.com/office/drawing/2014/main" id="{24926BE0-6FEB-4035-95CC-8282BD1C87A0}"/>
              </a:ext>
            </a:extLst>
          </p:cNvPr>
          <p:cNvGrpSpPr/>
          <p:nvPr/>
        </p:nvGrpSpPr>
        <p:grpSpPr>
          <a:xfrm>
            <a:off x="1046033" y="4590327"/>
            <a:ext cx="10340838" cy="1157107"/>
            <a:chOff x="778314" y="3315253"/>
            <a:chExt cx="10210371" cy="1062444"/>
          </a:xfrm>
        </p:grpSpPr>
        <p:grpSp>
          <p:nvGrpSpPr>
            <p:cNvPr id="17" name="Group 16"/>
            <p:cNvGrpSpPr/>
            <p:nvPr/>
          </p:nvGrpSpPr>
          <p:grpSpPr>
            <a:xfrm>
              <a:off x="778314" y="3315253"/>
              <a:ext cx="1085297" cy="714672"/>
              <a:chOff x="8317164" y="2100522"/>
              <a:chExt cx="1772914" cy="1393004"/>
            </a:xfrm>
          </p:grpSpPr>
          <p:pic>
            <p:nvPicPr>
              <p:cNvPr id="19"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20"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18" name="TextBox 17">
              <a:extLst>
                <a:ext uri="{FF2B5EF4-FFF2-40B4-BE49-F238E27FC236}">
                  <a16:creationId xmlns:a16="http://schemas.microsoft.com/office/drawing/2014/main" id="{4EB37731-1288-4647-AC02-0AF79C340C8B}"/>
                </a:ext>
              </a:extLst>
            </p:cNvPr>
            <p:cNvSpPr txBox="1"/>
            <p:nvPr/>
          </p:nvSpPr>
          <p:spPr>
            <a:xfrm>
              <a:off x="2083605" y="3501646"/>
              <a:ext cx="8905080" cy="876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Phát</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triển</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năng</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lực</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giao</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tiếp</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toán</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học</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và</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năng</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lực</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giải</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quyết</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vấn</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đề</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a:t>
              </a:r>
            </a:p>
          </p:txBody>
        </p:sp>
      </p:grpSp>
    </p:spTree>
    <p:extLst>
      <p:ext uri="{BB962C8B-B14F-4D97-AF65-F5344CB8AC3E}">
        <p14:creationId xmlns:p14="http://schemas.microsoft.com/office/powerpoint/2010/main" val="352378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a:extLst>
              <a:ext uri="{FF2B5EF4-FFF2-40B4-BE49-F238E27FC236}">
                <a16:creationId xmlns:a16="http://schemas.microsoft.com/office/drawing/2014/main" id="{E787D5CE-D76E-1343-93AB-A829A449243F}"/>
              </a:ext>
            </a:extLst>
          </p:cNvPr>
          <p:cNvSpPr/>
          <p:nvPr/>
        </p:nvSpPr>
        <p:spPr>
          <a:xfrm>
            <a:off x="3485921" y="491838"/>
            <a:ext cx="1034386" cy="523220"/>
          </a:xfrm>
          <a:prstGeom prst="roundRect">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2" name="Group 1"/>
          <p:cNvGrpSpPr/>
          <p:nvPr/>
        </p:nvGrpSpPr>
        <p:grpSpPr>
          <a:xfrm>
            <a:off x="2867966" y="436974"/>
            <a:ext cx="1905202" cy="570588"/>
            <a:chOff x="1183343" y="1464304"/>
            <a:chExt cx="1905202" cy="570588"/>
          </a:xfrm>
        </p:grpSpPr>
        <p:sp>
          <p:nvSpPr>
            <p:cNvPr id="3" name="TextBox 2"/>
            <p:cNvSpPr txBox="1"/>
            <p:nvPr/>
          </p:nvSpPr>
          <p:spPr>
            <a:xfrm>
              <a:off x="1819587" y="1511671"/>
              <a:ext cx="1268958" cy="523220"/>
            </a:xfrm>
            <a:prstGeom prst="rect">
              <a:avLst/>
            </a:prstGeom>
            <a:noFill/>
            <a:ln w="38100">
              <a:noFill/>
            </a:ln>
          </p:spPr>
          <p:txBody>
            <a:bodyPr wrap="square" rtlCol="0">
              <a:spAutoFit/>
            </a:bodyPr>
            <a:lstStyle/>
            <a:p>
              <a:r>
                <a:rPr lang="en-US" sz="2800" dirty="0" err="1"/>
                <a:t>Số</a:t>
              </a:r>
              <a:r>
                <a:rPr lang="en-US" sz="2800" dirty="0"/>
                <a:t> ?</a:t>
              </a:r>
            </a:p>
          </p:txBody>
        </p:sp>
        <p:sp>
          <p:nvSpPr>
            <p:cNvPr id="4" name="Oval 3"/>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grpSp>
      <p:grpSp>
        <p:nvGrpSpPr>
          <p:cNvPr id="8" name="Group 7">
            <a:extLst>
              <a:ext uri="{FF2B5EF4-FFF2-40B4-BE49-F238E27FC236}">
                <a16:creationId xmlns:a16="http://schemas.microsoft.com/office/drawing/2014/main" id="{C1FEF273-60E7-994B-800E-AD90831998A2}"/>
              </a:ext>
            </a:extLst>
          </p:cNvPr>
          <p:cNvGrpSpPr/>
          <p:nvPr/>
        </p:nvGrpSpPr>
        <p:grpSpPr>
          <a:xfrm>
            <a:off x="2213876" y="1025490"/>
            <a:ext cx="7764248" cy="5297104"/>
            <a:chOff x="2213876" y="1025490"/>
            <a:chExt cx="7764248" cy="5297104"/>
          </a:xfrm>
        </p:grpSpPr>
        <p:pic>
          <p:nvPicPr>
            <p:cNvPr id="6" name="Picture 5">
              <a:extLst>
                <a:ext uri="{FF2B5EF4-FFF2-40B4-BE49-F238E27FC236}">
                  <a16:creationId xmlns:a16="http://schemas.microsoft.com/office/drawing/2014/main" id="{8DDC023C-C500-744A-B504-8D19EC7DF2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13876" y="1025490"/>
              <a:ext cx="7764248" cy="5297104"/>
            </a:xfrm>
            <a:prstGeom prst="rect">
              <a:avLst/>
            </a:prstGeom>
          </p:spPr>
        </p:pic>
        <p:sp>
          <p:nvSpPr>
            <p:cNvPr id="7" name="Rounded Rectangle 6">
              <a:extLst>
                <a:ext uri="{FF2B5EF4-FFF2-40B4-BE49-F238E27FC236}">
                  <a16:creationId xmlns:a16="http://schemas.microsoft.com/office/drawing/2014/main" id="{F6EA481E-7666-794B-B3C5-8C5DFE86865C}"/>
                </a:ext>
              </a:extLst>
            </p:cNvPr>
            <p:cNvSpPr/>
            <p:nvPr/>
          </p:nvSpPr>
          <p:spPr>
            <a:xfrm>
              <a:off x="3711388" y="1470212"/>
              <a:ext cx="5701553" cy="609600"/>
            </a:xfrm>
            <a:prstGeom prst="roundRect">
              <a:avLst/>
            </a:prstGeom>
            <a:solidFill>
              <a:srgbClr val="BB5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Rounded Rectangle 14">
              <a:extLst>
                <a:ext uri="{FF2B5EF4-FFF2-40B4-BE49-F238E27FC236}">
                  <a16:creationId xmlns:a16="http://schemas.microsoft.com/office/drawing/2014/main" id="{876C0E18-92B4-5E47-8D0B-96AD73FDD9A3}"/>
                </a:ext>
              </a:extLst>
            </p:cNvPr>
            <p:cNvSpPr/>
            <p:nvPr/>
          </p:nvSpPr>
          <p:spPr>
            <a:xfrm>
              <a:off x="3783104" y="2452817"/>
              <a:ext cx="5701553" cy="609600"/>
            </a:xfrm>
            <a:prstGeom prst="roundRect">
              <a:avLst/>
            </a:prstGeom>
            <a:solidFill>
              <a:srgbClr val="F39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Rounded Rectangle 15">
              <a:extLst>
                <a:ext uri="{FF2B5EF4-FFF2-40B4-BE49-F238E27FC236}">
                  <a16:creationId xmlns:a16="http://schemas.microsoft.com/office/drawing/2014/main" id="{973DB5DD-FD1F-DB47-8DE2-2571966F09AA}"/>
                </a:ext>
              </a:extLst>
            </p:cNvPr>
            <p:cNvSpPr/>
            <p:nvPr/>
          </p:nvSpPr>
          <p:spPr>
            <a:xfrm>
              <a:off x="3783104" y="3435422"/>
              <a:ext cx="5701553" cy="609600"/>
            </a:xfrm>
            <a:prstGeom prst="roundRect">
              <a:avLst/>
            </a:prstGeom>
            <a:solidFill>
              <a:srgbClr val="43B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Rounded Rectangle 16">
              <a:extLst>
                <a:ext uri="{FF2B5EF4-FFF2-40B4-BE49-F238E27FC236}">
                  <a16:creationId xmlns:a16="http://schemas.microsoft.com/office/drawing/2014/main" id="{08FDD5ED-F89E-D84C-A16B-31A1D4EEC426}"/>
                </a:ext>
              </a:extLst>
            </p:cNvPr>
            <p:cNvSpPr/>
            <p:nvPr/>
          </p:nvSpPr>
          <p:spPr>
            <a:xfrm>
              <a:off x="3801033" y="4448434"/>
              <a:ext cx="5701553" cy="609600"/>
            </a:xfrm>
            <a:prstGeom prst="roundRect">
              <a:avLst/>
            </a:prstGeom>
            <a:solidFill>
              <a:srgbClr val="ED3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Rounded Rectangle 17">
              <a:extLst>
                <a:ext uri="{FF2B5EF4-FFF2-40B4-BE49-F238E27FC236}">
                  <a16:creationId xmlns:a16="http://schemas.microsoft.com/office/drawing/2014/main" id="{97A79A0A-CA44-6F46-B8CC-CC0DC3D53789}"/>
                </a:ext>
              </a:extLst>
            </p:cNvPr>
            <p:cNvSpPr/>
            <p:nvPr/>
          </p:nvSpPr>
          <p:spPr>
            <a:xfrm>
              <a:off x="3711387" y="5431039"/>
              <a:ext cx="5701553" cy="609600"/>
            </a:xfrm>
            <a:prstGeom prst="roundRect">
              <a:avLst/>
            </a:prstGeom>
            <a:solidFill>
              <a:srgbClr val="80A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12" name="Group 11">
            <a:extLst>
              <a:ext uri="{FF2B5EF4-FFF2-40B4-BE49-F238E27FC236}">
                <a16:creationId xmlns:a16="http://schemas.microsoft.com/office/drawing/2014/main" id="{7DBDB109-C799-7347-BBAF-4973DC8D58F9}"/>
              </a:ext>
            </a:extLst>
          </p:cNvPr>
          <p:cNvGrpSpPr/>
          <p:nvPr/>
        </p:nvGrpSpPr>
        <p:grpSpPr>
          <a:xfrm>
            <a:off x="4151229" y="1464883"/>
            <a:ext cx="5342967" cy="620655"/>
            <a:chOff x="3801032" y="1464883"/>
            <a:chExt cx="5342967" cy="620655"/>
          </a:xfrm>
        </p:grpSpPr>
        <p:sp>
          <p:nvSpPr>
            <p:cNvPr id="11" name="TextBox 10">
              <a:extLst>
                <a:ext uri="{FF2B5EF4-FFF2-40B4-BE49-F238E27FC236}">
                  <a16:creationId xmlns:a16="http://schemas.microsoft.com/office/drawing/2014/main" id="{A0764DB5-2E5E-E940-97F9-9CBA99F397F2}"/>
                </a:ext>
              </a:extLst>
            </p:cNvPr>
            <p:cNvSpPr txBox="1"/>
            <p:nvPr/>
          </p:nvSpPr>
          <p:spPr>
            <a:xfrm>
              <a:off x="3801032" y="1469985"/>
              <a:ext cx="5342967" cy="615553"/>
            </a:xfrm>
            <a:prstGeom prst="rect">
              <a:avLst/>
            </a:prstGeom>
            <a:noFill/>
          </p:spPr>
          <p:txBody>
            <a:bodyPr wrap="square" rtlCol="0">
              <a:spAutoFit/>
            </a:bodyPr>
            <a:lstStyle/>
            <a:p>
              <a:r>
                <a:rPr lang="en-VN" sz="3400" b="1" dirty="0">
                  <a:solidFill>
                    <a:schemeClr val="bg1"/>
                  </a:solidFill>
                </a:rPr>
                <a:t>363 = 300 +          +  </a:t>
              </a:r>
            </a:p>
          </p:txBody>
        </p:sp>
        <p:sp>
          <p:nvSpPr>
            <p:cNvPr id="23" name="Rounded Rectangle 22">
              <a:extLst>
                <a:ext uri="{FF2B5EF4-FFF2-40B4-BE49-F238E27FC236}">
                  <a16:creationId xmlns:a16="http://schemas.microsoft.com/office/drawing/2014/main" id="{6CCF0B29-736F-A24E-9155-AC24157E4BAD}"/>
                </a:ext>
              </a:extLst>
            </p:cNvPr>
            <p:cNvSpPr/>
            <p:nvPr/>
          </p:nvSpPr>
          <p:spPr>
            <a:xfrm>
              <a:off x="6326493" y="1464883"/>
              <a:ext cx="949960" cy="58985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400" b="1" dirty="0">
                  <a:solidFill>
                    <a:srgbClr val="000000"/>
                  </a:solidFill>
                </a:rPr>
                <a:t>?</a:t>
              </a:r>
            </a:p>
          </p:txBody>
        </p:sp>
        <p:sp>
          <p:nvSpPr>
            <p:cNvPr id="24" name="Rounded Rectangle 23">
              <a:extLst>
                <a:ext uri="{FF2B5EF4-FFF2-40B4-BE49-F238E27FC236}">
                  <a16:creationId xmlns:a16="http://schemas.microsoft.com/office/drawing/2014/main" id="{73E2B115-F7D8-1C4D-9AC9-B93AB65E307A}"/>
                </a:ext>
              </a:extLst>
            </p:cNvPr>
            <p:cNvSpPr/>
            <p:nvPr/>
          </p:nvSpPr>
          <p:spPr>
            <a:xfrm>
              <a:off x="7843116" y="1481504"/>
              <a:ext cx="949960" cy="58985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400" b="1" dirty="0">
                  <a:solidFill>
                    <a:srgbClr val="000000"/>
                  </a:solidFill>
                </a:rPr>
                <a:t>?</a:t>
              </a:r>
            </a:p>
          </p:txBody>
        </p:sp>
      </p:grpSp>
      <p:grpSp>
        <p:nvGrpSpPr>
          <p:cNvPr id="27" name="Group 26">
            <a:extLst>
              <a:ext uri="{FF2B5EF4-FFF2-40B4-BE49-F238E27FC236}">
                <a16:creationId xmlns:a16="http://schemas.microsoft.com/office/drawing/2014/main" id="{470D551A-EF73-254B-904E-E7A255AF57B8}"/>
              </a:ext>
            </a:extLst>
          </p:cNvPr>
          <p:cNvGrpSpPr/>
          <p:nvPr/>
        </p:nvGrpSpPr>
        <p:grpSpPr>
          <a:xfrm>
            <a:off x="4133004" y="2440183"/>
            <a:ext cx="5342967" cy="615553"/>
            <a:chOff x="3801032" y="1469985"/>
            <a:chExt cx="5342967" cy="615553"/>
          </a:xfrm>
        </p:grpSpPr>
        <p:sp>
          <p:nvSpPr>
            <p:cNvPr id="29" name="TextBox 28">
              <a:extLst>
                <a:ext uri="{FF2B5EF4-FFF2-40B4-BE49-F238E27FC236}">
                  <a16:creationId xmlns:a16="http://schemas.microsoft.com/office/drawing/2014/main" id="{A5E64973-D66F-604E-8F57-FB5AEA935DE4}"/>
                </a:ext>
              </a:extLst>
            </p:cNvPr>
            <p:cNvSpPr txBox="1"/>
            <p:nvPr/>
          </p:nvSpPr>
          <p:spPr>
            <a:xfrm>
              <a:off x="3801032" y="1469985"/>
              <a:ext cx="5342967" cy="615553"/>
            </a:xfrm>
            <a:prstGeom prst="rect">
              <a:avLst/>
            </a:prstGeom>
            <a:noFill/>
          </p:spPr>
          <p:txBody>
            <a:bodyPr wrap="square" rtlCol="0">
              <a:spAutoFit/>
            </a:bodyPr>
            <a:lstStyle/>
            <a:p>
              <a:r>
                <a:rPr lang="en-VN" sz="3400" b="1" dirty="0">
                  <a:solidFill>
                    <a:schemeClr val="bg1"/>
                  </a:solidFill>
                </a:rPr>
                <a:t>408 =           + 8</a:t>
              </a:r>
            </a:p>
          </p:txBody>
        </p:sp>
        <p:sp>
          <p:nvSpPr>
            <p:cNvPr id="30" name="Rounded Rectangle 29">
              <a:extLst>
                <a:ext uri="{FF2B5EF4-FFF2-40B4-BE49-F238E27FC236}">
                  <a16:creationId xmlns:a16="http://schemas.microsoft.com/office/drawing/2014/main" id="{1796E8E2-881D-2446-A08C-2523C8E84C1A}"/>
                </a:ext>
              </a:extLst>
            </p:cNvPr>
            <p:cNvSpPr/>
            <p:nvPr/>
          </p:nvSpPr>
          <p:spPr>
            <a:xfrm>
              <a:off x="5072770" y="1484338"/>
              <a:ext cx="1044956" cy="589850"/>
            </a:xfrm>
            <a:prstGeom prst="round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400" b="1" dirty="0">
                  <a:solidFill>
                    <a:srgbClr val="000000"/>
                  </a:solidFill>
                </a:rPr>
                <a:t>?</a:t>
              </a:r>
            </a:p>
          </p:txBody>
        </p:sp>
      </p:grpSp>
      <p:grpSp>
        <p:nvGrpSpPr>
          <p:cNvPr id="34" name="Group 33">
            <a:extLst>
              <a:ext uri="{FF2B5EF4-FFF2-40B4-BE49-F238E27FC236}">
                <a16:creationId xmlns:a16="http://schemas.microsoft.com/office/drawing/2014/main" id="{01766EE0-A674-334E-AA10-29B947BE1501}"/>
              </a:ext>
            </a:extLst>
          </p:cNvPr>
          <p:cNvGrpSpPr/>
          <p:nvPr/>
        </p:nvGrpSpPr>
        <p:grpSpPr>
          <a:xfrm>
            <a:off x="4128126" y="3445497"/>
            <a:ext cx="5342967" cy="620655"/>
            <a:chOff x="3801032" y="1464883"/>
            <a:chExt cx="5342967" cy="620655"/>
          </a:xfrm>
        </p:grpSpPr>
        <p:sp>
          <p:nvSpPr>
            <p:cNvPr id="36" name="TextBox 35">
              <a:extLst>
                <a:ext uri="{FF2B5EF4-FFF2-40B4-BE49-F238E27FC236}">
                  <a16:creationId xmlns:a16="http://schemas.microsoft.com/office/drawing/2014/main" id="{9EA59C32-0201-4B45-8F8A-CC570790FD81}"/>
                </a:ext>
              </a:extLst>
            </p:cNvPr>
            <p:cNvSpPr txBox="1"/>
            <p:nvPr/>
          </p:nvSpPr>
          <p:spPr>
            <a:xfrm>
              <a:off x="3801032" y="1469985"/>
              <a:ext cx="5342967" cy="615553"/>
            </a:xfrm>
            <a:prstGeom prst="rect">
              <a:avLst/>
            </a:prstGeom>
            <a:noFill/>
          </p:spPr>
          <p:txBody>
            <a:bodyPr wrap="square" rtlCol="0">
              <a:spAutoFit/>
            </a:bodyPr>
            <a:lstStyle/>
            <a:p>
              <a:r>
                <a:rPr lang="en-VN" sz="3400" b="1" dirty="0">
                  <a:solidFill>
                    <a:schemeClr val="bg1"/>
                  </a:solidFill>
                </a:rPr>
                <a:t>830 = 800 +           </a:t>
              </a:r>
            </a:p>
          </p:txBody>
        </p:sp>
        <p:sp>
          <p:nvSpPr>
            <p:cNvPr id="37" name="Rounded Rectangle 36">
              <a:extLst>
                <a:ext uri="{FF2B5EF4-FFF2-40B4-BE49-F238E27FC236}">
                  <a16:creationId xmlns:a16="http://schemas.microsoft.com/office/drawing/2014/main" id="{93BFF0A0-5E63-554D-B367-EB7CA86DE56A}"/>
                </a:ext>
              </a:extLst>
            </p:cNvPr>
            <p:cNvSpPr/>
            <p:nvPr/>
          </p:nvSpPr>
          <p:spPr>
            <a:xfrm>
              <a:off x="6326493" y="1464883"/>
              <a:ext cx="949960" cy="58985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400" b="1" dirty="0">
                  <a:solidFill>
                    <a:srgbClr val="000000"/>
                  </a:solidFill>
                </a:rPr>
                <a:t>?</a:t>
              </a:r>
            </a:p>
          </p:txBody>
        </p:sp>
      </p:grpSp>
      <p:grpSp>
        <p:nvGrpSpPr>
          <p:cNvPr id="39" name="Group 38">
            <a:extLst>
              <a:ext uri="{FF2B5EF4-FFF2-40B4-BE49-F238E27FC236}">
                <a16:creationId xmlns:a16="http://schemas.microsoft.com/office/drawing/2014/main" id="{49BC907A-90DE-B440-9A71-0DEC9CE8933A}"/>
              </a:ext>
            </a:extLst>
          </p:cNvPr>
          <p:cNvGrpSpPr/>
          <p:nvPr/>
        </p:nvGrpSpPr>
        <p:grpSpPr>
          <a:xfrm>
            <a:off x="4141690" y="4433660"/>
            <a:ext cx="5342967" cy="620655"/>
            <a:chOff x="3801032" y="1464883"/>
            <a:chExt cx="5342967" cy="620655"/>
          </a:xfrm>
        </p:grpSpPr>
        <p:sp>
          <p:nvSpPr>
            <p:cNvPr id="41" name="TextBox 40">
              <a:extLst>
                <a:ext uri="{FF2B5EF4-FFF2-40B4-BE49-F238E27FC236}">
                  <a16:creationId xmlns:a16="http://schemas.microsoft.com/office/drawing/2014/main" id="{91719096-AEDA-424F-ABD0-DCD3B8B14F31}"/>
                </a:ext>
              </a:extLst>
            </p:cNvPr>
            <p:cNvSpPr txBox="1"/>
            <p:nvPr/>
          </p:nvSpPr>
          <p:spPr>
            <a:xfrm>
              <a:off x="3801032" y="1469985"/>
              <a:ext cx="5342967" cy="615553"/>
            </a:xfrm>
            <a:prstGeom prst="rect">
              <a:avLst/>
            </a:prstGeom>
            <a:noFill/>
          </p:spPr>
          <p:txBody>
            <a:bodyPr wrap="square" rtlCol="0">
              <a:spAutoFit/>
            </a:bodyPr>
            <a:lstStyle/>
            <a:p>
              <a:r>
                <a:rPr lang="en-VN" sz="3400" b="1" dirty="0">
                  <a:solidFill>
                    <a:schemeClr val="bg1"/>
                  </a:solidFill>
                </a:rPr>
                <a:t>308 = 300 +           </a:t>
              </a:r>
            </a:p>
          </p:txBody>
        </p:sp>
        <p:sp>
          <p:nvSpPr>
            <p:cNvPr id="42" name="Rounded Rectangle 41">
              <a:extLst>
                <a:ext uri="{FF2B5EF4-FFF2-40B4-BE49-F238E27FC236}">
                  <a16:creationId xmlns:a16="http://schemas.microsoft.com/office/drawing/2014/main" id="{FEBBCA9F-2BD6-9344-A380-8AC3E1811E5F}"/>
                </a:ext>
              </a:extLst>
            </p:cNvPr>
            <p:cNvSpPr/>
            <p:nvPr/>
          </p:nvSpPr>
          <p:spPr>
            <a:xfrm>
              <a:off x="6326493" y="1464883"/>
              <a:ext cx="949960" cy="58985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400" b="1" dirty="0">
                  <a:solidFill>
                    <a:srgbClr val="000000"/>
                  </a:solidFill>
                </a:rPr>
                <a:t>?</a:t>
              </a:r>
            </a:p>
          </p:txBody>
        </p:sp>
      </p:grpSp>
      <p:grpSp>
        <p:nvGrpSpPr>
          <p:cNvPr id="43" name="Group 42">
            <a:extLst>
              <a:ext uri="{FF2B5EF4-FFF2-40B4-BE49-F238E27FC236}">
                <a16:creationId xmlns:a16="http://schemas.microsoft.com/office/drawing/2014/main" id="{BABB3D92-FDED-D64C-B10A-B676F01E23E9}"/>
              </a:ext>
            </a:extLst>
          </p:cNvPr>
          <p:cNvGrpSpPr/>
          <p:nvPr/>
        </p:nvGrpSpPr>
        <p:grpSpPr>
          <a:xfrm>
            <a:off x="4187922" y="5432082"/>
            <a:ext cx="5342967" cy="620655"/>
            <a:chOff x="3801032" y="1464883"/>
            <a:chExt cx="5342967" cy="620655"/>
          </a:xfrm>
        </p:grpSpPr>
        <p:sp>
          <p:nvSpPr>
            <p:cNvPr id="44" name="TextBox 43">
              <a:extLst>
                <a:ext uri="{FF2B5EF4-FFF2-40B4-BE49-F238E27FC236}">
                  <a16:creationId xmlns:a16="http://schemas.microsoft.com/office/drawing/2014/main" id="{04A457AE-7DFD-BC42-BA8C-3C13067092E5}"/>
                </a:ext>
              </a:extLst>
            </p:cNvPr>
            <p:cNvSpPr txBox="1"/>
            <p:nvPr/>
          </p:nvSpPr>
          <p:spPr>
            <a:xfrm>
              <a:off x="3801032" y="1469985"/>
              <a:ext cx="5342967" cy="615553"/>
            </a:xfrm>
            <a:prstGeom prst="rect">
              <a:avLst/>
            </a:prstGeom>
            <a:noFill/>
          </p:spPr>
          <p:txBody>
            <a:bodyPr wrap="square" rtlCol="0">
              <a:spAutoFit/>
            </a:bodyPr>
            <a:lstStyle/>
            <a:p>
              <a:r>
                <a:rPr lang="en-VN" sz="3400" b="1" dirty="0">
                  <a:solidFill>
                    <a:schemeClr val="bg1"/>
                  </a:solidFill>
                </a:rPr>
                <a:t>239 = 200 +          + 9 </a:t>
              </a:r>
            </a:p>
          </p:txBody>
        </p:sp>
        <p:sp>
          <p:nvSpPr>
            <p:cNvPr id="46" name="Rounded Rectangle 45">
              <a:extLst>
                <a:ext uri="{FF2B5EF4-FFF2-40B4-BE49-F238E27FC236}">
                  <a16:creationId xmlns:a16="http://schemas.microsoft.com/office/drawing/2014/main" id="{E296BD7B-61BA-8A44-8B64-9F0FD4778649}"/>
                </a:ext>
              </a:extLst>
            </p:cNvPr>
            <p:cNvSpPr/>
            <p:nvPr/>
          </p:nvSpPr>
          <p:spPr>
            <a:xfrm>
              <a:off x="6307038" y="1464883"/>
              <a:ext cx="949960" cy="58985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400" b="1" dirty="0">
                  <a:solidFill>
                    <a:srgbClr val="000000"/>
                  </a:solidFill>
                </a:rPr>
                <a:t>?</a:t>
              </a:r>
            </a:p>
          </p:txBody>
        </p:sp>
      </p:grpSp>
      <p:sp>
        <p:nvSpPr>
          <p:cNvPr id="48" name="TextBox 47">
            <a:extLst>
              <a:ext uri="{FF2B5EF4-FFF2-40B4-BE49-F238E27FC236}">
                <a16:creationId xmlns:a16="http://schemas.microsoft.com/office/drawing/2014/main" id="{EBBDF503-C7FA-454C-B46A-D58B532F2C79}"/>
              </a:ext>
            </a:extLst>
          </p:cNvPr>
          <p:cNvSpPr txBox="1"/>
          <p:nvPr/>
        </p:nvSpPr>
        <p:spPr>
          <a:xfrm>
            <a:off x="6842167" y="1484103"/>
            <a:ext cx="639919" cy="584775"/>
          </a:xfrm>
          <a:prstGeom prst="rect">
            <a:avLst/>
          </a:prstGeom>
          <a:solidFill>
            <a:schemeClr val="bg1"/>
          </a:solidFill>
        </p:spPr>
        <p:txBody>
          <a:bodyPr wrap="none" rtlCol="0">
            <a:spAutoFit/>
          </a:bodyPr>
          <a:lstStyle/>
          <a:p>
            <a:r>
              <a:rPr lang="en-VN" sz="3200" b="1" dirty="0">
                <a:solidFill>
                  <a:srgbClr val="FF0000"/>
                </a:solidFill>
              </a:rPr>
              <a:t>60</a:t>
            </a:r>
          </a:p>
        </p:txBody>
      </p:sp>
      <p:sp>
        <p:nvSpPr>
          <p:cNvPr id="49" name="TextBox 48">
            <a:extLst>
              <a:ext uri="{FF2B5EF4-FFF2-40B4-BE49-F238E27FC236}">
                <a16:creationId xmlns:a16="http://schemas.microsoft.com/office/drawing/2014/main" id="{52D54572-425E-F84F-B593-3E88E1A6B384}"/>
              </a:ext>
            </a:extLst>
          </p:cNvPr>
          <p:cNvSpPr txBox="1"/>
          <p:nvPr/>
        </p:nvSpPr>
        <p:spPr>
          <a:xfrm>
            <a:off x="8473862" y="1503039"/>
            <a:ext cx="412292" cy="584775"/>
          </a:xfrm>
          <a:prstGeom prst="rect">
            <a:avLst/>
          </a:prstGeom>
          <a:solidFill>
            <a:schemeClr val="bg1"/>
          </a:solidFill>
        </p:spPr>
        <p:txBody>
          <a:bodyPr wrap="none" rtlCol="0">
            <a:spAutoFit/>
          </a:bodyPr>
          <a:lstStyle/>
          <a:p>
            <a:r>
              <a:rPr lang="en-VN" sz="3200" b="1" dirty="0">
                <a:solidFill>
                  <a:srgbClr val="FF0000"/>
                </a:solidFill>
              </a:rPr>
              <a:t>3</a:t>
            </a:r>
          </a:p>
        </p:txBody>
      </p:sp>
      <p:sp>
        <p:nvSpPr>
          <p:cNvPr id="50" name="TextBox 49">
            <a:extLst>
              <a:ext uri="{FF2B5EF4-FFF2-40B4-BE49-F238E27FC236}">
                <a16:creationId xmlns:a16="http://schemas.microsoft.com/office/drawing/2014/main" id="{EFD581DA-9B85-4C4A-84A7-168247A42EEF}"/>
              </a:ext>
            </a:extLst>
          </p:cNvPr>
          <p:cNvSpPr txBox="1"/>
          <p:nvPr/>
        </p:nvSpPr>
        <p:spPr>
          <a:xfrm>
            <a:off x="5503353" y="2488674"/>
            <a:ext cx="867545" cy="584775"/>
          </a:xfrm>
          <a:prstGeom prst="rect">
            <a:avLst/>
          </a:prstGeom>
          <a:solidFill>
            <a:schemeClr val="bg1"/>
          </a:solidFill>
        </p:spPr>
        <p:txBody>
          <a:bodyPr wrap="none" rtlCol="0">
            <a:spAutoFit/>
          </a:bodyPr>
          <a:lstStyle/>
          <a:p>
            <a:r>
              <a:rPr lang="en-VN" sz="3200" b="1" dirty="0">
                <a:solidFill>
                  <a:srgbClr val="FF0000"/>
                </a:solidFill>
              </a:rPr>
              <a:t>400</a:t>
            </a:r>
          </a:p>
        </p:txBody>
      </p:sp>
      <p:sp>
        <p:nvSpPr>
          <p:cNvPr id="51" name="TextBox 50">
            <a:extLst>
              <a:ext uri="{FF2B5EF4-FFF2-40B4-BE49-F238E27FC236}">
                <a16:creationId xmlns:a16="http://schemas.microsoft.com/office/drawing/2014/main" id="{F2E5F79A-5BD3-CF4F-9526-C2A8584199C0}"/>
              </a:ext>
            </a:extLst>
          </p:cNvPr>
          <p:cNvSpPr txBox="1"/>
          <p:nvPr/>
        </p:nvSpPr>
        <p:spPr>
          <a:xfrm>
            <a:off x="6811689" y="3471892"/>
            <a:ext cx="639919" cy="584775"/>
          </a:xfrm>
          <a:prstGeom prst="rect">
            <a:avLst/>
          </a:prstGeom>
          <a:solidFill>
            <a:schemeClr val="bg1"/>
          </a:solidFill>
        </p:spPr>
        <p:txBody>
          <a:bodyPr wrap="none" rtlCol="0">
            <a:spAutoFit/>
          </a:bodyPr>
          <a:lstStyle/>
          <a:p>
            <a:r>
              <a:rPr lang="en-VN" sz="3200" b="1" dirty="0">
                <a:solidFill>
                  <a:srgbClr val="FF0000"/>
                </a:solidFill>
              </a:rPr>
              <a:t>30</a:t>
            </a:r>
          </a:p>
        </p:txBody>
      </p:sp>
      <p:sp>
        <p:nvSpPr>
          <p:cNvPr id="52" name="TextBox 51">
            <a:extLst>
              <a:ext uri="{FF2B5EF4-FFF2-40B4-BE49-F238E27FC236}">
                <a16:creationId xmlns:a16="http://schemas.microsoft.com/office/drawing/2014/main" id="{8659A156-63DD-A141-9DFB-62E3EA667D7C}"/>
              </a:ext>
            </a:extLst>
          </p:cNvPr>
          <p:cNvSpPr txBox="1"/>
          <p:nvPr/>
        </p:nvSpPr>
        <p:spPr>
          <a:xfrm>
            <a:off x="6926622" y="4461509"/>
            <a:ext cx="412292" cy="584775"/>
          </a:xfrm>
          <a:prstGeom prst="rect">
            <a:avLst/>
          </a:prstGeom>
          <a:solidFill>
            <a:schemeClr val="bg1"/>
          </a:solidFill>
        </p:spPr>
        <p:txBody>
          <a:bodyPr wrap="none" rtlCol="0">
            <a:spAutoFit/>
          </a:bodyPr>
          <a:lstStyle/>
          <a:p>
            <a:r>
              <a:rPr lang="en-VN" sz="3200" b="1" dirty="0">
                <a:solidFill>
                  <a:srgbClr val="FF0000"/>
                </a:solidFill>
              </a:rPr>
              <a:t>8</a:t>
            </a:r>
          </a:p>
        </p:txBody>
      </p:sp>
      <p:sp>
        <p:nvSpPr>
          <p:cNvPr id="53" name="TextBox 52">
            <a:extLst>
              <a:ext uri="{FF2B5EF4-FFF2-40B4-BE49-F238E27FC236}">
                <a16:creationId xmlns:a16="http://schemas.microsoft.com/office/drawing/2014/main" id="{E624DB75-AC8B-F14F-8204-5D01AB2213F2}"/>
              </a:ext>
            </a:extLst>
          </p:cNvPr>
          <p:cNvSpPr txBox="1"/>
          <p:nvPr/>
        </p:nvSpPr>
        <p:spPr>
          <a:xfrm>
            <a:off x="6840313" y="5457595"/>
            <a:ext cx="639919" cy="584775"/>
          </a:xfrm>
          <a:prstGeom prst="rect">
            <a:avLst/>
          </a:prstGeom>
          <a:solidFill>
            <a:schemeClr val="bg1"/>
          </a:solidFill>
        </p:spPr>
        <p:txBody>
          <a:bodyPr wrap="none" rtlCol="0">
            <a:spAutoFit/>
          </a:bodyPr>
          <a:lstStyle/>
          <a:p>
            <a:r>
              <a:rPr lang="en-VN" sz="3200" b="1" dirty="0">
                <a:solidFill>
                  <a:srgbClr val="FF0000"/>
                </a:solidFill>
              </a:rPr>
              <a:t>30</a:t>
            </a:r>
          </a:p>
        </p:txBody>
      </p:sp>
    </p:spTree>
    <p:extLst>
      <p:ext uri="{BB962C8B-B14F-4D97-AF65-F5344CB8AC3E}">
        <p14:creationId xmlns:p14="http://schemas.microsoft.com/office/powerpoint/2010/main" val="422793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ounded Rectangle 200">
            <a:extLst>
              <a:ext uri="{FF2B5EF4-FFF2-40B4-BE49-F238E27FC236}">
                <a16:creationId xmlns:a16="http://schemas.microsoft.com/office/drawing/2014/main" id="{710BA3C9-0C80-4648-90EB-644DF85C4160}"/>
              </a:ext>
            </a:extLst>
          </p:cNvPr>
          <p:cNvSpPr/>
          <p:nvPr/>
        </p:nvSpPr>
        <p:spPr>
          <a:xfrm>
            <a:off x="1479821" y="431552"/>
            <a:ext cx="1762735" cy="523220"/>
          </a:xfrm>
          <a:prstGeom prst="roundRect">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202" name="Group 201">
            <a:extLst>
              <a:ext uri="{FF2B5EF4-FFF2-40B4-BE49-F238E27FC236}">
                <a16:creationId xmlns:a16="http://schemas.microsoft.com/office/drawing/2014/main" id="{AB6D7D92-9076-C441-9687-E4D8AF00D926}"/>
              </a:ext>
            </a:extLst>
          </p:cNvPr>
          <p:cNvGrpSpPr/>
          <p:nvPr/>
        </p:nvGrpSpPr>
        <p:grpSpPr>
          <a:xfrm>
            <a:off x="861867" y="376688"/>
            <a:ext cx="2426408" cy="576146"/>
            <a:chOff x="1183343" y="1464304"/>
            <a:chExt cx="2426408" cy="576146"/>
          </a:xfrm>
        </p:grpSpPr>
        <p:sp>
          <p:nvSpPr>
            <p:cNvPr id="204" name="TextBox 203">
              <a:extLst>
                <a:ext uri="{FF2B5EF4-FFF2-40B4-BE49-F238E27FC236}">
                  <a16:creationId xmlns:a16="http://schemas.microsoft.com/office/drawing/2014/main" id="{6EB57F62-34C5-C244-BE0A-27E406E2CE30}"/>
                </a:ext>
              </a:extLst>
            </p:cNvPr>
            <p:cNvSpPr txBox="1"/>
            <p:nvPr/>
          </p:nvSpPr>
          <p:spPr>
            <a:xfrm>
              <a:off x="1847017" y="1517230"/>
              <a:ext cx="1762734" cy="523220"/>
            </a:xfrm>
            <a:prstGeom prst="rect">
              <a:avLst/>
            </a:prstGeom>
            <a:noFill/>
            <a:ln w="38100">
              <a:noFill/>
            </a:ln>
          </p:spPr>
          <p:txBody>
            <a:bodyPr wrap="square" rtlCol="0">
              <a:spAutoFit/>
            </a:bodyPr>
            <a:lstStyle/>
            <a:p>
              <a:r>
                <a:rPr lang="en-US" sz="2800" dirty="0"/>
                <a:t>&gt; , &lt; , = ?</a:t>
              </a:r>
            </a:p>
          </p:txBody>
        </p:sp>
        <p:sp>
          <p:nvSpPr>
            <p:cNvPr id="205" name="Oval 204">
              <a:extLst>
                <a:ext uri="{FF2B5EF4-FFF2-40B4-BE49-F238E27FC236}">
                  <a16:creationId xmlns:a16="http://schemas.microsoft.com/office/drawing/2014/main" id="{6CDBAA6C-73CD-D246-9AB9-ABC865C9F8CC}"/>
                </a:ext>
              </a:extLst>
            </p:cNvPr>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grpSp>
      <p:grpSp>
        <p:nvGrpSpPr>
          <p:cNvPr id="4" name="Group 3">
            <a:extLst>
              <a:ext uri="{FF2B5EF4-FFF2-40B4-BE49-F238E27FC236}">
                <a16:creationId xmlns:a16="http://schemas.microsoft.com/office/drawing/2014/main" id="{D2919BE9-6C9E-474A-A739-EF39C97538E9}"/>
              </a:ext>
            </a:extLst>
          </p:cNvPr>
          <p:cNvGrpSpPr/>
          <p:nvPr/>
        </p:nvGrpSpPr>
        <p:grpSpPr>
          <a:xfrm>
            <a:off x="588818" y="1244138"/>
            <a:ext cx="11014364" cy="4918364"/>
            <a:chOff x="588818" y="1244138"/>
            <a:chExt cx="11014364" cy="4918364"/>
          </a:xfrm>
        </p:grpSpPr>
        <p:pic>
          <p:nvPicPr>
            <p:cNvPr id="3" name="Picture 2">
              <a:extLst>
                <a:ext uri="{FF2B5EF4-FFF2-40B4-BE49-F238E27FC236}">
                  <a16:creationId xmlns:a16="http://schemas.microsoft.com/office/drawing/2014/main" id="{BF6E98C9-F363-7849-A61E-48F30B66B2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88818" y="1244138"/>
              <a:ext cx="11014364" cy="4918364"/>
            </a:xfrm>
            <a:prstGeom prst="rect">
              <a:avLst/>
            </a:prstGeom>
          </p:spPr>
        </p:pic>
        <p:sp>
          <p:nvSpPr>
            <p:cNvPr id="34" name="Rounded Rectangle 33">
              <a:extLst>
                <a:ext uri="{FF2B5EF4-FFF2-40B4-BE49-F238E27FC236}">
                  <a16:creationId xmlns:a16="http://schemas.microsoft.com/office/drawing/2014/main" id="{A08D2FE5-0522-AE4F-B312-67E62D74DEBB}"/>
                </a:ext>
              </a:extLst>
            </p:cNvPr>
            <p:cNvSpPr/>
            <p:nvPr/>
          </p:nvSpPr>
          <p:spPr>
            <a:xfrm>
              <a:off x="8483689" y="2992488"/>
              <a:ext cx="589850" cy="58985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rgbClr val="000000"/>
                  </a:solidFill>
                </a:rPr>
                <a:t>?</a:t>
              </a:r>
            </a:p>
          </p:txBody>
        </p:sp>
        <p:sp>
          <p:nvSpPr>
            <p:cNvPr id="35" name="Rounded Rectangle 34">
              <a:extLst>
                <a:ext uri="{FF2B5EF4-FFF2-40B4-BE49-F238E27FC236}">
                  <a16:creationId xmlns:a16="http://schemas.microsoft.com/office/drawing/2014/main" id="{EA9E6377-F68E-F345-A7A9-DE47FAA0BF30}"/>
                </a:ext>
              </a:extLst>
            </p:cNvPr>
            <p:cNvSpPr/>
            <p:nvPr/>
          </p:nvSpPr>
          <p:spPr>
            <a:xfrm>
              <a:off x="3172093" y="5318937"/>
              <a:ext cx="589850" cy="58985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rgbClr val="000000"/>
                  </a:solidFill>
                </a:rPr>
                <a:t>?</a:t>
              </a:r>
            </a:p>
          </p:txBody>
        </p:sp>
        <p:sp>
          <p:nvSpPr>
            <p:cNvPr id="36" name="Rounded Rectangle 35">
              <a:extLst>
                <a:ext uri="{FF2B5EF4-FFF2-40B4-BE49-F238E27FC236}">
                  <a16:creationId xmlns:a16="http://schemas.microsoft.com/office/drawing/2014/main" id="{4CBD0560-48A6-A140-B833-78C82934AC80}"/>
                </a:ext>
              </a:extLst>
            </p:cNvPr>
            <p:cNvSpPr/>
            <p:nvPr/>
          </p:nvSpPr>
          <p:spPr>
            <a:xfrm>
              <a:off x="7872867" y="5318937"/>
              <a:ext cx="589850" cy="58985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rgbClr val="000000"/>
                  </a:solidFill>
                </a:rPr>
                <a:t>?</a:t>
              </a:r>
            </a:p>
          </p:txBody>
        </p:sp>
      </p:grpSp>
      <p:sp>
        <p:nvSpPr>
          <p:cNvPr id="38" name="TextBox 37">
            <a:extLst>
              <a:ext uri="{FF2B5EF4-FFF2-40B4-BE49-F238E27FC236}">
                <a16:creationId xmlns:a16="http://schemas.microsoft.com/office/drawing/2014/main" id="{450D512E-79C6-CD45-8E7D-0D1EFFFDBAEF}"/>
              </a:ext>
            </a:extLst>
          </p:cNvPr>
          <p:cNvSpPr txBox="1"/>
          <p:nvPr/>
        </p:nvSpPr>
        <p:spPr>
          <a:xfrm>
            <a:off x="8574071" y="3010414"/>
            <a:ext cx="409086" cy="553998"/>
          </a:xfrm>
          <a:prstGeom prst="rect">
            <a:avLst/>
          </a:prstGeom>
          <a:solidFill>
            <a:schemeClr val="bg1"/>
          </a:solidFill>
        </p:spPr>
        <p:txBody>
          <a:bodyPr wrap="none" rtlCol="0">
            <a:spAutoFit/>
          </a:bodyPr>
          <a:lstStyle/>
          <a:p>
            <a:r>
              <a:rPr lang="en-VN" sz="3000" dirty="0">
                <a:solidFill>
                  <a:srgbClr val="FF0000"/>
                </a:solidFill>
              </a:rPr>
              <a:t>&gt;</a:t>
            </a:r>
          </a:p>
        </p:txBody>
      </p:sp>
      <p:sp>
        <p:nvSpPr>
          <p:cNvPr id="39" name="TextBox 38">
            <a:extLst>
              <a:ext uri="{FF2B5EF4-FFF2-40B4-BE49-F238E27FC236}">
                <a16:creationId xmlns:a16="http://schemas.microsoft.com/office/drawing/2014/main" id="{0D6EB26C-33A1-964E-9695-78FC007DB2FB}"/>
              </a:ext>
            </a:extLst>
          </p:cNvPr>
          <p:cNvSpPr txBox="1"/>
          <p:nvPr/>
        </p:nvSpPr>
        <p:spPr>
          <a:xfrm>
            <a:off x="3274825" y="5346669"/>
            <a:ext cx="409086" cy="553998"/>
          </a:xfrm>
          <a:prstGeom prst="rect">
            <a:avLst/>
          </a:prstGeom>
          <a:solidFill>
            <a:schemeClr val="bg1"/>
          </a:solidFill>
        </p:spPr>
        <p:txBody>
          <a:bodyPr wrap="none" rtlCol="0">
            <a:spAutoFit/>
          </a:bodyPr>
          <a:lstStyle/>
          <a:p>
            <a:r>
              <a:rPr lang="en-VN" sz="3000" dirty="0">
                <a:solidFill>
                  <a:srgbClr val="FF0000"/>
                </a:solidFill>
              </a:rPr>
              <a:t>&lt;</a:t>
            </a:r>
          </a:p>
        </p:txBody>
      </p:sp>
      <p:sp>
        <p:nvSpPr>
          <p:cNvPr id="40" name="TextBox 39">
            <a:extLst>
              <a:ext uri="{FF2B5EF4-FFF2-40B4-BE49-F238E27FC236}">
                <a16:creationId xmlns:a16="http://schemas.microsoft.com/office/drawing/2014/main" id="{E3C61316-EF54-D046-A558-C7C3FFFFCFFB}"/>
              </a:ext>
            </a:extLst>
          </p:cNvPr>
          <p:cNvSpPr txBox="1"/>
          <p:nvPr/>
        </p:nvSpPr>
        <p:spPr>
          <a:xfrm>
            <a:off x="9320011" y="5983648"/>
            <a:ext cx="824265" cy="553998"/>
          </a:xfrm>
          <a:prstGeom prst="rect">
            <a:avLst/>
          </a:prstGeom>
          <a:noFill/>
        </p:spPr>
        <p:txBody>
          <a:bodyPr wrap="none" rtlCol="0">
            <a:spAutoFit/>
          </a:bodyPr>
          <a:lstStyle/>
          <a:p>
            <a:r>
              <a:rPr lang="en-VN" sz="3000" dirty="0">
                <a:solidFill>
                  <a:srgbClr val="FF0000"/>
                </a:solidFill>
              </a:rPr>
              <a:t>989</a:t>
            </a:r>
          </a:p>
        </p:txBody>
      </p:sp>
      <p:sp>
        <p:nvSpPr>
          <p:cNvPr id="41" name="TextBox 40">
            <a:extLst>
              <a:ext uri="{FF2B5EF4-FFF2-40B4-BE49-F238E27FC236}">
                <a16:creationId xmlns:a16="http://schemas.microsoft.com/office/drawing/2014/main" id="{37F3B8C2-0FAC-514B-80F7-73D14F91D307}"/>
              </a:ext>
            </a:extLst>
          </p:cNvPr>
          <p:cNvSpPr txBox="1"/>
          <p:nvPr/>
        </p:nvSpPr>
        <p:spPr>
          <a:xfrm>
            <a:off x="7971875" y="5354789"/>
            <a:ext cx="409086" cy="553998"/>
          </a:xfrm>
          <a:prstGeom prst="rect">
            <a:avLst/>
          </a:prstGeom>
          <a:solidFill>
            <a:schemeClr val="bg1"/>
          </a:solidFill>
        </p:spPr>
        <p:txBody>
          <a:bodyPr wrap="none" rtlCol="0">
            <a:spAutoFit/>
          </a:bodyPr>
          <a:lstStyle/>
          <a:p>
            <a:r>
              <a:rPr lang="en-VN" sz="3000" dirty="0">
                <a:solidFill>
                  <a:srgbClr val="FF0000"/>
                </a:solidFill>
              </a:rPr>
              <a:t>=</a:t>
            </a:r>
          </a:p>
        </p:txBody>
      </p:sp>
    </p:spTree>
    <p:extLst>
      <p:ext uri="{BB962C8B-B14F-4D97-AF65-F5344CB8AC3E}">
        <p14:creationId xmlns:p14="http://schemas.microsoft.com/office/powerpoint/2010/main" val="16014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5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16C232C-5896-9F42-AE2C-5ABB79A52D74}"/>
              </a:ext>
            </a:extLst>
          </p:cNvPr>
          <p:cNvGrpSpPr/>
          <p:nvPr/>
        </p:nvGrpSpPr>
        <p:grpSpPr>
          <a:xfrm>
            <a:off x="2688509" y="1968493"/>
            <a:ext cx="6320471" cy="1154543"/>
            <a:chOff x="830413" y="1940926"/>
            <a:chExt cx="6320471" cy="1154543"/>
          </a:xfrm>
        </p:grpSpPr>
        <p:grpSp>
          <p:nvGrpSpPr>
            <p:cNvPr id="5" name="Group 4">
              <a:extLst>
                <a:ext uri="{FF2B5EF4-FFF2-40B4-BE49-F238E27FC236}">
                  <a16:creationId xmlns:a16="http://schemas.microsoft.com/office/drawing/2014/main" id="{D6050490-097B-224C-B486-52EE3E22A419}"/>
                </a:ext>
              </a:extLst>
            </p:cNvPr>
            <p:cNvGrpSpPr/>
            <p:nvPr/>
          </p:nvGrpSpPr>
          <p:grpSpPr>
            <a:xfrm>
              <a:off x="830413" y="1940926"/>
              <a:ext cx="6320471" cy="1154543"/>
              <a:chOff x="830413" y="1940926"/>
              <a:chExt cx="6320471" cy="1154543"/>
            </a:xfrm>
          </p:grpSpPr>
          <p:sp>
            <p:nvSpPr>
              <p:cNvPr id="4" name="Rounded Rectangle 3">
                <a:extLst>
                  <a:ext uri="{FF2B5EF4-FFF2-40B4-BE49-F238E27FC236}">
                    <a16:creationId xmlns:a16="http://schemas.microsoft.com/office/drawing/2014/main" id="{DBFCEC80-4278-F04F-9C20-5FB350B55FB3}"/>
                  </a:ext>
                </a:extLst>
              </p:cNvPr>
              <p:cNvSpPr/>
              <p:nvPr/>
            </p:nvSpPr>
            <p:spPr>
              <a:xfrm>
                <a:off x="830413" y="1950451"/>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2</a:t>
                </a:r>
              </a:p>
            </p:txBody>
          </p:sp>
          <p:sp>
            <p:nvSpPr>
              <p:cNvPr id="30" name="Rounded Rectangle 29">
                <a:extLst>
                  <a:ext uri="{FF2B5EF4-FFF2-40B4-BE49-F238E27FC236}">
                    <a16:creationId xmlns:a16="http://schemas.microsoft.com/office/drawing/2014/main" id="{A5C6A853-50D5-B74C-A75B-73625D8E3CF5}"/>
                  </a:ext>
                </a:extLst>
              </p:cNvPr>
              <p:cNvSpPr/>
              <p:nvPr/>
            </p:nvSpPr>
            <p:spPr>
              <a:xfrm>
                <a:off x="1829757" y="1950451"/>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6</a:t>
                </a:r>
              </a:p>
            </p:txBody>
          </p:sp>
          <p:sp>
            <p:nvSpPr>
              <p:cNvPr id="31" name="Rounded Rectangle 30">
                <a:extLst>
                  <a:ext uri="{FF2B5EF4-FFF2-40B4-BE49-F238E27FC236}">
                    <a16:creationId xmlns:a16="http://schemas.microsoft.com/office/drawing/2014/main" id="{212E14B7-5B0C-2245-98BA-990D848648D1}"/>
                  </a:ext>
                </a:extLst>
              </p:cNvPr>
              <p:cNvSpPr/>
              <p:nvPr/>
            </p:nvSpPr>
            <p:spPr>
              <a:xfrm>
                <a:off x="2836596" y="1950451"/>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3</a:t>
                </a:r>
              </a:p>
            </p:txBody>
          </p:sp>
          <p:sp>
            <p:nvSpPr>
              <p:cNvPr id="32" name="Rounded Rectangle 31">
                <a:extLst>
                  <a:ext uri="{FF2B5EF4-FFF2-40B4-BE49-F238E27FC236}">
                    <a16:creationId xmlns:a16="http://schemas.microsoft.com/office/drawing/2014/main" id="{61B704CB-485C-524E-A2DC-E49AD147AA29}"/>
                  </a:ext>
                </a:extLst>
              </p:cNvPr>
              <p:cNvSpPr/>
              <p:nvPr/>
            </p:nvSpPr>
            <p:spPr>
              <a:xfrm>
                <a:off x="4285948" y="1950451"/>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2</a:t>
                </a:r>
              </a:p>
            </p:txBody>
          </p:sp>
          <p:sp>
            <p:nvSpPr>
              <p:cNvPr id="33" name="Rounded Rectangle 32">
                <a:extLst>
                  <a:ext uri="{FF2B5EF4-FFF2-40B4-BE49-F238E27FC236}">
                    <a16:creationId xmlns:a16="http://schemas.microsoft.com/office/drawing/2014/main" id="{F3181DD1-1C1F-3846-AD61-A9A7269D9C3A}"/>
                  </a:ext>
                </a:extLst>
              </p:cNvPr>
              <p:cNvSpPr/>
              <p:nvPr/>
            </p:nvSpPr>
            <p:spPr>
              <a:xfrm>
                <a:off x="5295360" y="1940926"/>
                <a:ext cx="858753" cy="1145018"/>
              </a:xfrm>
              <a:prstGeom prst="roundRect">
                <a:avLst/>
              </a:prstGeom>
              <a:solidFill>
                <a:schemeClr val="bg1"/>
              </a:solidFill>
              <a:ln w="28575">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a:t>
                </a:r>
              </a:p>
            </p:txBody>
          </p:sp>
          <p:sp>
            <p:nvSpPr>
              <p:cNvPr id="34" name="Rounded Rectangle 33">
                <a:extLst>
                  <a:ext uri="{FF2B5EF4-FFF2-40B4-BE49-F238E27FC236}">
                    <a16:creationId xmlns:a16="http://schemas.microsoft.com/office/drawing/2014/main" id="{75EECFEF-B5BF-8E4C-9653-26B5EB06B819}"/>
                  </a:ext>
                </a:extLst>
              </p:cNvPr>
              <p:cNvSpPr/>
              <p:nvPr/>
            </p:nvSpPr>
            <p:spPr>
              <a:xfrm>
                <a:off x="6292131" y="1950451"/>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3</a:t>
                </a:r>
              </a:p>
            </p:txBody>
          </p:sp>
        </p:grpSp>
        <p:sp>
          <p:nvSpPr>
            <p:cNvPr id="6" name="TextBox 5">
              <a:extLst>
                <a:ext uri="{FF2B5EF4-FFF2-40B4-BE49-F238E27FC236}">
                  <a16:creationId xmlns:a16="http://schemas.microsoft.com/office/drawing/2014/main" id="{AB3BA1AD-5576-9644-BFCE-961EEE9D7F76}"/>
                </a:ext>
              </a:extLst>
            </p:cNvPr>
            <p:cNvSpPr txBox="1"/>
            <p:nvPr/>
          </p:nvSpPr>
          <p:spPr>
            <a:xfrm>
              <a:off x="3727936" y="2018545"/>
              <a:ext cx="588623" cy="923330"/>
            </a:xfrm>
            <a:prstGeom prst="rect">
              <a:avLst/>
            </a:prstGeom>
            <a:noFill/>
          </p:spPr>
          <p:txBody>
            <a:bodyPr wrap="none" rtlCol="0">
              <a:spAutoFit/>
            </a:bodyPr>
            <a:lstStyle/>
            <a:p>
              <a:r>
                <a:rPr lang="en-VN" sz="5400" dirty="0"/>
                <a:t>&lt;</a:t>
              </a:r>
            </a:p>
          </p:txBody>
        </p:sp>
      </p:grpSp>
      <p:sp>
        <p:nvSpPr>
          <p:cNvPr id="187" name="Oval 186">
            <a:extLst>
              <a:ext uri="{FF2B5EF4-FFF2-40B4-BE49-F238E27FC236}">
                <a16:creationId xmlns:a16="http://schemas.microsoft.com/office/drawing/2014/main" id="{74309BA0-EF01-5644-B075-58CF159A554C}"/>
              </a:ext>
            </a:extLst>
          </p:cNvPr>
          <p:cNvSpPr/>
          <p:nvPr/>
        </p:nvSpPr>
        <p:spPr>
          <a:xfrm>
            <a:off x="893847" y="380309"/>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25" name="TextBox 24">
            <a:extLst>
              <a:ext uri="{FF2B5EF4-FFF2-40B4-BE49-F238E27FC236}">
                <a16:creationId xmlns:a16="http://schemas.microsoft.com/office/drawing/2014/main" id="{2414DC95-A495-0446-9D8A-EFDBAD19FB80}"/>
              </a:ext>
            </a:extLst>
          </p:cNvPr>
          <p:cNvSpPr txBox="1"/>
          <p:nvPr/>
        </p:nvSpPr>
        <p:spPr>
          <a:xfrm>
            <a:off x="1570182" y="265675"/>
            <a:ext cx="10065227" cy="1131848"/>
          </a:xfrm>
          <a:prstGeom prst="rect">
            <a:avLst/>
          </a:prstGeom>
          <a:noFill/>
        </p:spPr>
        <p:txBody>
          <a:bodyPr wrap="square" rtlCol="0" anchor="ctr">
            <a:spAutoFit/>
          </a:bodyPr>
          <a:lstStyle/>
          <a:p>
            <a:pPr lvl="0">
              <a:lnSpc>
                <a:spcPct val="150000"/>
              </a:lnSpc>
            </a:pPr>
            <a:r>
              <a:rPr lang="en-US" sz="2400" dirty="0" err="1">
                <a:solidFill>
                  <a:prstClr val="black"/>
                </a:solidFill>
              </a:rPr>
              <a:t>Việt</a:t>
            </a:r>
            <a:r>
              <a:rPr lang="en-US" sz="2400" dirty="0">
                <a:solidFill>
                  <a:prstClr val="black"/>
                </a:solidFill>
              </a:rPr>
              <a:t> </a:t>
            </a:r>
            <a:r>
              <a:rPr lang="en-US" sz="2400" dirty="0" err="1">
                <a:solidFill>
                  <a:prstClr val="black"/>
                </a:solidFill>
              </a:rPr>
              <a:t>cần</a:t>
            </a:r>
            <a:r>
              <a:rPr lang="en-US" sz="2400" dirty="0">
                <a:solidFill>
                  <a:prstClr val="black"/>
                </a:solidFill>
              </a:rPr>
              <a:t> </a:t>
            </a:r>
            <a:r>
              <a:rPr lang="en-US" sz="2400" dirty="0" err="1">
                <a:solidFill>
                  <a:prstClr val="black"/>
                </a:solidFill>
              </a:rPr>
              <a:t>sắp</a:t>
            </a:r>
            <a:r>
              <a:rPr lang="en-US" sz="2400" dirty="0">
                <a:solidFill>
                  <a:prstClr val="black"/>
                </a:solidFill>
              </a:rPr>
              <a:t> </a:t>
            </a:r>
            <a:r>
              <a:rPr lang="en-US" sz="2400" dirty="0" err="1">
                <a:solidFill>
                  <a:prstClr val="black"/>
                </a:solidFill>
              </a:rPr>
              <a:t>xếp</a:t>
            </a:r>
            <a:r>
              <a:rPr lang="en-US" sz="2400" dirty="0">
                <a:solidFill>
                  <a:prstClr val="black"/>
                </a:solidFill>
              </a:rPr>
              <a:t> </a:t>
            </a:r>
            <a:r>
              <a:rPr lang="en-US" sz="2400" dirty="0" err="1">
                <a:solidFill>
                  <a:prstClr val="black"/>
                </a:solidFill>
              </a:rPr>
              <a:t>thẻ</a:t>
            </a:r>
            <a:r>
              <a:rPr lang="en-US" sz="2400" dirty="0">
                <a:solidFill>
                  <a:prstClr val="black"/>
                </a:solidFill>
              </a:rPr>
              <a:t> </a:t>
            </a:r>
            <a:r>
              <a:rPr lang="en-US" sz="2400" dirty="0" err="1">
                <a:solidFill>
                  <a:prstClr val="black"/>
                </a:solidFill>
              </a:rPr>
              <a:t>số</a:t>
            </a:r>
            <a:r>
              <a:rPr lang="en-US" sz="2400" dirty="0">
                <a:solidFill>
                  <a:prstClr val="black"/>
                </a:solidFill>
              </a:rPr>
              <a:t> </a:t>
            </a:r>
            <a:r>
              <a:rPr lang="en-US" sz="2400" dirty="0" err="1">
                <a:solidFill>
                  <a:prstClr val="black"/>
                </a:solidFill>
              </a:rPr>
              <a:t>vào</a:t>
            </a:r>
            <a:r>
              <a:rPr lang="en-US" sz="2400" dirty="0">
                <a:solidFill>
                  <a:prstClr val="black"/>
                </a:solidFill>
              </a:rPr>
              <a:t> </a:t>
            </a:r>
            <a:r>
              <a:rPr lang="en-US" sz="2400" dirty="0" err="1">
                <a:solidFill>
                  <a:prstClr val="black"/>
                </a:solidFill>
              </a:rPr>
              <a:t>dấu</a:t>
            </a:r>
            <a:r>
              <a:rPr lang="en-US" sz="2400" dirty="0">
                <a:solidFill>
                  <a:prstClr val="black"/>
                </a:solidFill>
              </a:rPr>
              <a:t> “?” </a:t>
            </a:r>
            <a:r>
              <a:rPr lang="en-US" sz="2400" dirty="0" err="1">
                <a:solidFill>
                  <a:prstClr val="black"/>
                </a:solidFill>
              </a:rPr>
              <a:t>để</a:t>
            </a:r>
            <a:r>
              <a:rPr lang="en-US" sz="2400" dirty="0">
                <a:solidFill>
                  <a:prstClr val="black"/>
                </a:solidFill>
              </a:rPr>
              <a:t> </a:t>
            </a:r>
            <a:r>
              <a:rPr lang="en-US" sz="2400" dirty="0" err="1">
                <a:solidFill>
                  <a:prstClr val="black"/>
                </a:solidFill>
              </a:rPr>
              <a:t>nhận</a:t>
            </a:r>
            <a:r>
              <a:rPr lang="en-US" sz="2400" dirty="0">
                <a:solidFill>
                  <a:prstClr val="black"/>
                </a:solidFill>
              </a:rPr>
              <a:t> </a:t>
            </a:r>
            <a:r>
              <a:rPr lang="en-US" sz="2400" dirty="0" err="1">
                <a:solidFill>
                  <a:prstClr val="black"/>
                </a:solidFill>
              </a:rPr>
              <a:t>được</a:t>
            </a:r>
            <a:r>
              <a:rPr lang="en-US" sz="2400" dirty="0">
                <a:solidFill>
                  <a:prstClr val="black"/>
                </a:solidFill>
              </a:rPr>
              <a:t> so </a:t>
            </a:r>
            <a:r>
              <a:rPr lang="en-US" sz="2400" dirty="0" err="1">
                <a:solidFill>
                  <a:prstClr val="black"/>
                </a:solidFill>
              </a:rPr>
              <a:t>sánh</a:t>
            </a:r>
            <a:r>
              <a:rPr lang="en-US" sz="2400" dirty="0">
                <a:solidFill>
                  <a:prstClr val="black"/>
                </a:solidFill>
              </a:rPr>
              <a:t> </a:t>
            </a:r>
            <a:r>
              <a:rPr lang="en-US" sz="2400" dirty="0" err="1">
                <a:solidFill>
                  <a:prstClr val="black"/>
                </a:solidFill>
              </a:rPr>
              <a:t>đúng</a:t>
            </a:r>
            <a:r>
              <a:rPr lang="en-US" sz="2400" dirty="0">
                <a:solidFill>
                  <a:prstClr val="black"/>
                </a:solidFill>
              </a:rPr>
              <a:t>. </a:t>
            </a:r>
            <a:r>
              <a:rPr lang="en-US" sz="2400" dirty="0" err="1">
                <a:solidFill>
                  <a:prstClr val="black"/>
                </a:solidFill>
              </a:rPr>
              <a:t>Việt</a:t>
            </a:r>
            <a:r>
              <a:rPr lang="en-US" sz="2400" dirty="0">
                <a:solidFill>
                  <a:prstClr val="black"/>
                </a:solidFill>
              </a:rPr>
              <a:t> </a:t>
            </a:r>
            <a:r>
              <a:rPr lang="en-US" sz="2400" dirty="0" err="1">
                <a:solidFill>
                  <a:prstClr val="black"/>
                </a:solidFill>
              </a:rPr>
              <a:t>có</a:t>
            </a:r>
            <a:r>
              <a:rPr lang="en-US" sz="2400" dirty="0">
                <a:solidFill>
                  <a:prstClr val="black"/>
                </a:solidFill>
              </a:rPr>
              <a:t> </a:t>
            </a:r>
            <a:r>
              <a:rPr lang="en-US" sz="2400" dirty="0" err="1">
                <a:solidFill>
                  <a:prstClr val="black"/>
                </a:solidFill>
              </a:rPr>
              <a:t>thể</a:t>
            </a:r>
            <a:r>
              <a:rPr lang="en-US" sz="2400" dirty="0">
                <a:solidFill>
                  <a:prstClr val="black"/>
                </a:solidFill>
              </a:rPr>
              <a:t> </a:t>
            </a:r>
            <a:r>
              <a:rPr lang="en-US" sz="2400" dirty="0" err="1">
                <a:solidFill>
                  <a:prstClr val="black"/>
                </a:solidFill>
              </a:rPr>
              <a:t>xếp</a:t>
            </a:r>
            <a:r>
              <a:rPr lang="en-US" sz="2400" dirty="0">
                <a:solidFill>
                  <a:prstClr val="black"/>
                </a:solidFill>
              </a:rPr>
              <a:t> bao </a:t>
            </a:r>
            <a:r>
              <a:rPr lang="en-US" sz="2400" dirty="0" err="1">
                <a:solidFill>
                  <a:prstClr val="black"/>
                </a:solidFill>
              </a:rPr>
              <a:t>nhiêu</a:t>
            </a:r>
            <a:r>
              <a:rPr lang="en-US" sz="2400" dirty="0">
                <a:solidFill>
                  <a:prstClr val="black"/>
                </a:solidFill>
              </a:rPr>
              <a:t> </a:t>
            </a:r>
            <a:r>
              <a:rPr lang="en-US" sz="2400" dirty="0" err="1">
                <a:solidFill>
                  <a:prstClr val="black"/>
                </a:solidFill>
              </a:rPr>
              <a:t>cách</a:t>
            </a:r>
            <a:r>
              <a:rPr lang="en-US" sz="2400" dirty="0">
                <a:solidFill>
                  <a:prstClr val="black"/>
                </a:solidFill>
              </a:rPr>
              <a:t> </a:t>
            </a:r>
            <a:r>
              <a:rPr lang="en-US" sz="2400" dirty="0" err="1">
                <a:solidFill>
                  <a:prstClr val="black"/>
                </a:solidFill>
              </a:rPr>
              <a:t>khác</a:t>
            </a:r>
            <a:r>
              <a:rPr lang="en-US" sz="2400" dirty="0">
                <a:solidFill>
                  <a:prstClr val="black"/>
                </a:solidFill>
              </a:rPr>
              <a:t> </a:t>
            </a:r>
            <a:r>
              <a:rPr lang="en-US" sz="2400" dirty="0" err="1">
                <a:solidFill>
                  <a:prstClr val="black"/>
                </a:solidFill>
              </a:rPr>
              <a:t>nhau</a:t>
            </a:r>
            <a:r>
              <a:rPr lang="en-US" sz="2400" dirty="0">
                <a:solidFill>
                  <a:prstClr val="black"/>
                </a:solidFill>
              </a:rPr>
              <a:t>?</a:t>
            </a:r>
          </a:p>
        </p:txBody>
      </p:sp>
      <p:sp>
        <p:nvSpPr>
          <p:cNvPr id="38" name="Rounded Rectangle 37">
            <a:extLst>
              <a:ext uri="{FF2B5EF4-FFF2-40B4-BE49-F238E27FC236}">
                <a16:creationId xmlns:a16="http://schemas.microsoft.com/office/drawing/2014/main" id="{B3B66CF7-A359-7E4C-9DBB-B5EA75E76F62}"/>
              </a:ext>
            </a:extLst>
          </p:cNvPr>
          <p:cNvSpPr/>
          <p:nvPr/>
        </p:nvSpPr>
        <p:spPr>
          <a:xfrm>
            <a:off x="812027" y="3921213"/>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0</a:t>
            </a:r>
          </a:p>
        </p:txBody>
      </p:sp>
      <p:sp>
        <p:nvSpPr>
          <p:cNvPr id="39" name="Rounded Rectangle 38">
            <a:extLst>
              <a:ext uri="{FF2B5EF4-FFF2-40B4-BE49-F238E27FC236}">
                <a16:creationId xmlns:a16="http://schemas.microsoft.com/office/drawing/2014/main" id="{35C35212-8F95-A84B-9E59-2F4BD0F4CA82}"/>
              </a:ext>
            </a:extLst>
          </p:cNvPr>
          <p:cNvSpPr/>
          <p:nvPr/>
        </p:nvSpPr>
        <p:spPr>
          <a:xfrm>
            <a:off x="1829756" y="3921213"/>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1</a:t>
            </a:r>
          </a:p>
        </p:txBody>
      </p:sp>
      <p:sp>
        <p:nvSpPr>
          <p:cNvPr id="40" name="Rounded Rectangle 39">
            <a:extLst>
              <a:ext uri="{FF2B5EF4-FFF2-40B4-BE49-F238E27FC236}">
                <a16:creationId xmlns:a16="http://schemas.microsoft.com/office/drawing/2014/main" id="{4D420522-0DA1-364A-8259-2C6B3DC37959}"/>
              </a:ext>
            </a:extLst>
          </p:cNvPr>
          <p:cNvSpPr/>
          <p:nvPr/>
        </p:nvSpPr>
        <p:spPr>
          <a:xfrm>
            <a:off x="2838842" y="3921213"/>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2</a:t>
            </a:r>
          </a:p>
        </p:txBody>
      </p:sp>
      <p:sp>
        <p:nvSpPr>
          <p:cNvPr id="41" name="Rounded Rectangle 40">
            <a:extLst>
              <a:ext uri="{FF2B5EF4-FFF2-40B4-BE49-F238E27FC236}">
                <a16:creationId xmlns:a16="http://schemas.microsoft.com/office/drawing/2014/main" id="{49AC3365-C55C-D343-B918-D0D95840BE0C}"/>
              </a:ext>
            </a:extLst>
          </p:cNvPr>
          <p:cNvSpPr/>
          <p:nvPr/>
        </p:nvSpPr>
        <p:spPr>
          <a:xfrm>
            <a:off x="3856571" y="3921213"/>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3</a:t>
            </a:r>
          </a:p>
        </p:txBody>
      </p:sp>
      <p:sp>
        <p:nvSpPr>
          <p:cNvPr id="43" name="Rounded Rectangle 42">
            <a:extLst>
              <a:ext uri="{FF2B5EF4-FFF2-40B4-BE49-F238E27FC236}">
                <a16:creationId xmlns:a16="http://schemas.microsoft.com/office/drawing/2014/main" id="{E735C020-FB27-F441-B514-8CAC43DF8732}"/>
              </a:ext>
            </a:extLst>
          </p:cNvPr>
          <p:cNvSpPr/>
          <p:nvPr/>
        </p:nvSpPr>
        <p:spPr>
          <a:xfrm>
            <a:off x="4875384" y="3921213"/>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4</a:t>
            </a:r>
          </a:p>
        </p:txBody>
      </p:sp>
      <p:sp>
        <p:nvSpPr>
          <p:cNvPr id="45" name="Rounded Rectangle 44">
            <a:extLst>
              <a:ext uri="{FF2B5EF4-FFF2-40B4-BE49-F238E27FC236}">
                <a16:creationId xmlns:a16="http://schemas.microsoft.com/office/drawing/2014/main" id="{24F53FF0-AEF0-7941-AD57-B6852A90C1E5}"/>
              </a:ext>
            </a:extLst>
          </p:cNvPr>
          <p:cNvSpPr/>
          <p:nvPr/>
        </p:nvSpPr>
        <p:spPr>
          <a:xfrm>
            <a:off x="5893113" y="3921213"/>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5</a:t>
            </a:r>
          </a:p>
        </p:txBody>
      </p:sp>
      <p:sp>
        <p:nvSpPr>
          <p:cNvPr id="49" name="Rounded Rectangle 48">
            <a:extLst>
              <a:ext uri="{FF2B5EF4-FFF2-40B4-BE49-F238E27FC236}">
                <a16:creationId xmlns:a16="http://schemas.microsoft.com/office/drawing/2014/main" id="{E1150479-9076-D247-9013-EFFDAE8FCB36}"/>
              </a:ext>
            </a:extLst>
          </p:cNvPr>
          <p:cNvSpPr/>
          <p:nvPr/>
        </p:nvSpPr>
        <p:spPr>
          <a:xfrm>
            <a:off x="1851281" y="5249711"/>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6</a:t>
            </a:r>
          </a:p>
        </p:txBody>
      </p:sp>
      <p:sp>
        <p:nvSpPr>
          <p:cNvPr id="50" name="Rounded Rectangle 49">
            <a:extLst>
              <a:ext uri="{FF2B5EF4-FFF2-40B4-BE49-F238E27FC236}">
                <a16:creationId xmlns:a16="http://schemas.microsoft.com/office/drawing/2014/main" id="{2EAF7838-BD9E-0C4B-B834-5406788F3C66}"/>
              </a:ext>
            </a:extLst>
          </p:cNvPr>
          <p:cNvSpPr/>
          <p:nvPr/>
        </p:nvSpPr>
        <p:spPr>
          <a:xfrm>
            <a:off x="2869010" y="5249711"/>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7</a:t>
            </a:r>
          </a:p>
        </p:txBody>
      </p:sp>
      <p:sp>
        <p:nvSpPr>
          <p:cNvPr id="51" name="Rounded Rectangle 50">
            <a:extLst>
              <a:ext uri="{FF2B5EF4-FFF2-40B4-BE49-F238E27FC236}">
                <a16:creationId xmlns:a16="http://schemas.microsoft.com/office/drawing/2014/main" id="{70329497-9C7F-DE42-8AC5-FFB31DB158E2}"/>
              </a:ext>
            </a:extLst>
          </p:cNvPr>
          <p:cNvSpPr/>
          <p:nvPr/>
        </p:nvSpPr>
        <p:spPr>
          <a:xfrm>
            <a:off x="3878096" y="5249711"/>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8</a:t>
            </a:r>
          </a:p>
        </p:txBody>
      </p:sp>
      <p:sp>
        <p:nvSpPr>
          <p:cNvPr id="52" name="Rounded Rectangle 51">
            <a:extLst>
              <a:ext uri="{FF2B5EF4-FFF2-40B4-BE49-F238E27FC236}">
                <a16:creationId xmlns:a16="http://schemas.microsoft.com/office/drawing/2014/main" id="{859F7DC4-B5FD-0142-896C-1A2A97B34FEA}"/>
              </a:ext>
            </a:extLst>
          </p:cNvPr>
          <p:cNvSpPr/>
          <p:nvPr/>
        </p:nvSpPr>
        <p:spPr>
          <a:xfrm>
            <a:off x="4895825" y="5249711"/>
            <a:ext cx="858753" cy="1145018"/>
          </a:xfrm>
          <a:prstGeom prst="roundRect">
            <a:avLst/>
          </a:prstGeom>
          <a:solidFill>
            <a:srgbClr val="A4D4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b="1" dirty="0">
                <a:ln w="19050">
                  <a:solidFill>
                    <a:schemeClr val="bg1"/>
                  </a:solidFill>
                </a:ln>
                <a:solidFill>
                  <a:sysClr val="windowText" lastClr="000000"/>
                </a:solidFill>
              </a:rPr>
              <a:t>9</a:t>
            </a:r>
          </a:p>
        </p:txBody>
      </p:sp>
      <p:pic>
        <p:nvPicPr>
          <p:cNvPr id="54" name="Picture 53">
            <a:extLst>
              <a:ext uri="{FF2B5EF4-FFF2-40B4-BE49-F238E27FC236}">
                <a16:creationId xmlns:a16="http://schemas.microsoft.com/office/drawing/2014/main" id="{C1421702-B068-0A4B-A002-4A735ED50AD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8000"/>
                    </a14:imgEffect>
                    <a14:imgEffect>
                      <a14:saturation sat="200000"/>
                    </a14:imgEffect>
                  </a14:imgLayer>
                </a14:imgProps>
              </a:ext>
              <a:ext uri="{28A0092B-C50C-407E-A947-70E740481C1C}">
                <a14:useLocalDpi xmlns:a14="http://schemas.microsoft.com/office/drawing/2010/main" val="0"/>
              </a:ext>
            </a:extLst>
          </a:blip>
          <a:srcRect l="62612" b="3724"/>
          <a:stretch/>
        </p:blipFill>
        <p:spPr>
          <a:xfrm>
            <a:off x="7767193" y="3268701"/>
            <a:ext cx="3833178" cy="3134591"/>
          </a:xfrm>
          <a:prstGeom prst="rect">
            <a:avLst/>
          </a:prstGeom>
        </p:spPr>
      </p:pic>
      <p:pic>
        <p:nvPicPr>
          <p:cNvPr id="1026" name="Picture 2" descr="Green Check Mark In - Cartoon Check Mark Png, Transparent Png - kindpng">
            <a:extLst>
              <a:ext uri="{FF2B5EF4-FFF2-40B4-BE49-F238E27FC236}">
                <a16:creationId xmlns:a16="http://schemas.microsoft.com/office/drawing/2014/main" id="{0B0ABDEC-2E3C-ED48-8CFF-3304C412CD21}"/>
              </a:ext>
            </a:extLst>
          </p:cNvPr>
          <p:cNvPicPr>
            <a:picLocks noChangeAspect="1" noChangeArrowheads="1"/>
          </p:cNvPicPr>
          <p:nvPr/>
        </p:nvPicPr>
        <p:blipFill>
          <a:blip r:embed="rId7" cstate="hqprint">
            <a:clrChange>
              <a:clrFrom>
                <a:srgbClr val="F7F7F7"/>
              </a:clrFrom>
              <a:clrTo>
                <a:srgbClr val="F7F7F7">
                  <a:alpha val="0"/>
                </a:srgbClr>
              </a:clrTo>
            </a:clrChang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448751" y="428797"/>
            <a:ext cx="2079551" cy="164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ree/disagree | English - Quizizz">
            <a:extLst>
              <a:ext uri="{FF2B5EF4-FFF2-40B4-BE49-F238E27FC236}">
                <a16:creationId xmlns:a16="http://schemas.microsoft.com/office/drawing/2014/main" id="{2DEFAD20-198A-9B4C-9D24-28759050D8FD}"/>
              </a:ext>
            </a:extLst>
          </p:cNvPr>
          <p:cNvPicPr>
            <a:picLocks noChangeAspect="1" noChangeArrowheads="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6000" contrast="15000"/>
                    </a14:imgEffect>
                  </a14:imgLayer>
                </a14:imgProps>
              </a:ext>
              <a:ext uri="{28A0092B-C50C-407E-A947-70E740481C1C}">
                <a14:useLocalDpi xmlns:a14="http://schemas.microsoft.com/office/drawing/2010/main" val="0"/>
              </a:ext>
            </a:extLst>
          </a:blip>
          <a:srcRect l="50900" b="11851"/>
          <a:stretch/>
        </p:blipFill>
        <p:spPr bwMode="auto">
          <a:xfrm>
            <a:off x="9542347" y="1397523"/>
            <a:ext cx="1788782" cy="214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15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2"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1000"/>
                            </p:stCondLst>
                            <p:childTnLst>
                              <p:par>
                                <p:cTn id="25" presetID="10" presetClass="entr" presetSubtype="0" fill="hold" grpId="2"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par>
                          <p:cTn id="28" fill="hold">
                            <p:stCondLst>
                              <p:cond delay="1500"/>
                            </p:stCondLst>
                            <p:childTnLst>
                              <p:par>
                                <p:cTn id="29" presetID="10" presetClass="entr" presetSubtype="0" fill="hold" grpId="2"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par>
                          <p:cTn id="32" fill="hold">
                            <p:stCondLst>
                              <p:cond delay="2000"/>
                            </p:stCondLst>
                            <p:childTnLst>
                              <p:par>
                                <p:cTn id="33" presetID="10" presetClass="entr" presetSubtype="0" fill="hold" grpId="2"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2500"/>
                            </p:stCondLst>
                            <p:childTnLst>
                              <p:par>
                                <p:cTn id="37" presetID="10" presetClass="entr" presetSubtype="0" fill="hold" grpId="2"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par>
                          <p:cTn id="40" fill="hold">
                            <p:stCondLst>
                              <p:cond delay="3000"/>
                            </p:stCondLst>
                            <p:childTnLst>
                              <p:par>
                                <p:cTn id="41" presetID="10" presetClass="entr" presetSubtype="0" fill="hold" grpId="2"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childTnLst>
                          </p:cTn>
                        </p:par>
                        <p:par>
                          <p:cTn id="44" fill="hold">
                            <p:stCondLst>
                              <p:cond delay="3500"/>
                            </p:stCondLst>
                            <p:childTnLst>
                              <p:par>
                                <p:cTn id="45" presetID="10" presetClass="entr" presetSubtype="0" fill="hold" grpId="2"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par>
                          <p:cTn id="48" fill="hold">
                            <p:stCondLst>
                              <p:cond delay="4000"/>
                            </p:stCondLst>
                            <p:childTnLst>
                              <p:par>
                                <p:cTn id="49" presetID="10" presetClass="entr" presetSubtype="0" fill="hold" grpId="2"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cTn>
                              </p:par>
                            </p:childTnLst>
                          </p:cTn>
                        </p:par>
                        <p:par>
                          <p:cTn id="52" fill="hold">
                            <p:stCondLst>
                              <p:cond delay="4500"/>
                            </p:stCondLst>
                            <p:childTnLst>
                              <p:par>
                                <p:cTn id="53" presetID="10" presetClass="entr" presetSubtype="0" fill="hold" grpId="2"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grpId="0" nodeType="clickEffect">
                                  <p:stCondLst>
                                    <p:cond delay="0"/>
                                  </p:stCondLst>
                                  <p:childTnLst>
                                    <p:animMotion origin="layout" path="M -2.91667E-6 -2.59259E-6 L 0.52149 -0.28565 " pathEditMode="relative" rAng="0" ptsTypes="AA">
                                      <p:cBhvr>
                                        <p:cTn id="60" dur="2000" fill="hold"/>
                                        <p:tgtEl>
                                          <p:spTgt spid="38"/>
                                        </p:tgtEl>
                                        <p:attrNameLst>
                                          <p:attrName>ppt_x</p:attrName>
                                          <p:attrName>ppt_y</p:attrName>
                                        </p:attrNameLst>
                                      </p:cBhvr>
                                      <p:rCtr x="26068" y="-14282"/>
                                    </p:animMotion>
                                  </p:childTnLst>
                                </p:cTn>
                              </p:par>
                            </p:childTnLst>
                          </p:cTn>
                        </p:par>
                        <p:par>
                          <p:cTn id="61" fill="hold">
                            <p:stCondLst>
                              <p:cond delay="2000"/>
                            </p:stCondLst>
                            <p:childTnLst>
                              <p:par>
                                <p:cTn id="62" presetID="1" presetClass="entr" presetSubtype="0" fill="hold" nodeType="afterEffect">
                                  <p:stCondLst>
                                    <p:cond delay="0"/>
                                  </p:stCondLst>
                                  <p:childTnLst>
                                    <p:set>
                                      <p:cBhvr>
                                        <p:cTn id="63"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voltage.wav"/>
                                        </p:tgtEl>
                                      </p:cMediaNode>
                                    </p:audio>
                                  </p:subTnLst>
                                </p:cTn>
                              </p:par>
                              <p:par>
                                <p:cTn id="64" presetID="26" presetClass="emph" presetSubtype="0" repeatCount="3000" fill="hold" nodeType="withEffect">
                                  <p:stCondLst>
                                    <p:cond delay="0"/>
                                  </p:stCondLst>
                                  <p:childTnLst>
                                    <p:animEffect transition="out" filter="fade">
                                      <p:cBhvr>
                                        <p:cTn id="65" dur="500" tmFilter="0, 0; .2, .5; .8, .5; 1, 0"/>
                                        <p:tgtEl>
                                          <p:spTgt spid="1028"/>
                                        </p:tgtEl>
                                      </p:cBhvr>
                                    </p:animEffect>
                                    <p:animScale>
                                      <p:cBhvr>
                                        <p:cTn id="66" dur="250" autoRev="1" fill="hold"/>
                                        <p:tgtEl>
                                          <p:spTgt spid="1028"/>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0.52149 -0.28565 L 5E-6 -3.33333E-6 " pathEditMode="relative" rAng="0" ptsTypes="AA">
                                      <p:cBhvr>
                                        <p:cTn id="70" dur="2000" fill="hold"/>
                                        <p:tgtEl>
                                          <p:spTgt spid="38"/>
                                        </p:tgtEl>
                                        <p:attrNameLst>
                                          <p:attrName>ppt_x</p:attrName>
                                          <p:attrName>ppt_y</p:attrName>
                                        </p:attrNameLst>
                                      </p:cBhvr>
                                      <p:rCtr x="-26016" y="14444"/>
                                    </p:animMotion>
                                  </p:childTnLst>
                                </p:cTn>
                              </p:par>
                            </p:childTnLst>
                          </p:cTn>
                        </p:par>
                        <p:par>
                          <p:cTn id="71" fill="hold">
                            <p:stCondLst>
                              <p:cond delay="2000"/>
                            </p:stCondLst>
                            <p:childTnLst>
                              <p:par>
                                <p:cTn id="72" presetID="1" presetClass="exit" presetSubtype="0" fill="hold" nodeType="afterEffect">
                                  <p:stCondLst>
                                    <p:cond delay="0"/>
                                  </p:stCondLst>
                                  <p:childTnLst>
                                    <p:set>
                                      <p:cBhvr>
                                        <p:cTn id="73" dur="1" fill="hold">
                                          <p:stCondLst>
                                            <p:cond delay="0"/>
                                          </p:stCondLst>
                                        </p:cTn>
                                        <p:tgtEl>
                                          <p:spTgt spid="1028"/>
                                        </p:tgtEl>
                                        <p:attrNameLst>
                                          <p:attrName>style.visibility</p:attrName>
                                        </p:attrNameLst>
                                      </p:cBhvr>
                                      <p:to>
                                        <p:strVal val="hidden"/>
                                      </p:to>
                                    </p:set>
                                  </p:childTnLst>
                                </p:cTn>
                              </p:par>
                              <p:par>
                                <p:cTn id="74" presetID="1" presetClass="emph" presetSubtype="2" fill="hold" nodeType="withEffect">
                                  <p:stCondLst>
                                    <p:cond delay="0"/>
                                  </p:stCondLst>
                                  <p:childTnLst>
                                    <p:animClr clrSpc="rgb" dir="cw">
                                      <p:cBhvr>
                                        <p:cTn id="75" dur="750" fill="hold"/>
                                        <p:tgtEl>
                                          <p:spTgt spid="38"/>
                                        </p:tgtEl>
                                        <p:attrNameLst>
                                          <p:attrName>fillcolor</p:attrName>
                                        </p:attrNameLst>
                                      </p:cBhvr>
                                      <p:to>
                                        <a:srgbClr val="EF5F5F"/>
                                      </p:to>
                                    </p:animClr>
                                    <p:set>
                                      <p:cBhvr>
                                        <p:cTn id="76" dur="750" fill="hold"/>
                                        <p:tgtEl>
                                          <p:spTgt spid="38"/>
                                        </p:tgtEl>
                                        <p:attrNameLst>
                                          <p:attrName>fill.type</p:attrName>
                                        </p:attrNameLst>
                                      </p:cBhvr>
                                      <p:to>
                                        <p:strVal val="solid"/>
                                      </p:to>
                                    </p:set>
                                    <p:set>
                                      <p:cBhvr>
                                        <p:cTn id="77" dur="75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78" restart="whenNotActive" fill="hold" evtFilter="cancelBubble" nodeType="interactiveSeq">
                <p:stCondLst>
                  <p:cond evt="onClick" delay="0">
                    <p:tgtEl>
                      <p:spTgt spid="39"/>
                    </p:tgtEl>
                  </p:cond>
                </p:stCondLst>
                <p:endSync evt="end" delay="0">
                  <p:rtn val="all"/>
                </p:endSync>
                <p:childTnLst>
                  <p:par>
                    <p:cTn id="79" fill="hold">
                      <p:stCondLst>
                        <p:cond delay="0"/>
                      </p:stCondLst>
                      <p:childTnLst>
                        <p:par>
                          <p:cTn id="80" fill="hold">
                            <p:stCondLst>
                              <p:cond delay="0"/>
                            </p:stCondLst>
                            <p:childTnLst>
                              <p:par>
                                <p:cTn id="81" presetID="42" presetClass="path" presetSubtype="0" accel="50000" decel="50000" fill="hold" grpId="0" nodeType="clickEffect">
                                  <p:stCondLst>
                                    <p:cond delay="0"/>
                                  </p:stCondLst>
                                  <p:childTnLst>
                                    <p:animMotion origin="layout" path="M 3.54167E-6 -2.59259E-6 L 0.4375 -0.28333 " pathEditMode="relative" rAng="0" ptsTypes="AA">
                                      <p:cBhvr>
                                        <p:cTn id="82" dur="2000" fill="hold"/>
                                        <p:tgtEl>
                                          <p:spTgt spid="39"/>
                                        </p:tgtEl>
                                        <p:attrNameLst>
                                          <p:attrName>ppt_x</p:attrName>
                                          <p:attrName>ppt_y</p:attrName>
                                        </p:attrNameLst>
                                      </p:cBhvr>
                                      <p:rCtr x="21875" y="-14167"/>
                                    </p:animMotion>
                                  </p:childTnLst>
                                </p:cTn>
                              </p:par>
                            </p:childTnLst>
                          </p:cTn>
                        </p:par>
                        <p:par>
                          <p:cTn id="83" fill="hold">
                            <p:stCondLst>
                              <p:cond delay="2000"/>
                            </p:stCondLst>
                            <p:childTnLst>
                              <p:par>
                                <p:cTn id="84" presetID="1" presetClass="entr" presetSubtype="0" fill="hold" nodeType="afterEffect">
                                  <p:stCondLst>
                                    <p:cond delay="0"/>
                                  </p:stCondLst>
                                  <p:childTnLst>
                                    <p:set>
                                      <p:cBhvr>
                                        <p:cTn id="85"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voltage.wav"/>
                                        </p:tgtEl>
                                      </p:cMediaNode>
                                    </p:audio>
                                  </p:subTnLst>
                                </p:cTn>
                              </p:par>
                              <p:par>
                                <p:cTn id="86" presetID="26" presetClass="emph" presetSubtype="0" repeatCount="3000" fill="hold" nodeType="withEffect">
                                  <p:stCondLst>
                                    <p:cond delay="0"/>
                                  </p:stCondLst>
                                  <p:childTnLst>
                                    <p:animEffect transition="out" filter="fade">
                                      <p:cBhvr>
                                        <p:cTn id="87" dur="500" tmFilter="0, 0; .2, .5; .8, .5; 1, 0"/>
                                        <p:tgtEl>
                                          <p:spTgt spid="1028"/>
                                        </p:tgtEl>
                                      </p:cBhvr>
                                    </p:animEffect>
                                    <p:animScale>
                                      <p:cBhvr>
                                        <p:cTn id="88" dur="250" autoRev="1" fill="hold"/>
                                        <p:tgtEl>
                                          <p:spTgt spid="1028"/>
                                        </p:tgtEl>
                                      </p:cBhvr>
                                      <p:by x="105000" y="105000"/>
                                    </p:animScale>
                                  </p:child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grpId="1" nodeType="clickEffect">
                                  <p:stCondLst>
                                    <p:cond delay="0"/>
                                  </p:stCondLst>
                                  <p:childTnLst>
                                    <p:animMotion origin="layout" path="M 0.43802 -0.28565 L 4.0766E-17 4.44444E-6 " pathEditMode="relative" rAng="0" ptsTypes="AA">
                                      <p:cBhvr>
                                        <p:cTn id="92" dur="2000" fill="hold"/>
                                        <p:tgtEl>
                                          <p:spTgt spid="39"/>
                                        </p:tgtEl>
                                        <p:attrNameLst>
                                          <p:attrName>ppt_x</p:attrName>
                                          <p:attrName>ppt_y</p:attrName>
                                        </p:attrNameLst>
                                      </p:cBhvr>
                                      <p:rCtr x="-21797" y="14306"/>
                                    </p:animMotion>
                                  </p:childTnLst>
                                </p:cTn>
                              </p:par>
                            </p:childTnLst>
                          </p:cTn>
                        </p:par>
                        <p:par>
                          <p:cTn id="93" fill="hold">
                            <p:stCondLst>
                              <p:cond delay="2000"/>
                            </p:stCondLst>
                            <p:childTnLst>
                              <p:par>
                                <p:cTn id="94" presetID="1" presetClass="exit" presetSubtype="0" fill="hold" nodeType="afterEffect">
                                  <p:stCondLst>
                                    <p:cond delay="0"/>
                                  </p:stCondLst>
                                  <p:childTnLst>
                                    <p:set>
                                      <p:cBhvr>
                                        <p:cTn id="95" dur="1" fill="hold">
                                          <p:stCondLst>
                                            <p:cond delay="0"/>
                                          </p:stCondLst>
                                        </p:cTn>
                                        <p:tgtEl>
                                          <p:spTgt spid="1028"/>
                                        </p:tgtEl>
                                        <p:attrNameLst>
                                          <p:attrName>style.visibility</p:attrName>
                                        </p:attrNameLst>
                                      </p:cBhvr>
                                      <p:to>
                                        <p:strVal val="hidden"/>
                                      </p:to>
                                    </p:set>
                                  </p:childTnLst>
                                </p:cTn>
                              </p:par>
                              <p:par>
                                <p:cTn id="96" presetID="1" presetClass="emph" presetSubtype="2" fill="hold" nodeType="withEffect">
                                  <p:stCondLst>
                                    <p:cond delay="0"/>
                                  </p:stCondLst>
                                  <p:childTnLst>
                                    <p:animClr clrSpc="rgb" dir="cw">
                                      <p:cBhvr>
                                        <p:cTn id="97" dur="750" fill="hold"/>
                                        <p:tgtEl>
                                          <p:spTgt spid="39"/>
                                        </p:tgtEl>
                                        <p:attrNameLst>
                                          <p:attrName>fillcolor</p:attrName>
                                        </p:attrNameLst>
                                      </p:cBhvr>
                                      <p:to>
                                        <a:srgbClr val="EF5F5F"/>
                                      </p:to>
                                    </p:animClr>
                                    <p:set>
                                      <p:cBhvr>
                                        <p:cTn id="98" dur="750" fill="hold"/>
                                        <p:tgtEl>
                                          <p:spTgt spid="39"/>
                                        </p:tgtEl>
                                        <p:attrNameLst>
                                          <p:attrName>fill.type</p:attrName>
                                        </p:attrNameLst>
                                      </p:cBhvr>
                                      <p:to>
                                        <p:strVal val="solid"/>
                                      </p:to>
                                    </p:set>
                                    <p:set>
                                      <p:cBhvr>
                                        <p:cTn id="99" dur="75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100" restart="whenNotActive" fill="hold" evtFilter="cancelBubble" nodeType="interactiveSeq">
                <p:stCondLst>
                  <p:cond evt="onClick" delay="0">
                    <p:tgtEl>
                      <p:spTgt spid="40"/>
                    </p:tgtEl>
                  </p:cond>
                </p:stCondLst>
                <p:endSync evt="end" delay="0">
                  <p:rtn val="all"/>
                </p:endSync>
                <p:childTnLst>
                  <p:par>
                    <p:cTn id="101" fill="hold">
                      <p:stCondLst>
                        <p:cond delay="0"/>
                      </p:stCondLst>
                      <p:childTnLst>
                        <p:par>
                          <p:cTn id="102" fill="hold">
                            <p:stCondLst>
                              <p:cond delay="0"/>
                            </p:stCondLst>
                            <p:childTnLst>
                              <p:par>
                                <p:cTn id="103" presetID="42" presetClass="path" presetSubtype="0" accel="50000" decel="50000" fill="hold" grpId="0" nodeType="clickEffect">
                                  <p:stCondLst>
                                    <p:cond delay="0"/>
                                  </p:stCondLst>
                                  <p:childTnLst>
                                    <p:animMotion origin="layout" path="M 1.25E-6 -2.59259E-6 L 0.3543 -0.28565 " pathEditMode="relative" rAng="0" ptsTypes="AA">
                                      <p:cBhvr>
                                        <p:cTn id="104" dur="2000" fill="hold"/>
                                        <p:tgtEl>
                                          <p:spTgt spid="40"/>
                                        </p:tgtEl>
                                        <p:attrNameLst>
                                          <p:attrName>ppt_x</p:attrName>
                                          <p:attrName>ppt_y</p:attrName>
                                        </p:attrNameLst>
                                      </p:cBhvr>
                                      <p:rCtr x="17708" y="-14282"/>
                                    </p:animMotion>
                                  </p:childTnLst>
                                </p:cTn>
                              </p:par>
                            </p:childTnLst>
                          </p:cTn>
                        </p:par>
                        <p:par>
                          <p:cTn id="105" fill="hold">
                            <p:stCondLst>
                              <p:cond delay="2000"/>
                            </p:stCondLst>
                            <p:childTnLst>
                              <p:par>
                                <p:cTn id="106" presetID="1" presetClass="entr" presetSubtype="0" fill="hold" nodeType="afterEffect">
                                  <p:stCondLst>
                                    <p:cond delay="0"/>
                                  </p:stCondLst>
                                  <p:childTnLst>
                                    <p:set>
                                      <p:cBhvr>
                                        <p:cTn id="107"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voltage.wav"/>
                                        </p:tgtEl>
                                      </p:cMediaNode>
                                    </p:audio>
                                  </p:subTnLst>
                                </p:cTn>
                              </p:par>
                              <p:par>
                                <p:cTn id="108" presetID="26" presetClass="emph" presetSubtype="0" repeatCount="3000" fill="hold" nodeType="withEffect">
                                  <p:stCondLst>
                                    <p:cond delay="0"/>
                                  </p:stCondLst>
                                  <p:childTnLst>
                                    <p:animEffect transition="out" filter="fade">
                                      <p:cBhvr>
                                        <p:cTn id="109" dur="500" tmFilter="0, 0; .2, .5; .8, .5; 1, 0"/>
                                        <p:tgtEl>
                                          <p:spTgt spid="1028"/>
                                        </p:tgtEl>
                                      </p:cBhvr>
                                    </p:animEffect>
                                    <p:animScale>
                                      <p:cBhvr>
                                        <p:cTn id="110" dur="250" autoRev="1" fill="hold"/>
                                        <p:tgtEl>
                                          <p:spTgt spid="1028"/>
                                        </p:tgtEl>
                                      </p:cBhvr>
                                      <p:by x="105000" y="105000"/>
                                    </p:animScale>
                                  </p:childTnLst>
                                </p:cTn>
                              </p:par>
                            </p:childTnLst>
                          </p:cTn>
                        </p:par>
                      </p:childTnLst>
                    </p:cTn>
                  </p:par>
                  <p:par>
                    <p:cTn id="111" fill="hold">
                      <p:stCondLst>
                        <p:cond delay="indefinite"/>
                      </p:stCondLst>
                      <p:childTnLst>
                        <p:par>
                          <p:cTn id="112" fill="hold">
                            <p:stCondLst>
                              <p:cond delay="0"/>
                            </p:stCondLst>
                            <p:childTnLst>
                              <p:par>
                                <p:cTn id="113" presetID="42" presetClass="path" presetSubtype="0" accel="50000" decel="50000" fill="hold" grpId="1" nodeType="clickEffect">
                                  <p:stCondLst>
                                    <p:cond delay="0"/>
                                  </p:stCondLst>
                                  <p:childTnLst>
                                    <p:animMotion origin="layout" path="M 0.35534 -0.28565 L 8.33333E-7 4.44444E-6 " pathEditMode="relative" rAng="0" ptsTypes="AA">
                                      <p:cBhvr>
                                        <p:cTn id="114" dur="2000" fill="hold"/>
                                        <p:tgtEl>
                                          <p:spTgt spid="40"/>
                                        </p:tgtEl>
                                        <p:attrNameLst>
                                          <p:attrName>ppt_x</p:attrName>
                                          <p:attrName>ppt_y</p:attrName>
                                        </p:attrNameLst>
                                      </p:cBhvr>
                                      <p:rCtr x="-17760" y="14306"/>
                                    </p:animMotion>
                                  </p:childTnLst>
                                </p:cTn>
                              </p:par>
                            </p:childTnLst>
                          </p:cTn>
                        </p:par>
                        <p:par>
                          <p:cTn id="115" fill="hold">
                            <p:stCondLst>
                              <p:cond delay="2000"/>
                            </p:stCondLst>
                            <p:childTnLst>
                              <p:par>
                                <p:cTn id="116" presetID="1" presetClass="exit" presetSubtype="0" fill="hold" nodeType="afterEffect">
                                  <p:stCondLst>
                                    <p:cond delay="0"/>
                                  </p:stCondLst>
                                  <p:childTnLst>
                                    <p:set>
                                      <p:cBhvr>
                                        <p:cTn id="117" dur="1" fill="hold">
                                          <p:stCondLst>
                                            <p:cond delay="0"/>
                                          </p:stCondLst>
                                        </p:cTn>
                                        <p:tgtEl>
                                          <p:spTgt spid="1028"/>
                                        </p:tgtEl>
                                        <p:attrNameLst>
                                          <p:attrName>style.visibility</p:attrName>
                                        </p:attrNameLst>
                                      </p:cBhvr>
                                      <p:to>
                                        <p:strVal val="hidden"/>
                                      </p:to>
                                    </p:set>
                                  </p:childTnLst>
                                </p:cTn>
                              </p:par>
                              <p:par>
                                <p:cTn id="118" presetID="1" presetClass="emph" presetSubtype="2" fill="hold" nodeType="withEffect">
                                  <p:stCondLst>
                                    <p:cond delay="0"/>
                                  </p:stCondLst>
                                  <p:childTnLst>
                                    <p:animClr clrSpc="rgb" dir="cw">
                                      <p:cBhvr>
                                        <p:cTn id="119" dur="750" fill="hold"/>
                                        <p:tgtEl>
                                          <p:spTgt spid="40"/>
                                        </p:tgtEl>
                                        <p:attrNameLst>
                                          <p:attrName>fillcolor</p:attrName>
                                        </p:attrNameLst>
                                      </p:cBhvr>
                                      <p:to>
                                        <a:srgbClr val="EF5F5F"/>
                                      </p:to>
                                    </p:animClr>
                                    <p:set>
                                      <p:cBhvr>
                                        <p:cTn id="120" dur="750" fill="hold"/>
                                        <p:tgtEl>
                                          <p:spTgt spid="40"/>
                                        </p:tgtEl>
                                        <p:attrNameLst>
                                          <p:attrName>fill.type</p:attrName>
                                        </p:attrNameLst>
                                      </p:cBhvr>
                                      <p:to>
                                        <p:strVal val="solid"/>
                                      </p:to>
                                    </p:set>
                                    <p:set>
                                      <p:cBhvr>
                                        <p:cTn id="121" dur="75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122" restart="whenNotActive" fill="hold" evtFilter="cancelBubble" nodeType="interactiveSeq">
                <p:stCondLst>
                  <p:cond evt="onClick" delay="0">
                    <p:tgtEl>
                      <p:spTgt spid="41"/>
                    </p:tgtEl>
                  </p:cond>
                </p:stCondLst>
                <p:endSync evt="end" delay="0">
                  <p:rtn val="all"/>
                </p:endSync>
                <p:childTnLst>
                  <p:par>
                    <p:cTn id="123" fill="hold">
                      <p:stCondLst>
                        <p:cond delay="0"/>
                      </p:stCondLst>
                      <p:childTnLst>
                        <p:par>
                          <p:cTn id="124" fill="hold">
                            <p:stCondLst>
                              <p:cond delay="0"/>
                            </p:stCondLst>
                            <p:childTnLst>
                              <p:par>
                                <p:cTn id="125" presetID="42" presetClass="path" presetSubtype="0" accel="50000" decel="50000" fill="hold" grpId="0" nodeType="clickEffect">
                                  <p:stCondLst>
                                    <p:cond delay="0"/>
                                  </p:stCondLst>
                                  <p:childTnLst>
                                    <p:animMotion origin="layout" path="M -2.29167E-6 -2.59259E-6 L 0.27084 -0.28565 " pathEditMode="relative" rAng="0" ptsTypes="AA">
                                      <p:cBhvr>
                                        <p:cTn id="126" dur="2000" fill="hold"/>
                                        <p:tgtEl>
                                          <p:spTgt spid="41"/>
                                        </p:tgtEl>
                                        <p:attrNameLst>
                                          <p:attrName>ppt_x</p:attrName>
                                          <p:attrName>ppt_y</p:attrName>
                                        </p:attrNameLst>
                                      </p:cBhvr>
                                      <p:rCtr x="13542" y="-14282"/>
                                    </p:animMotion>
                                  </p:childTnLst>
                                </p:cTn>
                              </p:par>
                            </p:childTnLst>
                          </p:cTn>
                        </p:par>
                        <p:par>
                          <p:cTn id="127" fill="hold">
                            <p:stCondLst>
                              <p:cond delay="2000"/>
                            </p:stCondLst>
                            <p:childTnLst>
                              <p:par>
                                <p:cTn id="128" presetID="1" presetClass="entr" presetSubtype="0" fill="hold" nodeType="afterEffect">
                                  <p:stCondLst>
                                    <p:cond delay="0"/>
                                  </p:stCondLst>
                                  <p:childTnLst>
                                    <p:set>
                                      <p:cBhvr>
                                        <p:cTn id="129"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3" name="voltage.wav"/>
                                        </p:tgtEl>
                                      </p:cMediaNode>
                                    </p:audio>
                                  </p:subTnLst>
                                </p:cTn>
                              </p:par>
                              <p:par>
                                <p:cTn id="130" presetID="26" presetClass="emph" presetSubtype="0" repeatCount="3000" fill="hold" nodeType="withEffect">
                                  <p:stCondLst>
                                    <p:cond delay="0"/>
                                  </p:stCondLst>
                                  <p:childTnLst>
                                    <p:animEffect transition="out" filter="fade">
                                      <p:cBhvr>
                                        <p:cTn id="131" dur="500" tmFilter="0, 0; .2, .5; .8, .5; 1, 0"/>
                                        <p:tgtEl>
                                          <p:spTgt spid="1028"/>
                                        </p:tgtEl>
                                      </p:cBhvr>
                                    </p:animEffect>
                                    <p:animScale>
                                      <p:cBhvr>
                                        <p:cTn id="132" dur="250" autoRev="1" fill="hold"/>
                                        <p:tgtEl>
                                          <p:spTgt spid="1028"/>
                                        </p:tgtEl>
                                      </p:cBhvr>
                                      <p:by x="105000" y="105000"/>
                                    </p:animScale>
                                  </p:childTnLst>
                                </p:cTn>
                              </p:par>
                            </p:childTnLst>
                          </p:cTn>
                        </p:par>
                      </p:childTnLst>
                    </p:cTn>
                  </p:par>
                  <p:par>
                    <p:cTn id="133" fill="hold">
                      <p:stCondLst>
                        <p:cond delay="indefinite"/>
                      </p:stCondLst>
                      <p:childTnLst>
                        <p:par>
                          <p:cTn id="134" fill="hold">
                            <p:stCondLst>
                              <p:cond delay="0"/>
                            </p:stCondLst>
                            <p:childTnLst>
                              <p:par>
                                <p:cTn id="135" presetID="42" presetClass="path" presetSubtype="0" accel="50000" decel="50000" fill="hold" grpId="1" nodeType="clickEffect">
                                  <p:stCondLst>
                                    <p:cond delay="0"/>
                                  </p:stCondLst>
                                  <p:childTnLst>
                                    <p:animMotion origin="layout" path="M 0.27188 -0.28565 L -2.70833E-6 -1.11111E-6 " pathEditMode="relative" rAng="0" ptsTypes="AA">
                                      <p:cBhvr>
                                        <p:cTn id="136" dur="2000" fill="hold"/>
                                        <p:tgtEl>
                                          <p:spTgt spid="41"/>
                                        </p:tgtEl>
                                        <p:attrNameLst>
                                          <p:attrName>ppt_x</p:attrName>
                                          <p:attrName>ppt_y</p:attrName>
                                        </p:attrNameLst>
                                      </p:cBhvr>
                                      <p:rCtr x="-13581" y="14583"/>
                                    </p:animMotion>
                                  </p:childTnLst>
                                </p:cTn>
                              </p:par>
                            </p:childTnLst>
                          </p:cTn>
                        </p:par>
                        <p:par>
                          <p:cTn id="137" fill="hold">
                            <p:stCondLst>
                              <p:cond delay="2000"/>
                            </p:stCondLst>
                            <p:childTnLst>
                              <p:par>
                                <p:cTn id="138" presetID="1" presetClass="exit" presetSubtype="0" fill="hold" nodeType="afterEffect">
                                  <p:stCondLst>
                                    <p:cond delay="0"/>
                                  </p:stCondLst>
                                  <p:childTnLst>
                                    <p:set>
                                      <p:cBhvr>
                                        <p:cTn id="139" dur="1" fill="hold">
                                          <p:stCondLst>
                                            <p:cond delay="0"/>
                                          </p:stCondLst>
                                        </p:cTn>
                                        <p:tgtEl>
                                          <p:spTgt spid="1028"/>
                                        </p:tgtEl>
                                        <p:attrNameLst>
                                          <p:attrName>style.visibility</p:attrName>
                                        </p:attrNameLst>
                                      </p:cBhvr>
                                      <p:to>
                                        <p:strVal val="hidden"/>
                                      </p:to>
                                    </p:set>
                                  </p:childTnLst>
                                </p:cTn>
                              </p:par>
                              <p:par>
                                <p:cTn id="140" presetID="1" presetClass="emph" presetSubtype="2" fill="hold" nodeType="withEffect">
                                  <p:stCondLst>
                                    <p:cond delay="0"/>
                                  </p:stCondLst>
                                  <p:childTnLst>
                                    <p:animClr clrSpc="rgb" dir="cw">
                                      <p:cBhvr>
                                        <p:cTn id="141" dur="750" fill="hold"/>
                                        <p:tgtEl>
                                          <p:spTgt spid="41"/>
                                        </p:tgtEl>
                                        <p:attrNameLst>
                                          <p:attrName>fillcolor</p:attrName>
                                        </p:attrNameLst>
                                      </p:cBhvr>
                                      <p:to>
                                        <a:srgbClr val="EF5F5F"/>
                                      </p:to>
                                    </p:animClr>
                                    <p:set>
                                      <p:cBhvr>
                                        <p:cTn id="142" dur="750" fill="hold"/>
                                        <p:tgtEl>
                                          <p:spTgt spid="41"/>
                                        </p:tgtEl>
                                        <p:attrNameLst>
                                          <p:attrName>fill.type</p:attrName>
                                        </p:attrNameLst>
                                      </p:cBhvr>
                                      <p:to>
                                        <p:strVal val="solid"/>
                                      </p:to>
                                    </p:set>
                                    <p:set>
                                      <p:cBhvr>
                                        <p:cTn id="143" dur="75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144" restart="whenNotActive" fill="hold" evtFilter="cancelBubble" nodeType="interactiveSeq">
                <p:stCondLst>
                  <p:cond evt="onClick" delay="0">
                    <p:tgtEl>
                      <p:spTgt spid="43"/>
                    </p:tgtEl>
                  </p:cond>
                </p:stCondLst>
                <p:endSync evt="end" delay="0">
                  <p:rtn val="all"/>
                </p:endSync>
                <p:childTnLst>
                  <p:par>
                    <p:cTn id="145" fill="hold">
                      <p:stCondLst>
                        <p:cond delay="0"/>
                      </p:stCondLst>
                      <p:childTnLst>
                        <p:par>
                          <p:cTn id="146" fill="hold">
                            <p:stCondLst>
                              <p:cond delay="0"/>
                            </p:stCondLst>
                            <p:childTnLst>
                              <p:par>
                                <p:cTn id="147" presetID="42" presetClass="path" presetSubtype="0" accel="50000" decel="50000" fill="hold" grpId="0" nodeType="clickEffect">
                                  <p:stCondLst>
                                    <p:cond delay="0"/>
                                  </p:stCondLst>
                                  <p:childTnLst>
                                    <p:animMotion origin="layout" path="M 3.95833E-6 -2.59259E-6 L 0.18724 -0.28842 " pathEditMode="relative" rAng="0" ptsTypes="AA">
                                      <p:cBhvr>
                                        <p:cTn id="148" dur="2000" fill="hold"/>
                                        <p:tgtEl>
                                          <p:spTgt spid="43"/>
                                        </p:tgtEl>
                                        <p:attrNameLst>
                                          <p:attrName>ppt_x</p:attrName>
                                          <p:attrName>ppt_y</p:attrName>
                                        </p:attrNameLst>
                                      </p:cBhvr>
                                      <p:rCtr x="9362" y="-14421"/>
                                    </p:animMotion>
                                  </p:childTnLst>
                                </p:cTn>
                              </p:par>
                            </p:childTnLst>
                          </p:cTn>
                        </p:par>
                        <p:par>
                          <p:cTn id="149" fill="hold">
                            <p:stCondLst>
                              <p:cond delay="2000"/>
                            </p:stCondLst>
                            <p:childTnLst>
                              <p:par>
                                <p:cTn id="150" presetID="1" presetClass="entr" presetSubtype="0" fill="hold" nodeType="afterEffect">
                                  <p:stCondLst>
                                    <p:cond delay="0"/>
                                  </p:stCondLst>
                                  <p:childTnLst>
                                    <p:set>
                                      <p:cBhvr>
                                        <p:cTn id="151"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voltage.wav"/>
                                        </p:tgtEl>
                                      </p:cMediaNode>
                                    </p:audio>
                                  </p:subTnLst>
                                </p:cTn>
                              </p:par>
                              <p:par>
                                <p:cTn id="152" presetID="26" presetClass="emph" presetSubtype="0" repeatCount="3000" fill="hold" nodeType="withEffect">
                                  <p:stCondLst>
                                    <p:cond delay="0"/>
                                  </p:stCondLst>
                                  <p:childTnLst>
                                    <p:animEffect transition="out" filter="fade">
                                      <p:cBhvr>
                                        <p:cTn id="153" dur="500" tmFilter="0, 0; .2, .5; .8, .5; 1, 0"/>
                                        <p:tgtEl>
                                          <p:spTgt spid="1028"/>
                                        </p:tgtEl>
                                      </p:cBhvr>
                                    </p:animEffect>
                                    <p:animScale>
                                      <p:cBhvr>
                                        <p:cTn id="154" dur="250" autoRev="1" fill="hold"/>
                                        <p:tgtEl>
                                          <p:spTgt spid="1028"/>
                                        </p:tgtEl>
                                      </p:cBhvr>
                                      <p:by x="105000" y="105000"/>
                                    </p:animScale>
                                  </p:childTnLst>
                                </p:cTn>
                              </p:par>
                            </p:childTnLst>
                          </p:cTn>
                        </p:par>
                      </p:childTnLst>
                    </p:cTn>
                  </p:par>
                  <p:par>
                    <p:cTn id="155" fill="hold">
                      <p:stCondLst>
                        <p:cond delay="indefinite"/>
                      </p:stCondLst>
                      <p:childTnLst>
                        <p:par>
                          <p:cTn id="156" fill="hold">
                            <p:stCondLst>
                              <p:cond delay="0"/>
                            </p:stCondLst>
                            <p:childTnLst>
                              <p:par>
                                <p:cTn id="157" presetID="42" presetClass="path" presetSubtype="0" accel="50000" decel="50000" fill="hold" grpId="1" nodeType="clickEffect">
                                  <p:stCondLst>
                                    <p:cond delay="0"/>
                                  </p:stCondLst>
                                  <p:childTnLst>
                                    <p:animMotion origin="layout" path="M 0.18828 -0.28565 L 5E-6 2.22222E-6 " pathEditMode="relative" rAng="0" ptsTypes="AA">
                                      <p:cBhvr>
                                        <p:cTn id="158" dur="2000" fill="hold"/>
                                        <p:tgtEl>
                                          <p:spTgt spid="43"/>
                                        </p:tgtEl>
                                        <p:attrNameLst>
                                          <p:attrName>ppt_x</p:attrName>
                                          <p:attrName>ppt_y</p:attrName>
                                        </p:attrNameLst>
                                      </p:cBhvr>
                                      <p:rCtr x="-9453" y="14167"/>
                                    </p:animMotion>
                                  </p:childTnLst>
                                </p:cTn>
                              </p:par>
                            </p:childTnLst>
                          </p:cTn>
                        </p:par>
                        <p:par>
                          <p:cTn id="159" fill="hold">
                            <p:stCondLst>
                              <p:cond delay="2000"/>
                            </p:stCondLst>
                            <p:childTnLst>
                              <p:par>
                                <p:cTn id="160" presetID="1" presetClass="exit" presetSubtype="0" fill="hold" nodeType="afterEffect">
                                  <p:stCondLst>
                                    <p:cond delay="0"/>
                                  </p:stCondLst>
                                  <p:childTnLst>
                                    <p:set>
                                      <p:cBhvr>
                                        <p:cTn id="161" dur="1" fill="hold">
                                          <p:stCondLst>
                                            <p:cond delay="0"/>
                                          </p:stCondLst>
                                        </p:cTn>
                                        <p:tgtEl>
                                          <p:spTgt spid="1028"/>
                                        </p:tgtEl>
                                        <p:attrNameLst>
                                          <p:attrName>style.visibility</p:attrName>
                                        </p:attrNameLst>
                                      </p:cBhvr>
                                      <p:to>
                                        <p:strVal val="hidden"/>
                                      </p:to>
                                    </p:set>
                                  </p:childTnLst>
                                </p:cTn>
                              </p:par>
                              <p:par>
                                <p:cTn id="162" presetID="1" presetClass="emph" presetSubtype="2" fill="hold" nodeType="withEffect">
                                  <p:stCondLst>
                                    <p:cond delay="0"/>
                                  </p:stCondLst>
                                  <p:childTnLst>
                                    <p:animClr clrSpc="rgb" dir="cw">
                                      <p:cBhvr>
                                        <p:cTn id="163" dur="750" fill="hold"/>
                                        <p:tgtEl>
                                          <p:spTgt spid="43"/>
                                        </p:tgtEl>
                                        <p:attrNameLst>
                                          <p:attrName>fillcolor</p:attrName>
                                        </p:attrNameLst>
                                      </p:cBhvr>
                                      <p:to>
                                        <a:srgbClr val="EF5F5F"/>
                                      </p:to>
                                    </p:animClr>
                                    <p:set>
                                      <p:cBhvr>
                                        <p:cTn id="164" dur="750" fill="hold"/>
                                        <p:tgtEl>
                                          <p:spTgt spid="43"/>
                                        </p:tgtEl>
                                        <p:attrNameLst>
                                          <p:attrName>fill.type</p:attrName>
                                        </p:attrNameLst>
                                      </p:cBhvr>
                                      <p:to>
                                        <p:strVal val="solid"/>
                                      </p:to>
                                    </p:set>
                                    <p:set>
                                      <p:cBhvr>
                                        <p:cTn id="165" dur="7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66" restart="whenNotActive" fill="hold" evtFilter="cancelBubble" nodeType="interactiveSeq">
                <p:stCondLst>
                  <p:cond evt="onClick" delay="0">
                    <p:tgtEl>
                      <p:spTgt spid="45"/>
                    </p:tgtEl>
                  </p:cond>
                </p:stCondLst>
                <p:endSync evt="end" delay="0">
                  <p:rtn val="all"/>
                </p:endSync>
                <p:childTnLst>
                  <p:par>
                    <p:cTn id="167" fill="hold">
                      <p:stCondLst>
                        <p:cond delay="0"/>
                      </p:stCondLst>
                      <p:childTnLst>
                        <p:par>
                          <p:cTn id="168" fill="hold">
                            <p:stCondLst>
                              <p:cond delay="0"/>
                            </p:stCondLst>
                            <p:childTnLst>
                              <p:par>
                                <p:cTn id="169" presetID="42" presetClass="path" presetSubtype="0" accel="50000" decel="50000" fill="hold" grpId="0" nodeType="clickEffect">
                                  <p:stCondLst>
                                    <p:cond delay="0"/>
                                  </p:stCondLst>
                                  <p:childTnLst>
                                    <p:animMotion origin="layout" path="M 4.16667E-7 -2.59259E-6 L 0.1043 -0.28842 " pathEditMode="relative" rAng="0" ptsTypes="AA">
                                      <p:cBhvr>
                                        <p:cTn id="170" dur="2000" fill="hold"/>
                                        <p:tgtEl>
                                          <p:spTgt spid="45"/>
                                        </p:tgtEl>
                                        <p:attrNameLst>
                                          <p:attrName>ppt_x</p:attrName>
                                          <p:attrName>ppt_y</p:attrName>
                                        </p:attrNameLst>
                                      </p:cBhvr>
                                      <p:rCtr x="5208" y="-14421"/>
                                    </p:animMotion>
                                  </p:childTnLst>
                                </p:cTn>
                              </p:par>
                            </p:childTnLst>
                          </p:cTn>
                        </p:par>
                        <p:par>
                          <p:cTn id="171" fill="hold">
                            <p:stCondLst>
                              <p:cond delay="2000"/>
                            </p:stCondLst>
                            <p:childTnLst>
                              <p:par>
                                <p:cTn id="172" presetID="1" presetClass="entr" presetSubtype="0" fill="hold" nodeType="afterEffect">
                                  <p:stCondLst>
                                    <p:cond delay="0"/>
                                  </p:stCondLst>
                                  <p:childTnLst>
                                    <p:set>
                                      <p:cBhvr>
                                        <p:cTn id="173"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3" name="voltage.wav"/>
                                        </p:tgtEl>
                                      </p:cMediaNode>
                                    </p:audio>
                                  </p:subTnLst>
                                </p:cTn>
                              </p:par>
                              <p:par>
                                <p:cTn id="174" presetID="26" presetClass="emph" presetSubtype="0" repeatCount="3000" fill="hold" nodeType="withEffect">
                                  <p:stCondLst>
                                    <p:cond delay="0"/>
                                  </p:stCondLst>
                                  <p:childTnLst>
                                    <p:animEffect transition="out" filter="fade">
                                      <p:cBhvr>
                                        <p:cTn id="175" dur="500" tmFilter="0, 0; .2, .5; .8, .5; 1, 0"/>
                                        <p:tgtEl>
                                          <p:spTgt spid="1028"/>
                                        </p:tgtEl>
                                      </p:cBhvr>
                                    </p:animEffect>
                                    <p:animScale>
                                      <p:cBhvr>
                                        <p:cTn id="176" dur="250" autoRev="1" fill="hold"/>
                                        <p:tgtEl>
                                          <p:spTgt spid="1028"/>
                                        </p:tgtEl>
                                      </p:cBhvr>
                                      <p:by x="105000" y="105000"/>
                                    </p:animScale>
                                  </p:childTnLst>
                                </p:cTn>
                              </p:par>
                            </p:childTnLst>
                          </p:cTn>
                        </p:par>
                      </p:childTnLst>
                    </p:cTn>
                  </p:par>
                  <p:par>
                    <p:cTn id="177" fill="hold">
                      <p:stCondLst>
                        <p:cond delay="indefinite"/>
                      </p:stCondLst>
                      <p:childTnLst>
                        <p:par>
                          <p:cTn id="178" fill="hold">
                            <p:stCondLst>
                              <p:cond delay="0"/>
                            </p:stCondLst>
                            <p:childTnLst>
                              <p:par>
                                <p:cTn id="179" presetID="42" presetClass="path" presetSubtype="0" accel="50000" decel="50000" fill="hold" grpId="1" nodeType="clickEffect">
                                  <p:stCondLst>
                                    <p:cond delay="0"/>
                                  </p:stCondLst>
                                  <p:childTnLst>
                                    <p:animMotion origin="layout" path="M 0.10482 -0.28565 L 2.70833E-6 2.22222E-6 " pathEditMode="relative" rAng="0" ptsTypes="AA">
                                      <p:cBhvr>
                                        <p:cTn id="180" dur="2000" fill="hold"/>
                                        <p:tgtEl>
                                          <p:spTgt spid="45"/>
                                        </p:tgtEl>
                                        <p:attrNameLst>
                                          <p:attrName>ppt_x</p:attrName>
                                          <p:attrName>ppt_y</p:attrName>
                                        </p:attrNameLst>
                                      </p:cBhvr>
                                      <p:rCtr x="-5313" y="14167"/>
                                    </p:animMotion>
                                  </p:childTnLst>
                                </p:cTn>
                              </p:par>
                            </p:childTnLst>
                          </p:cTn>
                        </p:par>
                        <p:par>
                          <p:cTn id="181" fill="hold">
                            <p:stCondLst>
                              <p:cond delay="2000"/>
                            </p:stCondLst>
                            <p:childTnLst>
                              <p:par>
                                <p:cTn id="182" presetID="1" presetClass="exit" presetSubtype="0" fill="hold" nodeType="afterEffect">
                                  <p:stCondLst>
                                    <p:cond delay="0"/>
                                  </p:stCondLst>
                                  <p:childTnLst>
                                    <p:set>
                                      <p:cBhvr>
                                        <p:cTn id="183" dur="1" fill="hold">
                                          <p:stCondLst>
                                            <p:cond delay="0"/>
                                          </p:stCondLst>
                                        </p:cTn>
                                        <p:tgtEl>
                                          <p:spTgt spid="1028"/>
                                        </p:tgtEl>
                                        <p:attrNameLst>
                                          <p:attrName>style.visibility</p:attrName>
                                        </p:attrNameLst>
                                      </p:cBhvr>
                                      <p:to>
                                        <p:strVal val="hidden"/>
                                      </p:to>
                                    </p:set>
                                  </p:childTnLst>
                                </p:cTn>
                              </p:par>
                              <p:par>
                                <p:cTn id="184" presetID="1" presetClass="emph" presetSubtype="2" fill="hold" nodeType="withEffect">
                                  <p:stCondLst>
                                    <p:cond delay="0"/>
                                  </p:stCondLst>
                                  <p:childTnLst>
                                    <p:animClr clrSpc="rgb" dir="cw">
                                      <p:cBhvr>
                                        <p:cTn id="185" dur="750" fill="hold"/>
                                        <p:tgtEl>
                                          <p:spTgt spid="45"/>
                                        </p:tgtEl>
                                        <p:attrNameLst>
                                          <p:attrName>fillcolor</p:attrName>
                                        </p:attrNameLst>
                                      </p:cBhvr>
                                      <p:to>
                                        <a:srgbClr val="EF5F5F"/>
                                      </p:to>
                                    </p:animClr>
                                    <p:set>
                                      <p:cBhvr>
                                        <p:cTn id="186" dur="750" fill="hold"/>
                                        <p:tgtEl>
                                          <p:spTgt spid="45"/>
                                        </p:tgtEl>
                                        <p:attrNameLst>
                                          <p:attrName>fill.type</p:attrName>
                                        </p:attrNameLst>
                                      </p:cBhvr>
                                      <p:to>
                                        <p:strVal val="solid"/>
                                      </p:to>
                                    </p:set>
                                    <p:set>
                                      <p:cBhvr>
                                        <p:cTn id="187" dur="75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88" restart="whenNotActive" fill="hold" evtFilter="cancelBubble" nodeType="interactiveSeq">
                <p:stCondLst>
                  <p:cond evt="onClick" delay="0">
                    <p:tgtEl>
                      <p:spTgt spid="49"/>
                    </p:tgtEl>
                  </p:cond>
                </p:stCondLst>
                <p:endSync evt="end" delay="0">
                  <p:rtn val="all"/>
                </p:endSync>
                <p:childTnLst>
                  <p:par>
                    <p:cTn id="189" fill="hold">
                      <p:stCondLst>
                        <p:cond delay="0"/>
                      </p:stCondLst>
                      <p:childTnLst>
                        <p:par>
                          <p:cTn id="190" fill="hold">
                            <p:stCondLst>
                              <p:cond delay="0"/>
                            </p:stCondLst>
                            <p:childTnLst>
                              <p:par>
                                <p:cTn id="191" presetID="42" presetClass="path" presetSubtype="0" accel="50000" decel="50000" fill="hold" grpId="0" nodeType="clickEffect">
                                  <p:stCondLst>
                                    <p:cond delay="0"/>
                                  </p:stCondLst>
                                  <p:childTnLst>
                                    <p:animMotion origin="layout" path="M 8.33333E-7 -2.59259E-6 L 0.43633 -0.4794 " pathEditMode="relative" rAng="0" ptsTypes="AA">
                                      <p:cBhvr>
                                        <p:cTn id="192" dur="2000" fill="hold"/>
                                        <p:tgtEl>
                                          <p:spTgt spid="49"/>
                                        </p:tgtEl>
                                        <p:attrNameLst>
                                          <p:attrName>ppt_x</p:attrName>
                                          <p:attrName>ppt_y</p:attrName>
                                        </p:attrNameLst>
                                      </p:cBhvr>
                                      <p:rCtr x="21810" y="-23981"/>
                                    </p:animMotion>
                                  </p:childTnLst>
                                </p:cTn>
                              </p:par>
                            </p:childTnLst>
                          </p:cTn>
                        </p:par>
                        <p:par>
                          <p:cTn id="193" fill="hold">
                            <p:stCondLst>
                              <p:cond delay="2000"/>
                            </p:stCondLst>
                            <p:childTnLst>
                              <p:par>
                                <p:cTn id="194" presetID="1" presetClass="entr" presetSubtype="0" fill="hold" nodeType="afterEffect">
                                  <p:stCondLst>
                                    <p:cond delay="0"/>
                                  </p:stCondLst>
                                  <p:childTnLst>
                                    <p:set>
                                      <p:cBhvr>
                                        <p:cTn id="195"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3" name="voltage.wav"/>
                                        </p:tgtEl>
                                      </p:cMediaNode>
                                    </p:audio>
                                  </p:subTnLst>
                                </p:cTn>
                              </p:par>
                              <p:par>
                                <p:cTn id="196" presetID="26" presetClass="emph" presetSubtype="0" repeatCount="3000" fill="hold" nodeType="withEffect">
                                  <p:stCondLst>
                                    <p:cond delay="0"/>
                                  </p:stCondLst>
                                  <p:childTnLst>
                                    <p:animEffect transition="out" filter="fade">
                                      <p:cBhvr>
                                        <p:cTn id="197" dur="500" tmFilter="0, 0; .2, .5; .8, .5; 1, 0"/>
                                        <p:tgtEl>
                                          <p:spTgt spid="1028"/>
                                        </p:tgtEl>
                                      </p:cBhvr>
                                    </p:animEffect>
                                    <p:animScale>
                                      <p:cBhvr>
                                        <p:cTn id="198" dur="250" autoRev="1" fill="hold"/>
                                        <p:tgtEl>
                                          <p:spTgt spid="1028"/>
                                        </p:tgtEl>
                                      </p:cBhvr>
                                      <p:by x="105000" y="105000"/>
                                    </p:animScale>
                                  </p:childTnLst>
                                </p:cTn>
                              </p:par>
                            </p:childTnLst>
                          </p:cTn>
                        </p:par>
                      </p:childTnLst>
                    </p:cTn>
                  </p:par>
                  <p:par>
                    <p:cTn id="199" fill="hold">
                      <p:stCondLst>
                        <p:cond delay="indefinite"/>
                      </p:stCondLst>
                      <p:childTnLst>
                        <p:par>
                          <p:cTn id="200" fill="hold">
                            <p:stCondLst>
                              <p:cond delay="0"/>
                            </p:stCondLst>
                            <p:childTnLst>
                              <p:par>
                                <p:cTn id="201" presetID="42" presetClass="path" presetSubtype="0" accel="50000" decel="50000" fill="hold" grpId="1" nodeType="clickEffect">
                                  <p:stCondLst>
                                    <p:cond delay="0"/>
                                  </p:stCondLst>
                                  <p:childTnLst>
                                    <p:animMotion origin="layout" path="M 0.43633 -0.4794 L 2.59124E-17 3.29597E-17 " pathEditMode="relative" rAng="0" ptsTypes="AA">
                                      <p:cBhvr>
                                        <p:cTn id="202" dur="2000" fill="hold"/>
                                        <p:tgtEl>
                                          <p:spTgt spid="49"/>
                                        </p:tgtEl>
                                        <p:attrNameLst>
                                          <p:attrName>ppt_x</p:attrName>
                                          <p:attrName>ppt_y</p:attrName>
                                        </p:attrNameLst>
                                      </p:cBhvr>
                                      <p:rCtr x="-21797" y="24028"/>
                                    </p:animMotion>
                                  </p:childTnLst>
                                </p:cTn>
                              </p:par>
                            </p:childTnLst>
                          </p:cTn>
                        </p:par>
                        <p:par>
                          <p:cTn id="203" fill="hold">
                            <p:stCondLst>
                              <p:cond delay="2000"/>
                            </p:stCondLst>
                            <p:childTnLst>
                              <p:par>
                                <p:cTn id="204" presetID="1" presetClass="exit" presetSubtype="0" fill="hold" nodeType="afterEffect">
                                  <p:stCondLst>
                                    <p:cond delay="0"/>
                                  </p:stCondLst>
                                  <p:childTnLst>
                                    <p:set>
                                      <p:cBhvr>
                                        <p:cTn id="205" dur="1" fill="hold">
                                          <p:stCondLst>
                                            <p:cond delay="0"/>
                                          </p:stCondLst>
                                        </p:cTn>
                                        <p:tgtEl>
                                          <p:spTgt spid="1028"/>
                                        </p:tgtEl>
                                        <p:attrNameLst>
                                          <p:attrName>style.visibility</p:attrName>
                                        </p:attrNameLst>
                                      </p:cBhvr>
                                      <p:to>
                                        <p:strVal val="hidden"/>
                                      </p:to>
                                    </p:set>
                                  </p:childTnLst>
                                </p:cTn>
                              </p:par>
                              <p:par>
                                <p:cTn id="206" presetID="1" presetClass="emph" presetSubtype="2" fill="hold" nodeType="withEffect">
                                  <p:stCondLst>
                                    <p:cond delay="0"/>
                                  </p:stCondLst>
                                  <p:childTnLst>
                                    <p:animClr clrSpc="rgb" dir="cw">
                                      <p:cBhvr>
                                        <p:cTn id="207" dur="750" fill="hold"/>
                                        <p:tgtEl>
                                          <p:spTgt spid="49"/>
                                        </p:tgtEl>
                                        <p:attrNameLst>
                                          <p:attrName>fillcolor</p:attrName>
                                        </p:attrNameLst>
                                      </p:cBhvr>
                                      <p:to>
                                        <a:srgbClr val="EF5F5F"/>
                                      </p:to>
                                    </p:animClr>
                                    <p:set>
                                      <p:cBhvr>
                                        <p:cTn id="208" dur="750" fill="hold"/>
                                        <p:tgtEl>
                                          <p:spTgt spid="49"/>
                                        </p:tgtEl>
                                        <p:attrNameLst>
                                          <p:attrName>fill.type</p:attrName>
                                        </p:attrNameLst>
                                      </p:cBhvr>
                                      <p:to>
                                        <p:strVal val="solid"/>
                                      </p:to>
                                    </p:set>
                                    <p:set>
                                      <p:cBhvr>
                                        <p:cTn id="209" dur="750" fill="hold"/>
                                        <p:tgtEl>
                                          <p:spTgt spid="49"/>
                                        </p:tgtEl>
                                        <p:attrNameLst>
                                          <p:attrName>fill.on</p:attrName>
                                        </p:attrNameLst>
                                      </p:cBhvr>
                                      <p:to>
                                        <p:strVal val="true"/>
                                      </p:to>
                                    </p:set>
                                  </p:childTnLst>
                                </p:cTn>
                              </p:par>
                            </p:childTnLst>
                          </p:cTn>
                        </p:par>
                      </p:childTnLst>
                    </p:cTn>
                  </p:par>
                </p:childTnLst>
              </p:cTn>
              <p:nextCondLst>
                <p:cond evt="onClick" delay="0">
                  <p:tgtEl>
                    <p:spTgt spid="49"/>
                  </p:tgtEl>
                </p:cond>
              </p:nextCondLst>
            </p:seq>
            <p:seq concurrent="1" nextAc="seek">
              <p:cTn id="210" restart="whenNotActive" fill="hold" evtFilter="cancelBubble" nodeType="interactiveSeq">
                <p:stCondLst>
                  <p:cond evt="onClick" delay="0">
                    <p:tgtEl>
                      <p:spTgt spid="50"/>
                    </p:tgtEl>
                  </p:cond>
                </p:stCondLst>
                <p:endSync evt="end" delay="0">
                  <p:rtn val="all"/>
                </p:endSync>
                <p:childTnLst>
                  <p:par>
                    <p:cTn id="211" fill="hold">
                      <p:stCondLst>
                        <p:cond delay="0"/>
                      </p:stCondLst>
                      <p:childTnLst>
                        <p:par>
                          <p:cTn id="212" fill="hold">
                            <p:stCondLst>
                              <p:cond delay="0"/>
                            </p:stCondLst>
                            <p:childTnLst>
                              <p:par>
                                <p:cTn id="213" presetID="42" presetClass="path" presetSubtype="0" accel="50000" decel="50000" fill="hold" grpId="0" nodeType="clickEffect">
                                  <p:stCondLst>
                                    <p:cond delay="0"/>
                                  </p:stCondLst>
                                  <p:childTnLst>
                                    <p:animMotion origin="layout" path="M -2.70833E-6 -2.59259E-6 L 0.35287 -0.4794 " pathEditMode="relative" rAng="0" ptsTypes="AA">
                                      <p:cBhvr>
                                        <p:cTn id="214" dur="2000" fill="hold"/>
                                        <p:tgtEl>
                                          <p:spTgt spid="50"/>
                                        </p:tgtEl>
                                        <p:attrNameLst>
                                          <p:attrName>ppt_x</p:attrName>
                                          <p:attrName>ppt_y</p:attrName>
                                        </p:attrNameLst>
                                      </p:cBhvr>
                                      <p:rCtr x="17643" y="-23981"/>
                                    </p:animMotion>
                                  </p:childTnLst>
                                </p:cTn>
                              </p:par>
                            </p:childTnLst>
                          </p:cTn>
                        </p:par>
                        <p:par>
                          <p:cTn id="215" fill="hold">
                            <p:stCondLst>
                              <p:cond delay="2000"/>
                            </p:stCondLst>
                            <p:childTnLst>
                              <p:par>
                                <p:cTn id="216" presetID="1" presetClass="entr" presetSubtype="0" fill="hold" nodeType="afterEffect">
                                  <p:stCondLst>
                                    <p:cond delay="0"/>
                                  </p:stCondLst>
                                  <p:childTnLst>
                                    <p:set>
                                      <p:cBhvr>
                                        <p:cTn id="217"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216"/>
                                            </p:cond>
                                          </p:stCondLst>
                                          <p:endCondLst>
                                            <p:cond evt="onStopAudio" delay="0">
                                              <p:tgtEl>
                                                <p:sldTgt/>
                                              </p:tgtEl>
                                            </p:cond>
                                          </p:endCondLst>
                                        </p:cTn>
                                        <p:tgtEl>
                                          <p:sndTgt r:embed="rId4" name="applause.wav"/>
                                        </p:tgtEl>
                                      </p:cMediaNode>
                                    </p:audio>
                                  </p:subTnLst>
                                </p:cTn>
                              </p:par>
                              <p:par>
                                <p:cTn id="218" presetID="26" presetClass="emph" presetSubtype="0" repeatCount="3000" fill="hold" nodeType="withEffect">
                                  <p:stCondLst>
                                    <p:cond delay="0"/>
                                  </p:stCondLst>
                                  <p:childTnLst>
                                    <p:animEffect transition="out" filter="fade">
                                      <p:cBhvr>
                                        <p:cTn id="219" dur="500" tmFilter="0, 0; .2, .5; .8, .5; 1, 0"/>
                                        <p:tgtEl>
                                          <p:spTgt spid="1026"/>
                                        </p:tgtEl>
                                      </p:cBhvr>
                                    </p:animEffect>
                                    <p:animScale>
                                      <p:cBhvr>
                                        <p:cTn id="220" dur="250" autoRev="1" fill="hold"/>
                                        <p:tgtEl>
                                          <p:spTgt spid="1026"/>
                                        </p:tgtEl>
                                      </p:cBhvr>
                                      <p:by x="105000" y="105000"/>
                                    </p:animScale>
                                  </p:childTnLst>
                                </p:cTn>
                              </p:par>
                            </p:childTnLst>
                          </p:cTn>
                        </p:par>
                      </p:childTnLst>
                    </p:cTn>
                  </p:par>
                  <p:par>
                    <p:cTn id="221" fill="hold">
                      <p:stCondLst>
                        <p:cond delay="indefinite"/>
                      </p:stCondLst>
                      <p:childTnLst>
                        <p:par>
                          <p:cTn id="222" fill="hold">
                            <p:stCondLst>
                              <p:cond delay="0"/>
                            </p:stCondLst>
                            <p:childTnLst>
                              <p:par>
                                <p:cTn id="223" presetID="42" presetClass="path" presetSubtype="0" accel="50000" decel="50000" fill="hold" grpId="1" nodeType="clickEffect">
                                  <p:stCondLst>
                                    <p:cond delay="0"/>
                                  </p:stCondLst>
                                  <p:childTnLst>
                                    <p:animMotion origin="layout" path="M 0.35287 -0.4794 L 8.33333E-7 4.44444E-6 " pathEditMode="relative" rAng="0" ptsTypes="AA">
                                      <p:cBhvr>
                                        <p:cTn id="224" dur="2000" fill="hold"/>
                                        <p:tgtEl>
                                          <p:spTgt spid="50"/>
                                        </p:tgtEl>
                                        <p:attrNameLst>
                                          <p:attrName>ppt_x</p:attrName>
                                          <p:attrName>ppt_y</p:attrName>
                                        </p:attrNameLst>
                                      </p:cBhvr>
                                      <p:rCtr x="-17760" y="24306"/>
                                    </p:animMotion>
                                  </p:childTnLst>
                                </p:cTn>
                              </p:par>
                            </p:childTnLst>
                          </p:cTn>
                        </p:par>
                        <p:par>
                          <p:cTn id="225" fill="hold">
                            <p:stCondLst>
                              <p:cond delay="2000"/>
                            </p:stCondLst>
                            <p:childTnLst>
                              <p:par>
                                <p:cTn id="226" presetID="1" presetClass="exit" presetSubtype="0" fill="hold" nodeType="afterEffect">
                                  <p:stCondLst>
                                    <p:cond delay="0"/>
                                  </p:stCondLst>
                                  <p:childTnLst>
                                    <p:set>
                                      <p:cBhvr>
                                        <p:cTn id="227" dur="1" fill="hold">
                                          <p:stCondLst>
                                            <p:cond delay="0"/>
                                          </p:stCondLst>
                                        </p:cTn>
                                        <p:tgtEl>
                                          <p:spTgt spid="1026"/>
                                        </p:tgtEl>
                                        <p:attrNameLst>
                                          <p:attrName>style.visibility</p:attrName>
                                        </p:attrNameLst>
                                      </p:cBhvr>
                                      <p:to>
                                        <p:strVal val="hidden"/>
                                      </p:to>
                                    </p:set>
                                  </p:childTnLst>
                                </p:cTn>
                              </p:par>
                              <p:par>
                                <p:cTn id="228" presetID="1" presetClass="emph" presetSubtype="2" fill="hold" nodeType="withEffect">
                                  <p:stCondLst>
                                    <p:cond delay="0"/>
                                  </p:stCondLst>
                                  <p:childTnLst>
                                    <p:animClr clrSpc="rgb" dir="cw">
                                      <p:cBhvr>
                                        <p:cTn id="229" dur="750" fill="hold"/>
                                        <p:tgtEl>
                                          <p:spTgt spid="50"/>
                                        </p:tgtEl>
                                        <p:attrNameLst>
                                          <p:attrName>fillcolor</p:attrName>
                                        </p:attrNameLst>
                                      </p:cBhvr>
                                      <p:to>
                                        <a:srgbClr val="FCD960"/>
                                      </p:to>
                                    </p:animClr>
                                    <p:set>
                                      <p:cBhvr>
                                        <p:cTn id="230" dur="750" fill="hold"/>
                                        <p:tgtEl>
                                          <p:spTgt spid="50"/>
                                        </p:tgtEl>
                                        <p:attrNameLst>
                                          <p:attrName>fill.type</p:attrName>
                                        </p:attrNameLst>
                                      </p:cBhvr>
                                      <p:to>
                                        <p:strVal val="solid"/>
                                      </p:to>
                                    </p:set>
                                    <p:set>
                                      <p:cBhvr>
                                        <p:cTn id="231" dur="75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seq concurrent="1" nextAc="seek">
              <p:cTn id="232" restart="whenNotActive" fill="hold" evtFilter="cancelBubble" nodeType="interactiveSeq">
                <p:stCondLst>
                  <p:cond evt="onClick" delay="0">
                    <p:tgtEl>
                      <p:spTgt spid="51"/>
                    </p:tgtEl>
                  </p:cond>
                </p:stCondLst>
                <p:endSync evt="end" delay="0">
                  <p:rtn val="all"/>
                </p:endSync>
                <p:childTnLst>
                  <p:par>
                    <p:cTn id="233" fill="hold">
                      <p:stCondLst>
                        <p:cond delay="0"/>
                      </p:stCondLst>
                      <p:childTnLst>
                        <p:par>
                          <p:cTn id="234" fill="hold">
                            <p:stCondLst>
                              <p:cond delay="0"/>
                            </p:stCondLst>
                            <p:childTnLst>
                              <p:par>
                                <p:cTn id="235" presetID="42" presetClass="path" presetSubtype="0" accel="50000" decel="50000" fill="hold" grpId="0" nodeType="clickEffect">
                                  <p:stCondLst>
                                    <p:cond delay="0"/>
                                  </p:stCondLst>
                                  <p:childTnLst>
                                    <p:animMotion origin="layout" path="M 4.79167E-6 -2.59259E-6 L 0.26901 -0.48217 " pathEditMode="relative" rAng="0" ptsTypes="AA">
                                      <p:cBhvr>
                                        <p:cTn id="236" dur="2000" fill="hold"/>
                                        <p:tgtEl>
                                          <p:spTgt spid="51"/>
                                        </p:tgtEl>
                                        <p:attrNameLst>
                                          <p:attrName>ppt_x</p:attrName>
                                          <p:attrName>ppt_y</p:attrName>
                                        </p:attrNameLst>
                                      </p:cBhvr>
                                      <p:rCtr x="13451" y="-24120"/>
                                    </p:animMotion>
                                  </p:childTnLst>
                                </p:cTn>
                              </p:par>
                            </p:childTnLst>
                          </p:cTn>
                        </p:par>
                        <p:par>
                          <p:cTn id="237" fill="hold">
                            <p:stCondLst>
                              <p:cond delay="2000"/>
                            </p:stCondLst>
                            <p:childTnLst>
                              <p:par>
                                <p:cTn id="238" presetID="1" presetClass="entr" presetSubtype="0" fill="hold" nodeType="afterEffect">
                                  <p:stCondLst>
                                    <p:cond delay="0"/>
                                  </p:stCondLst>
                                  <p:childTnLst>
                                    <p:set>
                                      <p:cBhvr>
                                        <p:cTn id="239"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238"/>
                                            </p:cond>
                                          </p:stCondLst>
                                          <p:endCondLst>
                                            <p:cond evt="onStopAudio" delay="0">
                                              <p:tgtEl>
                                                <p:sldTgt/>
                                              </p:tgtEl>
                                            </p:cond>
                                          </p:endCondLst>
                                        </p:cTn>
                                        <p:tgtEl>
                                          <p:sndTgt r:embed="rId4" name="applause.wav"/>
                                        </p:tgtEl>
                                      </p:cMediaNode>
                                    </p:audio>
                                  </p:subTnLst>
                                </p:cTn>
                              </p:par>
                              <p:par>
                                <p:cTn id="240" presetID="26" presetClass="emph" presetSubtype="0" repeatCount="3000" fill="hold" nodeType="withEffect">
                                  <p:stCondLst>
                                    <p:cond delay="0"/>
                                  </p:stCondLst>
                                  <p:childTnLst>
                                    <p:animEffect transition="out" filter="fade">
                                      <p:cBhvr>
                                        <p:cTn id="241" dur="500" tmFilter="0, 0; .2, .5; .8, .5; 1, 0"/>
                                        <p:tgtEl>
                                          <p:spTgt spid="1026"/>
                                        </p:tgtEl>
                                      </p:cBhvr>
                                    </p:animEffect>
                                    <p:animScale>
                                      <p:cBhvr>
                                        <p:cTn id="242" dur="250" autoRev="1" fill="hold"/>
                                        <p:tgtEl>
                                          <p:spTgt spid="1026"/>
                                        </p:tgtEl>
                                      </p:cBhvr>
                                      <p:by x="105000" y="105000"/>
                                    </p:animScale>
                                  </p:childTnLst>
                                </p:cTn>
                              </p:par>
                            </p:childTnLst>
                          </p:cTn>
                        </p:par>
                      </p:childTnLst>
                    </p:cTn>
                  </p:par>
                  <p:par>
                    <p:cTn id="243" fill="hold">
                      <p:stCondLst>
                        <p:cond delay="indefinite"/>
                      </p:stCondLst>
                      <p:childTnLst>
                        <p:par>
                          <p:cTn id="244" fill="hold">
                            <p:stCondLst>
                              <p:cond delay="0"/>
                            </p:stCondLst>
                            <p:childTnLst>
                              <p:par>
                                <p:cTn id="245" presetID="42" presetClass="path" presetSubtype="0" accel="50000" decel="50000" fill="hold" grpId="1" nodeType="clickEffect">
                                  <p:stCondLst>
                                    <p:cond delay="0"/>
                                  </p:stCondLst>
                                  <p:childTnLst>
                                    <p:animMotion origin="layout" path="M 0.27005 -0.4794 L 4.375E-6 4.44444E-6 " pathEditMode="relative" rAng="0" ptsTypes="AA">
                                      <p:cBhvr>
                                        <p:cTn id="246" dur="2000" fill="hold"/>
                                        <p:tgtEl>
                                          <p:spTgt spid="51"/>
                                        </p:tgtEl>
                                        <p:attrNameLst>
                                          <p:attrName>ppt_x</p:attrName>
                                          <p:attrName>ppt_y</p:attrName>
                                        </p:attrNameLst>
                                      </p:cBhvr>
                                      <p:rCtr x="-13490" y="24306"/>
                                    </p:animMotion>
                                  </p:childTnLst>
                                </p:cTn>
                              </p:par>
                            </p:childTnLst>
                          </p:cTn>
                        </p:par>
                        <p:par>
                          <p:cTn id="247" fill="hold">
                            <p:stCondLst>
                              <p:cond delay="2000"/>
                            </p:stCondLst>
                            <p:childTnLst>
                              <p:par>
                                <p:cTn id="248" presetID="1" presetClass="exit" presetSubtype="0" fill="hold" nodeType="afterEffect">
                                  <p:stCondLst>
                                    <p:cond delay="0"/>
                                  </p:stCondLst>
                                  <p:childTnLst>
                                    <p:set>
                                      <p:cBhvr>
                                        <p:cTn id="249" dur="1" fill="hold">
                                          <p:stCondLst>
                                            <p:cond delay="0"/>
                                          </p:stCondLst>
                                        </p:cTn>
                                        <p:tgtEl>
                                          <p:spTgt spid="1026"/>
                                        </p:tgtEl>
                                        <p:attrNameLst>
                                          <p:attrName>style.visibility</p:attrName>
                                        </p:attrNameLst>
                                      </p:cBhvr>
                                      <p:to>
                                        <p:strVal val="hidden"/>
                                      </p:to>
                                    </p:set>
                                  </p:childTnLst>
                                </p:cTn>
                              </p:par>
                              <p:par>
                                <p:cTn id="250" presetID="1" presetClass="emph" presetSubtype="2" fill="hold" nodeType="withEffect">
                                  <p:stCondLst>
                                    <p:cond delay="0"/>
                                  </p:stCondLst>
                                  <p:childTnLst>
                                    <p:animClr clrSpc="rgb" dir="cw">
                                      <p:cBhvr>
                                        <p:cTn id="251" dur="750" fill="hold"/>
                                        <p:tgtEl>
                                          <p:spTgt spid="51"/>
                                        </p:tgtEl>
                                        <p:attrNameLst>
                                          <p:attrName>fillcolor</p:attrName>
                                        </p:attrNameLst>
                                      </p:cBhvr>
                                      <p:to>
                                        <a:srgbClr val="FCD960"/>
                                      </p:to>
                                    </p:animClr>
                                    <p:set>
                                      <p:cBhvr>
                                        <p:cTn id="252" dur="750" fill="hold"/>
                                        <p:tgtEl>
                                          <p:spTgt spid="51"/>
                                        </p:tgtEl>
                                        <p:attrNameLst>
                                          <p:attrName>fill.type</p:attrName>
                                        </p:attrNameLst>
                                      </p:cBhvr>
                                      <p:to>
                                        <p:strVal val="solid"/>
                                      </p:to>
                                    </p:set>
                                    <p:set>
                                      <p:cBhvr>
                                        <p:cTn id="253" dur="750" fill="hold"/>
                                        <p:tgtEl>
                                          <p:spTgt spid="51"/>
                                        </p:tgtEl>
                                        <p:attrNameLst>
                                          <p:attrName>fill.on</p:attrName>
                                        </p:attrNameLst>
                                      </p:cBhvr>
                                      <p:to>
                                        <p:strVal val="true"/>
                                      </p:to>
                                    </p:set>
                                  </p:childTnLst>
                                </p:cTn>
                              </p:par>
                            </p:childTnLst>
                          </p:cTn>
                        </p:par>
                      </p:childTnLst>
                    </p:cTn>
                  </p:par>
                </p:childTnLst>
              </p:cTn>
              <p:nextCondLst>
                <p:cond evt="onClick" delay="0">
                  <p:tgtEl>
                    <p:spTgt spid="51"/>
                  </p:tgtEl>
                </p:cond>
              </p:nextCondLst>
            </p:seq>
            <p:seq concurrent="1" nextAc="seek">
              <p:cTn id="254" restart="whenNotActive" fill="hold" evtFilter="cancelBubble" nodeType="interactiveSeq">
                <p:stCondLst>
                  <p:cond evt="onClick" delay="0">
                    <p:tgtEl>
                      <p:spTgt spid="52"/>
                    </p:tgtEl>
                  </p:cond>
                </p:stCondLst>
                <p:endSync evt="end" delay="0">
                  <p:rtn val="all"/>
                </p:endSync>
                <p:childTnLst>
                  <p:par>
                    <p:cTn id="255" fill="hold">
                      <p:stCondLst>
                        <p:cond delay="0"/>
                      </p:stCondLst>
                      <p:childTnLst>
                        <p:par>
                          <p:cTn id="256" fill="hold">
                            <p:stCondLst>
                              <p:cond delay="0"/>
                            </p:stCondLst>
                            <p:childTnLst>
                              <p:par>
                                <p:cTn id="257" presetID="42" presetClass="path" presetSubtype="0" accel="50000" decel="50000" fill="hold" grpId="0" nodeType="clickEffect">
                                  <p:stCondLst>
                                    <p:cond delay="0"/>
                                  </p:stCondLst>
                                  <p:childTnLst>
                                    <p:animMotion origin="layout" path="M 1.25E-6 -2.59259E-6 L 0.18555 -0.4794 " pathEditMode="relative" rAng="0" ptsTypes="AA">
                                      <p:cBhvr>
                                        <p:cTn id="258" dur="2000" fill="hold"/>
                                        <p:tgtEl>
                                          <p:spTgt spid="52"/>
                                        </p:tgtEl>
                                        <p:attrNameLst>
                                          <p:attrName>ppt_x</p:attrName>
                                          <p:attrName>ppt_y</p:attrName>
                                        </p:attrNameLst>
                                      </p:cBhvr>
                                      <p:rCtr x="9271" y="-23981"/>
                                    </p:animMotion>
                                  </p:childTnLst>
                                </p:cTn>
                              </p:par>
                            </p:childTnLst>
                          </p:cTn>
                        </p:par>
                        <p:par>
                          <p:cTn id="259" fill="hold">
                            <p:stCondLst>
                              <p:cond delay="2000"/>
                            </p:stCondLst>
                            <p:childTnLst>
                              <p:par>
                                <p:cTn id="260" presetID="1" presetClass="entr" presetSubtype="0" fill="hold" nodeType="afterEffect">
                                  <p:stCondLst>
                                    <p:cond delay="0"/>
                                  </p:stCondLst>
                                  <p:childTnLst>
                                    <p:set>
                                      <p:cBhvr>
                                        <p:cTn id="261"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4" name="applause.wav"/>
                                        </p:tgtEl>
                                      </p:cMediaNode>
                                    </p:audio>
                                  </p:subTnLst>
                                </p:cTn>
                              </p:par>
                              <p:par>
                                <p:cTn id="262" presetID="26" presetClass="emph" presetSubtype="0" repeatCount="3000" fill="hold" nodeType="withEffect">
                                  <p:stCondLst>
                                    <p:cond delay="0"/>
                                  </p:stCondLst>
                                  <p:childTnLst>
                                    <p:animEffect transition="out" filter="fade">
                                      <p:cBhvr>
                                        <p:cTn id="263" dur="500" tmFilter="0, 0; .2, .5; .8, .5; 1, 0"/>
                                        <p:tgtEl>
                                          <p:spTgt spid="1026"/>
                                        </p:tgtEl>
                                      </p:cBhvr>
                                    </p:animEffect>
                                    <p:animScale>
                                      <p:cBhvr>
                                        <p:cTn id="264" dur="250" autoRev="1" fill="hold"/>
                                        <p:tgtEl>
                                          <p:spTgt spid="1026"/>
                                        </p:tgtEl>
                                      </p:cBhvr>
                                      <p:by x="105000" y="105000"/>
                                    </p:animScale>
                                  </p:childTnLst>
                                </p:cTn>
                              </p:par>
                            </p:childTnLst>
                          </p:cTn>
                        </p:par>
                      </p:childTnLst>
                    </p:cTn>
                  </p:par>
                  <p:par>
                    <p:cTn id="265" fill="hold">
                      <p:stCondLst>
                        <p:cond delay="indefinite"/>
                      </p:stCondLst>
                      <p:childTnLst>
                        <p:par>
                          <p:cTn id="266" fill="hold">
                            <p:stCondLst>
                              <p:cond delay="0"/>
                            </p:stCondLst>
                            <p:childTnLst>
                              <p:par>
                                <p:cTn id="267" presetID="42" presetClass="path" presetSubtype="0" accel="50000" decel="50000" fill="hold" grpId="1" nodeType="clickEffect">
                                  <p:stCondLst>
                                    <p:cond delay="0"/>
                                  </p:stCondLst>
                                  <p:childTnLst>
                                    <p:animMotion origin="layout" path="M 0.18659 -0.4794 L 8.33333E-7 2.22222E-6 " pathEditMode="relative" rAng="0" ptsTypes="AA">
                                      <p:cBhvr>
                                        <p:cTn id="268" dur="2000" fill="hold"/>
                                        <p:tgtEl>
                                          <p:spTgt spid="52"/>
                                        </p:tgtEl>
                                        <p:attrNameLst>
                                          <p:attrName>ppt_x</p:attrName>
                                          <p:attrName>ppt_y</p:attrName>
                                        </p:attrNameLst>
                                      </p:cBhvr>
                                      <p:rCtr x="-9323" y="24167"/>
                                    </p:animMotion>
                                  </p:childTnLst>
                                </p:cTn>
                              </p:par>
                            </p:childTnLst>
                          </p:cTn>
                        </p:par>
                        <p:par>
                          <p:cTn id="269" fill="hold">
                            <p:stCondLst>
                              <p:cond delay="2000"/>
                            </p:stCondLst>
                            <p:childTnLst>
                              <p:par>
                                <p:cTn id="270" presetID="1" presetClass="exit" presetSubtype="0" fill="hold" nodeType="afterEffect">
                                  <p:stCondLst>
                                    <p:cond delay="0"/>
                                  </p:stCondLst>
                                  <p:childTnLst>
                                    <p:set>
                                      <p:cBhvr>
                                        <p:cTn id="271" dur="1" fill="hold">
                                          <p:stCondLst>
                                            <p:cond delay="0"/>
                                          </p:stCondLst>
                                        </p:cTn>
                                        <p:tgtEl>
                                          <p:spTgt spid="1026"/>
                                        </p:tgtEl>
                                        <p:attrNameLst>
                                          <p:attrName>style.visibility</p:attrName>
                                        </p:attrNameLst>
                                      </p:cBhvr>
                                      <p:to>
                                        <p:strVal val="hidden"/>
                                      </p:to>
                                    </p:set>
                                  </p:childTnLst>
                                </p:cTn>
                              </p:par>
                              <p:par>
                                <p:cTn id="272" presetID="1" presetClass="emph" presetSubtype="2" fill="hold" nodeType="withEffect">
                                  <p:stCondLst>
                                    <p:cond delay="0"/>
                                  </p:stCondLst>
                                  <p:childTnLst>
                                    <p:animClr clrSpc="rgb" dir="cw">
                                      <p:cBhvr>
                                        <p:cTn id="273" dur="750" fill="hold"/>
                                        <p:tgtEl>
                                          <p:spTgt spid="52"/>
                                        </p:tgtEl>
                                        <p:attrNameLst>
                                          <p:attrName>fillcolor</p:attrName>
                                        </p:attrNameLst>
                                      </p:cBhvr>
                                      <p:to>
                                        <a:srgbClr val="FCD960"/>
                                      </p:to>
                                    </p:animClr>
                                    <p:set>
                                      <p:cBhvr>
                                        <p:cTn id="274" dur="750" fill="hold"/>
                                        <p:tgtEl>
                                          <p:spTgt spid="52"/>
                                        </p:tgtEl>
                                        <p:attrNameLst>
                                          <p:attrName>fill.type</p:attrName>
                                        </p:attrNameLst>
                                      </p:cBhvr>
                                      <p:to>
                                        <p:strVal val="solid"/>
                                      </p:to>
                                    </p:set>
                                    <p:set>
                                      <p:cBhvr>
                                        <p:cTn id="275" dur="75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childTnLst>
        </p:cTn>
      </p:par>
    </p:tnLst>
    <p:bldLst>
      <p:bldP spid="25" grpId="0"/>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3" grpId="0" animBg="1"/>
      <p:bldP spid="43" grpId="1" animBg="1"/>
      <p:bldP spid="43" grpId="2" animBg="1"/>
      <p:bldP spid="45" grpId="0" animBg="1"/>
      <p:bldP spid="45" grpId="1" animBg="1"/>
      <p:bldP spid="45" grpId="2" animBg="1"/>
      <p:bldP spid="49" grpId="0" animBg="1"/>
      <p:bldP spid="49" grpId="1" animBg="1"/>
      <p:bldP spid="49" grpId="2" animBg="1"/>
      <p:bldP spid="50" grpId="0" animBg="1"/>
      <p:bldP spid="50" grpId="1" animBg="1"/>
      <p:bldP spid="50" grpId="2" animBg="1"/>
      <p:bldP spid="51" grpId="0" animBg="1"/>
      <p:bldP spid="51" grpId="1" animBg="1"/>
      <p:bldP spid="51" grpId="2" animBg="1"/>
      <p:bldP spid="52" grpId="0" animBg="1"/>
      <p:bldP spid="52" grpId="1" animBg="1"/>
      <p:bldP spid="52"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C3EB7155-E200-9642-AACA-B5054F1E4AF1}"/>
              </a:ext>
            </a:extLst>
          </p:cNvPr>
          <p:cNvSpPr/>
          <p:nvPr/>
        </p:nvSpPr>
        <p:spPr>
          <a:xfrm>
            <a:off x="1479821" y="431552"/>
            <a:ext cx="1149079" cy="523220"/>
          </a:xfrm>
          <a:prstGeom prst="roundRect">
            <a:avLst/>
          </a:prstGeom>
          <a:solidFill>
            <a:srgbClr val="FFC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7" name="Group 16">
            <a:extLst>
              <a:ext uri="{FF2B5EF4-FFF2-40B4-BE49-F238E27FC236}">
                <a16:creationId xmlns:a16="http://schemas.microsoft.com/office/drawing/2014/main" id="{CDAE58EE-005C-BE4B-B96C-E1EFF0BC08A1}"/>
              </a:ext>
            </a:extLst>
          </p:cNvPr>
          <p:cNvGrpSpPr/>
          <p:nvPr/>
        </p:nvGrpSpPr>
        <p:grpSpPr>
          <a:xfrm>
            <a:off x="861867" y="376688"/>
            <a:ext cx="1767033" cy="576146"/>
            <a:chOff x="1183343" y="1464304"/>
            <a:chExt cx="1767033" cy="576146"/>
          </a:xfrm>
        </p:grpSpPr>
        <p:sp>
          <p:nvSpPr>
            <p:cNvPr id="18" name="TextBox 17">
              <a:extLst>
                <a:ext uri="{FF2B5EF4-FFF2-40B4-BE49-F238E27FC236}">
                  <a16:creationId xmlns:a16="http://schemas.microsoft.com/office/drawing/2014/main" id="{1720BBB3-5ABA-7449-B8FD-5A4BC27F28AF}"/>
                </a:ext>
              </a:extLst>
            </p:cNvPr>
            <p:cNvSpPr txBox="1"/>
            <p:nvPr/>
          </p:nvSpPr>
          <p:spPr>
            <a:xfrm>
              <a:off x="1847017" y="1517230"/>
              <a:ext cx="1103359" cy="523220"/>
            </a:xfrm>
            <a:prstGeom prst="rect">
              <a:avLst/>
            </a:prstGeom>
            <a:noFill/>
            <a:ln w="38100">
              <a:noFill/>
            </a:ln>
          </p:spPr>
          <p:txBody>
            <a:bodyPr wrap="square" rtlCol="0">
              <a:spAutoFit/>
            </a:bodyPr>
            <a:lstStyle/>
            <a:p>
              <a:pPr algn="ctr"/>
              <a:r>
                <a:rPr lang="en-US" sz="2800" dirty="0" err="1"/>
                <a:t>Số</a:t>
              </a:r>
              <a:r>
                <a:rPr lang="en-US" sz="2800" dirty="0"/>
                <a:t>?</a:t>
              </a:r>
            </a:p>
          </p:txBody>
        </p:sp>
        <p:sp>
          <p:nvSpPr>
            <p:cNvPr id="19" name="Oval 18">
              <a:extLst>
                <a:ext uri="{FF2B5EF4-FFF2-40B4-BE49-F238E27FC236}">
                  <a16:creationId xmlns:a16="http://schemas.microsoft.com/office/drawing/2014/main" id="{E0FE64F3-D70A-CB49-8388-6044F20E3FF4}"/>
                </a:ext>
              </a:extLst>
            </p:cNvPr>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grpSp>
      <p:pic>
        <p:nvPicPr>
          <p:cNvPr id="5" name="Picture 4">
            <a:extLst>
              <a:ext uri="{FF2B5EF4-FFF2-40B4-BE49-F238E27FC236}">
                <a16:creationId xmlns:a16="http://schemas.microsoft.com/office/drawing/2014/main" id="{7184AB96-48E1-AD4B-A531-B8853B74C8C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7000"/>
                    </a14:imgEffect>
                    <a14:imgEffect>
                      <a14:saturation sat="200000"/>
                    </a14:imgEffect>
                  </a14:imgLayer>
                </a14:imgProps>
              </a:ext>
              <a:ext uri="{28A0092B-C50C-407E-A947-70E740481C1C}">
                <a14:useLocalDpi xmlns:a14="http://schemas.microsoft.com/office/drawing/2010/main" val="0"/>
              </a:ext>
            </a:extLst>
          </a:blip>
          <a:srcRect r="4062"/>
          <a:stretch/>
        </p:blipFill>
        <p:spPr>
          <a:xfrm>
            <a:off x="741218" y="1113736"/>
            <a:ext cx="10633364" cy="4973426"/>
          </a:xfrm>
          <a:prstGeom prst="rect">
            <a:avLst/>
          </a:prstGeom>
        </p:spPr>
      </p:pic>
      <p:sp>
        <p:nvSpPr>
          <p:cNvPr id="6" name="TextBox 5">
            <a:extLst>
              <a:ext uri="{FF2B5EF4-FFF2-40B4-BE49-F238E27FC236}">
                <a16:creationId xmlns:a16="http://schemas.microsoft.com/office/drawing/2014/main" id="{5F1EBE18-D5CA-3547-976F-2CF0FC45D4CD}"/>
              </a:ext>
            </a:extLst>
          </p:cNvPr>
          <p:cNvSpPr txBox="1"/>
          <p:nvPr/>
        </p:nvSpPr>
        <p:spPr>
          <a:xfrm>
            <a:off x="8001000" y="1371600"/>
            <a:ext cx="867545" cy="584775"/>
          </a:xfrm>
          <a:prstGeom prst="rect">
            <a:avLst/>
          </a:prstGeom>
          <a:solidFill>
            <a:schemeClr val="bg1"/>
          </a:solidFill>
          <a:effectLst>
            <a:softEdge rad="63500"/>
          </a:effectLst>
        </p:spPr>
        <p:txBody>
          <a:bodyPr wrap="none" rtlCol="0">
            <a:spAutoFit/>
          </a:bodyPr>
          <a:lstStyle/>
          <a:p>
            <a:r>
              <a:rPr lang="en-VN" sz="3200" b="1" dirty="0">
                <a:solidFill>
                  <a:srgbClr val="FF0000"/>
                </a:solidFill>
              </a:rPr>
              <a:t>100</a:t>
            </a:r>
          </a:p>
        </p:txBody>
      </p:sp>
      <p:sp>
        <p:nvSpPr>
          <p:cNvPr id="20" name="TextBox 19">
            <a:extLst>
              <a:ext uri="{FF2B5EF4-FFF2-40B4-BE49-F238E27FC236}">
                <a16:creationId xmlns:a16="http://schemas.microsoft.com/office/drawing/2014/main" id="{385B480A-9D15-2D42-ADDF-8EC747CD9B02}"/>
              </a:ext>
            </a:extLst>
          </p:cNvPr>
          <p:cNvSpPr txBox="1"/>
          <p:nvPr/>
        </p:nvSpPr>
        <p:spPr>
          <a:xfrm>
            <a:off x="3124200" y="3848100"/>
            <a:ext cx="867545" cy="584775"/>
          </a:xfrm>
          <a:prstGeom prst="rect">
            <a:avLst/>
          </a:prstGeom>
          <a:solidFill>
            <a:schemeClr val="bg1"/>
          </a:solidFill>
          <a:effectLst>
            <a:softEdge rad="63500"/>
          </a:effectLst>
        </p:spPr>
        <p:txBody>
          <a:bodyPr wrap="none" rtlCol="0">
            <a:spAutoFit/>
          </a:bodyPr>
          <a:lstStyle/>
          <a:p>
            <a:r>
              <a:rPr lang="en-VN" sz="3200" b="1" dirty="0">
                <a:solidFill>
                  <a:srgbClr val="FF0000"/>
                </a:solidFill>
              </a:rPr>
              <a:t>987</a:t>
            </a:r>
          </a:p>
        </p:txBody>
      </p:sp>
      <p:sp>
        <p:nvSpPr>
          <p:cNvPr id="21" name="TextBox 20">
            <a:extLst>
              <a:ext uri="{FF2B5EF4-FFF2-40B4-BE49-F238E27FC236}">
                <a16:creationId xmlns:a16="http://schemas.microsoft.com/office/drawing/2014/main" id="{D26EE1C0-A5DE-EE4F-A7D5-856CB75E370F}"/>
              </a:ext>
            </a:extLst>
          </p:cNvPr>
          <p:cNvSpPr txBox="1"/>
          <p:nvPr/>
        </p:nvSpPr>
        <p:spPr>
          <a:xfrm>
            <a:off x="8172452" y="3848100"/>
            <a:ext cx="867545" cy="584775"/>
          </a:xfrm>
          <a:prstGeom prst="rect">
            <a:avLst/>
          </a:prstGeom>
          <a:solidFill>
            <a:schemeClr val="bg1"/>
          </a:solidFill>
          <a:effectLst>
            <a:softEdge rad="63500"/>
          </a:effectLst>
        </p:spPr>
        <p:txBody>
          <a:bodyPr wrap="none" rtlCol="0">
            <a:spAutoFit/>
          </a:bodyPr>
          <a:lstStyle/>
          <a:p>
            <a:r>
              <a:rPr lang="en-VN" sz="3200" b="1" dirty="0">
                <a:solidFill>
                  <a:srgbClr val="FF0000"/>
                </a:solidFill>
              </a:rPr>
              <a:t>102</a:t>
            </a:r>
          </a:p>
        </p:txBody>
      </p:sp>
    </p:spTree>
    <p:extLst>
      <p:ext uri="{BB962C8B-B14F-4D97-AF65-F5344CB8AC3E}">
        <p14:creationId xmlns:p14="http://schemas.microsoft.com/office/powerpoint/2010/main" val="384802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E9C73E-1933-924A-94CF-EF9FE914295A}"/>
              </a:ext>
            </a:extLst>
          </p:cNvPr>
          <p:cNvGrpSpPr/>
          <p:nvPr/>
        </p:nvGrpSpPr>
        <p:grpSpPr>
          <a:xfrm>
            <a:off x="861867" y="376688"/>
            <a:ext cx="9863283" cy="1007033"/>
            <a:chOff x="1183343" y="1464304"/>
            <a:chExt cx="9863283" cy="1007033"/>
          </a:xfrm>
        </p:grpSpPr>
        <p:sp>
          <p:nvSpPr>
            <p:cNvPr id="3" name="TextBox 2">
              <a:extLst>
                <a:ext uri="{FF2B5EF4-FFF2-40B4-BE49-F238E27FC236}">
                  <a16:creationId xmlns:a16="http://schemas.microsoft.com/office/drawing/2014/main" id="{98A5643E-3878-1B49-87F8-0192296F4E7A}"/>
                </a:ext>
              </a:extLst>
            </p:cNvPr>
            <p:cNvSpPr txBox="1"/>
            <p:nvPr/>
          </p:nvSpPr>
          <p:spPr>
            <a:xfrm>
              <a:off x="1847017" y="1517230"/>
              <a:ext cx="9199609" cy="954107"/>
            </a:xfrm>
            <a:prstGeom prst="rect">
              <a:avLst/>
            </a:prstGeom>
            <a:noFill/>
            <a:ln w="38100">
              <a:noFill/>
            </a:ln>
          </p:spPr>
          <p:txBody>
            <a:bodyPr wrap="square" rtlCol="0">
              <a:spAutoFit/>
            </a:bodyPr>
            <a:lstStyle/>
            <a:p>
              <a:r>
                <a:rPr lang="en-US" sz="2800" dirty="0"/>
                <a:t>Mai </a:t>
              </a:r>
              <a:r>
                <a:rPr lang="en-US" sz="2800" err="1"/>
                <a:t>về</a:t>
              </a:r>
              <a:r>
                <a:rPr lang="en-US" sz="2800"/>
                <a:t> nhà bằng </a:t>
              </a:r>
              <a:r>
                <a:rPr lang="en-US" sz="2800" dirty="0" err="1"/>
                <a:t>cách</a:t>
              </a:r>
              <a:r>
                <a:rPr lang="en-US" sz="2800" dirty="0"/>
                <a:t> </a:t>
              </a:r>
              <a:r>
                <a:rPr lang="en-US" sz="2800" dirty="0" err="1"/>
                <a:t>đi</a:t>
              </a:r>
              <a:r>
                <a:rPr lang="en-US" sz="2800" dirty="0"/>
                <a:t> </a:t>
              </a:r>
              <a:r>
                <a:rPr lang="en-US" sz="2800" dirty="0" err="1"/>
                <a:t>theo</a:t>
              </a:r>
              <a:r>
                <a:rPr lang="en-US" sz="2800" dirty="0"/>
                <a:t> con </a:t>
              </a:r>
              <a:r>
                <a:rPr lang="en-US" sz="2800" dirty="0" err="1"/>
                <a:t>đường</a:t>
              </a:r>
              <a:r>
                <a:rPr lang="en-US" sz="2800" dirty="0"/>
                <a:t> </a:t>
              </a:r>
              <a:r>
                <a:rPr lang="en-US" sz="2800" dirty="0" err="1"/>
                <a:t>ghi</a:t>
              </a:r>
              <a:r>
                <a:rPr lang="en-US" sz="2800" dirty="0"/>
                <a:t> </a:t>
              </a:r>
              <a:r>
                <a:rPr lang="en-US" sz="2800" dirty="0" err="1"/>
                <a:t>số</a:t>
              </a:r>
              <a:r>
                <a:rPr lang="en-US" sz="2800" dirty="0"/>
                <a:t> </a:t>
              </a:r>
              <a:r>
                <a:rPr lang="en-US" sz="2800" dirty="0" err="1"/>
                <a:t>lớn</a:t>
              </a:r>
              <a:r>
                <a:rPr lang="en-US" sz="2800" dirty="0"/>
                <a:t> </a:t>
              </a:r>
              <a:r>
                <a:rPr lang="en-US" sz="2800" dirty="0" err="1"/>
                <a:t>hơn</a:t>
              </a:r>
              <a:r>
                <a:rPr lang="en-US" sz="2800" dirty="0"/>
                <a:t> </a:t>
              </a:r>
              <a:r>
                <a:rPr lang="en-US" sz="2800" dirty="0" err="1"/>
                <a:t>tại</a:t>
              </a:r>
              <a:r>
                <a:rPr lang="en-US" sz="2800" dirty="0"/>
                <a:t> </a:t>
              </a:r>
              <a:r>
                <a:rPr lang="en-US" sz="2800" dirty="0" err="1"/>
                <a:t>mỗi</a:t>
              </a:r>
              <a:r>
                <a:rPr lang="en-US" sz="2800" dirty="0"/>
                <a:t> </a:t>
              </a:r>
              <a:r>
                <a:rPr lang="en-US" sz="2800" dirty="0" err="1"/>
                <a:t>ngã</a:t>
              </a:r>
              <a:r>
                <a:rPr lang="en-US" sz="2800" dirty="0"/>
                <a:t> </a:t>
              </a:r>
              <a:r>
                <a:rPr lang="en-US" sz="2800" dirty="0" err="1"/>
                <a:t>rẽ</a:t>
              </a:r>
              <a:r>
                <a:rPr lang="en-US" sz="2800" dirty="0"/>
                <a:t>. </a:t>
              </a:r>
              <a:r>
                <a:rPr lang="en-US" sz="2800" dirty="0" err="1"/>
                <a:t>Tìm</a:t>
              </a:r>
              <a:r>
                <a:rPr lang="en-US" sz="2800" dirty="0"/>
                <a:t> </a:t>
              </a:r>
              <a:r>
                <a:rPr lang="en-US" sz="2800" dirty="0" err="1"/>
                <a:t>nhà</a:t>
              </a:r>
              <a:r>
                <a:rPr lang="en-US" sz="2800" dirty="0"/>
                <a:t> </a:t>
              </a:r>
              <a:r>
                <a:rPr lang="en-US" sz="2800" dirty="0" err="1"/>
                <a:t>của</a:t>
              </a:r>
              <a:r>
                <a:rPr lang="en-US" sz="2800" dirty="0"/>
                <a:t> Mai.</a:t>
              </a:r>
            </a:p>
          </p:txBody>
        </p:sp>
        <p:sp>
          <p:nvSpPr>
            <p:cNvPr id="4" name="Oval 3">
              <a:extLst>
                <a:ext uri="{FF2B5EF4-FFF2-40B4-BE49-F238E27FC236}">
                  <a16:creationId xmlns:a16="http://schemas.microsoft.com/office/drawing/2014/main" id="{48122138-D663-E145-9D11-116BD6D7E975}"/>
                </a:ext>
              </a:extLst>
            </p:cNvPr>
            <p:cNvSpPr/>
            <p:nvPr/>
          </p:nvSpPr>
          <p:spPr>
            <a:xfrm>
              <a:off x="1183343" y="146430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grpSp>
      <p:grpSp>
        <p:nvGrpSpPr>
          <p:cNvPr id="59" name="Group 58">
            <a:extLst>
              <a:ext uri="{FF2B5EF4-FFF2-40B4-BE49-F238E27FC236}">
                <a16:creationId xmlns:a16="http://schemas.microsoft.com/office/drawing/2014/main" id="{18A6FC72-F30E-1341-8B0C-FA2D6C3B6DDB}"/>
              </a:ext>
            </a:extLst>
          </p:cNvPr>
          <p:cNvGrpSpPr/>
          <p:nvPr/>
        </p:nvGrpSpPr>
        <p:grpSpPr>
          <a:xfrm>
            <a:off x="1218531" y="890525"/>
            <a:ext cx="10135318" cy="5780187"/>
            <a:chOff x="1218531" y="890525"/>
            <a:chExt cx="10135318" cy="5780187"/>
          </a:xfrm>
        </p:grpSpPr>
        <p:grpSp>
          <p:nvGrpSpPr>
            <p:cNvPr id="34" name="Group 33">
              <a:extLst>
                <a:ext uri="{FF2B5EF4-FFF2-40B4-BE49-F238E27FC236}">
                  <a16:creationId xmlns:a16="http://schemas.microsoft.com/office/drawing/2014/main" id="{72AFA10D-02EA-5D44-BB7F-0B1FD81FEA22}"/>
                </a:ext>
              </a:extLst>
            </p:cNvPr>
            <p:cNvGrpSpPr/>
            <p:nvPr/>
          </p:nvGrpSpPr>
          <p:grpSpPr>
            <a:xfrm>
              <a:off x="1218531" y="1835575"/>
              <a:ext cx="9089527" cy="4835137"/>
              <a:chOff x="1218531" y="1835575"/>
              <a:chExt cx="9089527" cy="4835137"/>
            </a:xfrm>
          </p:grpSpPr>
          <p:sp>
            <p:nvSpPr>
              <p:cNvPr id="22" name="Freeform 21">
                <a:extLst>
                  <a:ext uri="{FF2B5EF4-FFF2-40B4-BE49-F238E27FC236}">
                    <a16:creationId xmlns:a16="http://schemas.microsoft.com/office/drawing/2014/main" id="{38EB1F7F-AE76-CF40-9EB3-131BD1AE7560}"/>
                  </a:ext>
                </a:extLst>
              </p:cNvPr>
              <p:cNvSpPr/>
              <p:nvPr/>
            </p:nvSpPr>
            <p:spPr>
              <a:xfrm rot="21305985">
                <a:off x="1218531" y="1886628"/>
                <a:ext cx="9089527" cy="4784084"/>
              </a:xfrm>
              <a:custGeom>
                <a:avLst/>
                <a:gdLst>
                  <a:gd name="connsiteX0" fmla="*/ 4346558 w 9089527"/>
                  <a:gd name="connsiteY0" fmla="*/ 1721639 h 4784084"/>
                  <a:gd name="connsiteX1" fmla="*/ 3059056 w 9089527"/>
                  <a:gd name="connsiteY1" fmla="*/ 2322903 h 4784084"/>
                  <a:gd name="connsiteX2" fmla="*/ 4045337 w 9089527"/>
                  <a:gd name="connsiteY2" fmla="*/ 2969748 h 4784084"/>
                  <a:gd name="connsiteX3" fmla="*/ 4080375 w 9089527"/>
                  <a:gd name="connsiteY3" fmla="*/ 3004388 h 4784084"/>
                  <a:gd name="connsiteX4" fmla="*/ 4108328 w 9089527"/>
                  <a:gd name="connsiteY4" fmla="*/ 2993921 h 4784084"/>
                  <a:gd name="connsiteX5" fmla="*/ 4147972 w 9089527"/>
                  <a:gd name="connsiteY5" fmla="*/ 2987614 h 4784084"/>
                  <a:gd name="connsiteX6" fmla="*/ 5590458 w 9089527"/>
                  <a:gd name="connsiteY6" fmla="*/ 2904872 h 4784084"/>
                  <a:gd name="connsiteX7" fmla="*/ 6120717 w 9089527"/>
                  <a:gd name="connsiteY7" fmla="*/ 2548059 h 4784084"/>
                  <a:gd name="connsiteX8" fmla="*/ 7742644 w 9089527"/>
                  <a:gd name="connsiteY8" fmla="*/ 990 h 4784084"/>
                  <a:gd name="connsiteX9" fmla="*/ 7910629 w 9089527"/>
                  <a:gd name="connsiteY9" fmla="*/ 169801 h 4784084"/>
                  <a:gd name="connsiteX10" fmla="*/ 7910628 w 9089527"/>
                  <a:gd name="connsiteY10" fmla="*/ 169801 h 4784084"/>
                  <a:gd name="connsiteX11" fmla="*/ 7741766 w 9089527"/>
                  <a:gd name="connsiteY11" fmla="*/ 375955 h 4784084"/>
                  <a:gd name="connsiteX12" fmla="*/ 5772770 w 9089527"/>
                  <a:gd name="connsiteY12" fmla="*/ 571749 h 4784084"/>
                  <a:gd name="connsiteX13" fmla="*/ 7578985 w 9089527"/>
                  <a:gd name="connsiteY13" fmla="*/ 1179372 h 4784084"/>
                  <a:gd name="connsiteX14" fmla="*/ 7722389 w 9089527"/>
                  <a:gd name="connsiteY14" fmla="*/ 1468174 h 4784084"/>
                  <a:gd name="connsiteX15" fmla="*/ 7722388 w 9089527"/>
                  <a:gd name="connsiteY15" fmla="*/ 1468174 h 4784084"/>
                  <a:gd name="connsiteX16" fmla="*/ 7433586 w 9089527"/>
                  <a:gd name="connsiteY16" fmla="*/ 1611579 h 4784084"/>
                  <a:gd name="connsiteX17" fmla="*/ 4938179 w 9089527"/>
                  <a:gd name="connsiteY17" fmla="*/ 772105 h 4784084"/>
                  <a:gd name="connsiteX18" fmla="*/ 4640146 w 9089527"/>
                  <a:gd name="connsiteY18" fmla="*/ 1355344 h 4784084"/>
                  <a:gd name="connsiteX19" fmla="*/ 6603077 w 9089527"/>
                  <a:gd name="connsiteY19" fmla="*/ 2269694 h 4784084"/>
                  <a:gd name="connsiteX20" fmla="*/ 6642774 w 9089527"/>
                  <a:gd name="connsiteY20" fmla="*/ 2293296 h 4784084"/>
                  <a:gd name="connsiteX21" fmla="*/ 6643163 w 9089527"/>
                  <a:gd name="connsiteY21" fmla="*/ 2293649 h 4784084"/>
                  <a:gd name="connsiteX22" fmla="*/ 8891344 w 9089527"/>
                  <a:gd name="connsiteY22" fmla="*/ 2293649 h 4784084"/>
                  <a:gd name="connsiteX23" fmla="*/ 9089527 w 9089527"/>
                  <a:gd name="connsiteY23" fmla="*/ 2491832 h 4784084"/>
                  <a:gd name="connsiteX24" fmla="*/ 8891344 w 9089527"/>
                  <a:gd name="connsiteY24" fmla="*/ 2690015 h 4784084"/>
                  <a:gd name="connsiteX25" fmla="*/ 6619737 w 9089527"/>
                  <a:gd name="connsiteY25" fmla="*/ 2690015 h 4784084"/>
                  <a:gd name="connsiteX26" fmla="*/ 6127177 w 9089527"/>
                  <a:gd name="connsiteY26" fmla="*/ 3021460 h 4784084"/>
                  <a:gd name="connsiteX27" fmla="*/ 8016363 w 9089527"/>
                  <a:gd name="connsiteY27" fmla="*/ 3446581 h 4784084"/>
                  <a:gd name="connsiteX28" fmla="*/ 8166202 w 9089527"/>
                  <a:gd name="connsiteY28" fmla="*/ 3683438 h 4784084"/>
                  <a:gd name="connsiteX29" fmla="*/ 7929344 w 9089527"/>
                  <a:gd name="connsiteY29" fmla="*/ 3833277 h 4784084"/>
                  <a:gd name="connsiteX30" fmla="*/ 5648518 w 9089527"/>
                  <a:gd name="connsiteY30" fmla="*/ 3320026 h 4784084"/>
                  <a:gd name="connsiteX31" fmla="*/ 5579598 w 9089527"/>
                  <a:gd name="connsiteY31" fmla="*/ 3319963 h 4784084"/>
                  <a:gd name="connsiteX32" fmla="*/ 5541899 w 9089527"/>
                  <a:gd name="connsiteY32" fmla="*/ 3304674 h 4784084"/>
                  <a:gd name="connsiteX33" fmla="*/ 4450992 w 9089527"/>
                  <a:gd name="connsiteY33" fmla="*/ 3367250 h 4784084"/>
                  <a:gd name="connsiteX34" fmla="*/ 5159496 w 9089527"/>
                  <a:gd name="connsiteY34" fmla="*/ 4088073 h 4784084"/>
                  <a:gd name="connsiteX35" fmla="*/ 5188778 w 9089527"/>
                  <a:gd name="connsiteY35" fmla="*/ 4087636 h 4784084"/>
                  <a:gd name="connsiteX36" fmla="*/ 8235730 w 9089527"/>
                  <a:gd name="connsiteY36" fmla="*/ 4348865 h 4784084"/>
                  <a:gd name="connsiteX37" fmla="*/ 8434313 w 9089527"/>
                  <a:gd name="connsiteY37" fmla="*/ 4584692 h 4784084"/>
                  <a:gd name="connsiteX38" fmla="*/ 8434312 w 9089527"/>
                  <a:gd name="connsiteY38" fmla="*/ 4584692 h 4784084"/>
                  <a:gd name="connsiteX39" fmla="*/ 8198485 w 9089527"/>
                  <a:gd name="connsiteY39" fmla="*/ 4783275 h 4784084"/>
                  <a:gd name="connsiteX40" fmla="*/ 5151534 w 9089527"/>
                  <a:gd name="connsiteY40" fmla="*/ 4522045 h 4784084"/>
                  <a:gd name="connsiteX41" fmla="*/ 5068451 w 9089527"/>
                  <a:gd name="connsiteY41" fmla="*/ 4497728 h 4784084"/>
                  <a:gd name="connsiteX42" fmla="*/ 5039617 w 9089527"/>
                  <a:gd name="connsiteY42" fmla="*/ 4474470 h 4784084"/>
                  <a:gd name="connsiteX43" fmla="*/ 4996779 w 9089527"/>
                  <a:gd name="connsiteY43" fmla="*/ 4465751 h 4784084"/>
                  <a:gd name="connsiteX44" fmla="*/ 4931597 w 9089527"/>
                  <a:gd name="connsiteY44" fmla="*/ 4421653 h 4784084"/>
                  <a:gd name="connsiteX45" fmla="*/ 3868378 w 9089527"/>
                  <a:gd name="connsiteY45" fmla="*/ 3339946 h 4784084"/>
                  <a:gd name="connsiteX46" fmla="*/ 3850905 w 9089527"/>
                  <a:gd name="connsiteY46" fmla="*/ 3313135 h 4784084"/>
                  <a:gd name="connsiteX47" fmla="*/ 3827963 w 9089527"/>
                  <a:gd name="connsiteY47" fmla="*/ 3301191 h 4784084"/>
                  <a:gd name="connsiteX48" fmla="*/ 2559654 w 9089527"/>
                  <a:gd name="connsiteY48" fmla="*/ 2469379 h 4784084"/>
                  <a:gd name="connsiteX49" fmla="*/ 2542078 w 9089527"/>
                  <a:gd name="connsiteY49" fmla="*/ 2452003 h 4784084"/>
                  <a:gd name="connsiteX50" fmla="*/ 2530157 w 9089527"/>
                  <a:gd name="connsiteY50" fmla="*/ 2454612 h 4784084"/>
                  <a:gd name="connsiteX51" fmla="*/ 2493667 w 9089527"/>
                  <a:gd name="connsiteY51" fmla="*/ 2455157 h 4784084"/>
                  <a:gd name="connsiteX52" fmla="*/ 940754 w 9089527"/>
                  <a:gd name="connsiteY52" fmla="*/ 2322018 h 4784084"/>
                  <a:gd name="connsiteX53" fmla="*/ 936408 w 9089527"/>
                  <a:gd name="connsiteY53" fmla="*/ 2327257 h 4784084"/>
                  <a:gd name="connsiteX54" fmla="*/ 488166 w 9089527"/>
                  <a:gd name="connsiteY54" fmla="*/ 2470067 h 4784084"/>
                  <a:gd name="connsiteX55" fmla="*/ 1191 w 9089527"/>
                  <a:gd name="connsiteY55" fmla="*/ 2017239 h 4784084"/>
                  <a:gd name="connsiteX56" fmla="*/ 558138 w 9089527"/>
                  <a:gd name="connsiteY56" fmla="*/ 1653911 h 4784084"/>
                  <a:gd name="connsiteX57" fmla="*/ 1017713 w 9089527"/>
                  <a:gd name="connsiteY57" fmla="*/ 1944380 h 4784084"/>
                  <a:gd name="connsiteX58" fmla="*/ 1021579 w 9089527"/>
                  <a:gd name="connsiteY58" fmla="*/ 1967292 h 4784084"/>
                  <a:gd name="connsiteX59" fmla="*/ 2524448 w 9089527"/>
                  <a:gd name="connsiteY59" fmla="*/ 2096140 h 4784084"/>
                  <a:gd name="connsiteX60" fmla="*/ 2560312 w 9089527"/>
                  <a:gd name="connsiteY60" fmla="*/ 2102889 h 4784084"/>
                  <a:gd name="connsiteX61" fmla="*/ 2580428 w 9089527"/>
                  <a:gd name="connsiteY61" fmla="*/ 2111076 h 4784084"/>
                  <a:gd name="connsiteX62" fmla="*/ 2588203 w 9089527"/>
                  <a:gd name="connsiteY62" fmla="*/ 2105334 h 4784084"/>
                  <a:gd name="connsiteX63" fmla="*/ 4162573 w 9089527"/>
                  <a:gd name="connsiteY63" fmla="*/ 1370102 h 4784084"/>
                  <a:gd name="connsiteX64" fmla="*/ 4208439 w 9089527"/>
                  <a:gd name="connsiteY64" fmla="*/ 1307871 h 4784084"/>
                  <a:gd name="connsiteX65" fmla="*/ 4225898 w 9089527"/>
                  <a:gd name="connsiteY65" fmla="*/ 1294937 h 4784084"/>
                  <a:gd name="connsiteX66" fmla="*/ 4658669 w 9089527"/>
                  <a:gd name="connsiteY66" fmla="*/ 448021 h 4784084"/>
                  <a:gd name="connsiteX67" fmla="*/ 4661566 w 9089527"/>
                  <a:gd name="connsiteY67" fmla="*/ 419175 h 4784084"/>
                  <a:gd name="connsiteX68" fmla="*/ 4822951 w 9089527"/>
                  <a:gd name="connsiteY68" fmla="*/ 287474 h 4784084"/>
                  <a:gd name="connsiteX69" fmla="*/ 7704476 w 9089527"/>
                  <a:gd name="connsiteY69" fmla="*/ 939 h 4784084"/>
                  <a:gd name="connsiteX70" fmla="*/ 7742644 w 9089527"/>
                  <a:gd name="connsiteY70" fmla="*/ 990 h 478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089527" h="4784084">
                    <a:moveTo>
                      <a:pt x="4346558" y="1721639"/>
                    </a:moveTo>
                    <a:lnTo>
                      <a:pt x="3059056" y="2322903"/>
                    </a:lnTo>
                    <a:lnTo>
                      <a:pt x="4045337" y="2969748"/>
                    </a:lnTo>
                    <a:lnTo>
                      <a:pt x="4080375" y="3004388"/>
                    </a:lnTo>
                    <a:lnTo>
                      <a:pt x="4108328" y="2993921"/>
                    </a:lnTo>
                    <a:cubicBezTo>
                      <a:pt x="4121057" y="2990547"/>
                      <a:pt x="4134313" y="2988398"/>
                      <a:pt x="4147972" y="2987614"/>
                    </a:cubicBezTo>
                    <a:lnTo>
                      <a:pt x="5590458" y="2904872"/>
                    </a:lnTo>
                    <a:lnTo>
                      <a:pt x="6120717" y="2548059"/>
                    </a:lnTo>
                    <a:close/>
                    <a:moveTo>
                      <a:pt x="7742644" y="990"/>
                    </a:moveTo>
                    <a:cubicBezTo>
                      <a:pt x="7829827" y="9978"/>
                      <a:pt x="7901618" y="79188"/>
                      <a:pt x="7910629" y="169801"/>
                    </a:cubicBezTo>
                    <a:lnTo>
                      <a:pt x="7910628" y="169801"/>
                    </a:lnTo>
                    <a:cubicBezTo>
                      <a:pt x="7920926" y="273360"/>
                      <a:pt x="7845324" y="365658"/>
                      <a:pt x="7741766" y="375955"/>
                    </a:cubicBezTo>
                    <a:lnTo>
                      <a:pt x="5772770" y="571749"/>
                    </a:lnTo>
                    <a:lnTo>
                      <a:pt x="7578985" y="1179372"/>
                    </a:lnTo>
                    <a:cubicBezTo>
                      <a:pt x="7698335" y="1219523"/>
                      <a:pt x="7762540" y="1348824"/>
                      <a:pt x="7722389" y="1468174"/>
                    </a:cubicBezTo>
                    <a:lnTo>
                      <a:pt x="7722388" y="1468174"/>
                    </a:lnTo>
                    <a:cubicBezTo>
                      <a:pt x="7682238" y="1587525"/>
                      <a:pt x="7552936" y="1651729"/>
                      <a:pt x="7433586" y="1611579"/>
                    </a:cubicBezTo>
                    <a:lnTo>
                      <a:pt x="4938179" y="772105"/>
                    </a:lnTo>
                    <a:lnTo>
                      <a:pt x="4640146" y="1355344"/>
                    </a:lnTo>
                    <a:lnTo>
                      <a:pt x="6603077" y="2269694"/>
                    </a:lnTo>
                    <a:cubicBezTo>
                      <a:pt x="6617345" y="2276340"/>
                      <a:pt x="6630602" y="2284275"/>
                      <a:pt x="6642774" y="2293296"/>
                    </a:cubicBezTo>
                    <a:lnTo>
                      <a:pt x="6643163" y="2293649"/>
                    </a:lnTo>
                    <a:lnTo>
                      <a:pt x="8891344" y="2293649"/>
                    </a:lnTo>
                    <a:cubicBezTo>
                      <a:pt x="9000797" y="2293649"/>
                      <a:pt x="9089527" y="2382379"/>
                      <a:pt x="9089527" y="2491832"/>
                    </a:cubicBezTo>
                    <a:cubicBezTo>
                      <a:pt x="9089527" y="2601285"/>
                      <a:pt x="9000797" y="2690015"/>
                      <a:pt x="8891344" y="2690015"/>
                    </a:cubicBezTo>
                    <a:lnTo>
                      <a:pt x="6619737" y="2690015"/>
                    </a:lnTo>
                    <a:lnTo>
                      <a:pt x="6127177" y="3021460"/>
                    </a:lnTo>
                    <a:lnTo>
                      <a:pt x="8016363" y="3446581"/>
                    </a:lnTo>
                    <a:cubicBezTo>
                      <a:pt x="8123145" y="3470610"/>
                      <a:pt x="8190231" y="3576655"/>
                      <a:pt x="8166202" y="3683438"/>
                    </a:cubicBezTo>
                    <a:cubicBezTo>
                      <a:pt x="8142172" y="3790221"/>
                      <a:pt x="8036127" y="3857306"/>
                      <a:pt x="7929344" y="3833277"/>
                    </a:cubicBezTo>
                    <a:lnTo>
                      <a:pt x="5648518" y="3320026"/>
                    </a:lnTo>
                    <a:lnTo>
                      <a:pt x="5579598" y="3319963"/>
                    </a:lnTo>
                    <a:lnTo>
                      <a:pt x="5541899" y="3304674"/>
                    </a:lnTo>
                    <a:lnTo>
                      <a:pt x="4450992" y="3367250"/>
                    </a:lnTo>
                    <a:lnTo>
                      <a:pt x="5159496" y="4088073"/>
                    </a:lnTo>
                    <a:lnTo>
                      <a:pt x="5188778" y="4087636"/>
                    </a:lnTo>
                    <a:lnTo>
                      <a:pt x="8235730" y="4348865"/>
                    </a:lnTo>
                    <a:cubicBezTo>
                      <a:pt x="8355689" y="4359150"/>
                      <a:pt x="8444598" y="4464733"/>
                      <a:pt x="8434313" y="4584692"/>
                    </a:cubicBezTo>
                    <a:lnTo>
                      <a:pt x="8434312" y="4584692"/>
                    </a:lnTo>
                    <a:cubicBezTo>
                      <a:pt x="8424028" y="4704651"/>
                      <a:pt x="8318444" y="4793560"/>
                      <a:pt x="8198485" y="4783275"/>
                    </a:cubicBezTo>
                    <a:lnTo>
                      <a:pt x="5151534" y="4522045"/>
                    </a:lnTo>
                    <a:cubicBezTo>
                      <a:pt x="5121544" y="4519474"/>
                      <a:pt x="5093495" y="4510947"/>
                      <a:pt x="5068451" y="4497728"/>
                    </a:cubicBezTo>
                    <a:lnTo>
                      <a:pt x="5039617" y="4474470"/>
                    </a:lnTo>
                    <a:lnTo>
                      <a:pt x="4996779" y="4465751"/>
                    </a:lnTo>
                    <a:cubicBezTo>
                      <a:pt x="4973006" y="4455871"/>
                      <a:pt x="4950778" y="4441168"/>
                      <a:pt x="4931597" y="4421653"/>
                    </a:cubicBezTo>
                    <a:lnTo>
                      <a:pt x="3868378" y="3339946"/>
                    </a:lnTo>
                    <a:lnTo>
                      <a:pt x="3850905" y="3313135"/>
                    </a:lnTo>
                    <a:lnTo>
                      <a:pt x="3827963" y="3301191"/>
                    </a:lnTo>
                    <a:lnTo>
                      <a:pt x="2559654" y="2469379"/>
                    </a:lnTo>
                    <a:lnTo>
                      <a:pt x="2542078" y="2452003"/>
                    </a:lnTo>
                    <a:lnTo>
                      <a:pt x="2530157" y="2454612"/>
                    </a:lnTo>
                    <a:cubicBezTo>
                      <a:pt x="2518267" y="2456001"/>
                      <a:pt x="2506060" y="2456219"/>
                      <a:pt x="2493667" y="2455157"/>
                    </a:cubicBezTo>
                    <a:lnTo>
                      <a:pt x="940754" y="2322018"/>
                    </a:lnTo>
                    <a:lnTo>
                      <a:pt x="936408" y="2327257"/>
                    </a:lnTo>
                    <a:cubicBezTo>
                      <a:pt x="833301" y="2427764"/>
                      <a:pt x="668334" y="2485514"/>
                      <a:pt x="488166" y="2470067"/>
                    </a:cubicBezTo>
                    <a:cubicBezTo>
                      <a:pt x="199895" y="2445352"/>
                      <a:pt x="-18131" y="2242614"/>
                      <a:pt x="1191" y="2017239"/>
                    </a:cubicBezTo>
                    <a:cubicBezTo>
                      <a:pt x="20514" y="1791864"/>
                      <a:pt x="269868" y="1629196"/>
                      <a:pt x="558138" y="1653911"/>
                    </a:cubicBezTo>
                    <a:cubicBezTo>
                      <a:pt x="774341" y="1672447"/>
                      <a:pt x="951032" y="1791121"/>
                      <a:pt x="1017713" y="1944380"/>
                    </a:cubicBezTo>
                    <a:lnTo>
                      <a:pt x="1021579" y="1967292"/>
                    </a:lnTo>
                    <a:lnTo>
                      <a:pt x="2524448" y="2096140"/>
                    </a:lnTo>
                    <a:cubicBezTo>
                      <a:pt x="2536841" y="2097203"/>
                      <a:pt x="2548832" y="2099496"/>
                      <a:pt x="2560312" y="2102889"/>
                    </a:cubicBezTo>
                    <a:lnTo>
                      <a:pt x="2580428" y="2111076"/>
                    </a:lnTo>
                    <a:lnTo>
                      <a:pt x="2588203" y="2105334"/>
                    </a:lnTo>
                    <a:lnTo>
                      <a:pt x="4162573" y="1370102"/>
                    </a:lnTo>
                    <a:lnTo>
                      <a:pt x="4208439" y="1307871"/>
                    </a:lnTo>
                    <a:lnTo>
                      <a:pt x="4225898" y="1294937"/>
                    </a:lnTo>
                    <a:lnTo>
                      <a:pt x="4658669" y="448021"/>
                    </a:lnTo>
                    <a:lnTo>
                      <a:pt x="4661566" y="419175"/>
                    </a:lnTo>
                    <a:cubicBezTo>
                      <a:pt x="4683339" y="349045"/>
                      <a:pt x="4745282" y="295197"/>
                      <a:pt x="4822951" y="287474"/>
                    </a:cubicBezTo>
                    <a:lnTo>
                      <a:pt x="7704476" y="939"/>
                    </a:lnTo>
                    <a:cubicBezTo>
                      <a:pt x="7717421" y="-348"/>
                      <a:pt x="7730189" y="-294"/>
                      <a:pt x="7742644" y="990"/>
                    </a:cubicBezTo>
                    <a:close/>
                  </a:path>
                </a:pathLst>
              </a:custGeom>
              <a:solidFill>
                <a:srgbClr val="8EC73C"/>
              </a:solidFill>
              <a:ln>
                <a:solidFill>
                  <a:srgbClr val="8EC73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VN"/>
              </a:p>
            </p:txBody>
          </p:sp>
          <p:sp>
            <p:nvSpPr>
              <p:cNvPr id="24" name="TextBox 23">
                <a:extLst>
                  <a:ext uri="{FF2B5EF4-FFF2-40B4-BE49-F238E27FC236}">
                    <a16:creationId xmlns:a16="http://schemas.microsoft.com/office/drawing/2014/main" id="{689F5BDB-7D3A-E147-B997-82BE7709212A}"/>
                  </a:ext>
                </a:extLst>
              </p:cNvPr>
              <p:cNvSpPr txBox="1"/>
              <p:nvPr/>
            </p:nvSpPr>
            <p:spPr>
              <a:xfrm rot="19850172">
                <a:off x="4274318" y="3656995"/>
                <a:ext cx="699230" cy="461665"/>
              </a:xfrm>
              <a:prstGeom prst="rect">
                <a:avLst/>
              </a:prstGeom>
              <a:noFill/>
            </p:spPr>
            <p:txBody>
              <a:bodyPr wrap="none" rtlCol="0">
                <a:spAutoFit/>
              </a:bodyPr>
              <a:lstStyle/>
              <a:p>
                <a:r>
                  <a:rPr lang="en-VN" sz="2400" dirty="0"/>
                  <a:t>139</a:t>
                </a:r>
              </a:p>
            </p:txBody>
          </p:sp>
          <p:sp>
            <p:nvSpPr>
              <p:cNvPr id="25" name="TextBox 24">
                <a:extLst>
                  <a:ext uri="{FF2B5EF4-FFF2-40B4-BE49-F238E27FC236}">
                    <a16:creationId xmlns:a16="http://schemas.microsoft.com/office/drawing/2014/main" id="{344C265F-72D2-7C43-BB88-B0114838EC55}"/>
                  </a:ext>
                </a:extLst>
              </p:cNvPr>
              <p:cNvSpPr txBox="1"/>
              <p:nvPr/>
            </p:nvSpPr>
            <p:spPr>
              <a:xfrm rot="1736603">
                <a:off x="4267545" y="4524233"/>
                <a:ext cx="699230" cy="461665"/>
              </a:xfrm>
              <a:prstGeom prst="rect">
                <a:avLst/>
              </a:prstGeom>
              <a:noFill/>
            </p:spPr>
            <p:txBody>
              <a:bodyPr wrap="none" rtlCol="0">
                <a:spAutoFit/>
              </a:bodyPr>
              <a:lstStyle/>
              <a:p>
                <a:r>
                  <a:rPr lang="en-VN" sz="2400" dirty="0"/>
                  <a:t>410</a:t>
                </a:r>
              </a:p>
            </p:txBody>
          </p:sp>
          <p:sp>
            <p:nvSpPr>
              <p:cNvPr id="26" name="TextBox 25">
                <a:extLst>
                  <a:ext uri="{FF2B5EF4-FFF2-40B4-BE49-F238E27FC236}">
                    <a16:creationId xmlns:a16="http://schemas.microsoft.com/office/drawing/2014/main" id="{4A0F47DB-A4D0-DA48-B8A9-6CB5CFC9D2A6}"/>
                  </a:ext>
                </a:extLst>
              </p:cNvPr>
              <p:cNvSpPr txBox="1"/>
              <p:nvPr/>
            </p:nvSpPr>
            <p:spPr>
              <a:xfrm rot="21093536">
                <a:off x="5853326" y="4768021"/>
                <a:ext cx="699230" cy="461665"/>
              </a:xfrm>
              <a:prstGeom prst="rect">
                <a:avLst/>
              </a:prstGeom>
              <a:noFill/>
            </p:spPr>
            <p:txBody>
              <a:bodyPr wrap="none" rtlCol="0">
                <a:spAutoFit/>
              </a:bodyPr>
              <a:lstStyle/>
              <a:p>
                <a:r>
                  <a:rPr lang="en-VN" sz="2400" dirty="0"/>
                  <a:t>583</a:t>
                </a:r>
              </a:p>
            </p:txBody>
          </p:sp>
          <p:sp>
            <p:nvSpPr>
              <p:cNvPr id="27" name="TextBox 26">
                <a:extLst>
                  <a:ext uri="{FF2B5EF4-FFF2-40B4-BE49-F238E27FC236}">
                    <a16:creationId xmlns:a16="http://schemas.microsoft.com/office/drawing/2014/main" id="{B1E87AA4-9BF9-9B42-A86F-DC1924105939}"/>
                  </a:ext>
                </a:extLst>
              </p:cNvPr>
              <p:cNvSpPr txBox="1"/>
              <p:nvPr/>
            </p:nvSpPr>
            <p:spPr>
              <a:xfrm rot="436306">
                <a:off x="7786223" y="4837163"/>
                <a:ext cx="699230" cy="461665"/>
              </a:xfrm>
              <a:prstGeom prst="rect">
                <a:avLst/>
              </a:prstGeom>
              <a:noFill/>
            </p:spPr>
            <p:txBody>
              <a:bodyPr wrap="none" rtlCol="0">
                <a:spAutoFit/>
              </a:bodyPr>
              <a:lstStyle/>
              <a:p>
                <a:r>
                  <a:rPr lang="en-VN" sz="2400" dirty="0"/>
                  <a:t>641</a:t>
                </a:r>
              </a:p>
            </p:txBody>
          </p:sp>
          <p:sp>
            <p:nvSpPr>
              <p:cNvPr id="28" name="TextBox 27">
                <a:extLst>
                  <a:ext uri="{FF2B5EF4-FFF2-40B4-BE49-F238E27FC236}">
                    <a16:creationId xmlns:a16="http://schemas.microsoft.com/office/drawing/2014/main" id="{C4845E41-59DC-D94E-98D9-7B9F09FB161C}"/>
                  </a:ext>
                </a:extLst>
              </p:cNvPr>
              <p:cNvSpPr txBox="1"/>
              <p:nvPr/>
            </p:nvSpPr>
            <p:spPr>
              <a:xfrm rot="19198678">
                <a:off x="6993681" y="4327187"/>
                <a:ext cx="699230" cy="461665"/>
              </a:xfrm>
              <a:prstGeom prst="rect">
                <a:avLst/>
              </a:prstGeom>
              <a:noFill/>
            </p:spPr>
            <p:txBody>
              <a:bodyPr wrap="none" rtlCol="0">
                <a:spAutoFit/>
              </a:bodyPr>
              <a:lstStyle/>
              <a:p>
                <a:r>
                  <a:rPr lang="en-VN" sz="2400" dirty="0"/>
                  <a:t>600</a:t>
                </a:r>
              </a:p>
            </p:txBody>
          </p:sp>
          <p:sp>
            <p:nvSpPr>
              <p:cNvPr id="29" name="TextBox 28">
                <a:extLst>
                  <a:ext uri="{FF2B5EF4-FFF2-40B4-BE49-F238E27FC236}">
                    <a16:creationId xmlns:a16="http://schemas.microsoft.com/office/drawing/2014/main" id="{3A876820-4A6F-4748-A7E4-3E43183A7DB5}"/>
                  </a:ext>
                </a:extLst>
              </p:cNvPr>
              <p:cNvSpPr txBox="1"/>
              <p:nvPr/>
            </p:nvSpPr>
            <p:spPr>
              <a:xfrm rot="1128357">
                <a:off x="6366131" y="3546991"/>
                <a:ext cx="527709" cy="461665"/>
              </a:xfrm>
              <a:prstGeom prst="rect">
                <a:avLst/>
              </a:prstGeom>
              <a:noFill/>
            </p:spPr>
            <p:txBody>
              <a:bodyPr wrap="none" rtlCol="0">
                <a:spAutoFit/>
              </a:bodyPr>
              <a:lstStyle/>
              <a:p>
                <a:r>
                  <a:rPr lang="en-VN" sz="2400" dirty="0"/>
                  <a:t>14</a:t>
                </a:r>
              </a:p>
            </p:txBody>
          </p:sp>
          <p:sp>
            <p:nvSpPr>
              <p:cNvPr id="30" name="TextBox 29">
                <a:extLst>
                  <a:ext uri="{FF2B5EF4-FFF2-40B4-BE49-F238E27FC236}">
                    <a16:creationId xmlns:a16="http://schemas.microsoft.com/office/drawing/2014/main" id="{0E11EB00-515C-A84E-A4F8-8FE73F8855B8}"/>
                  </a:ext>
                </a:extLst>
              </p:cNvPr>
              <p:cNvSpPr txBox="1"/>
              <p:nvPr/>
            </p:nvSpPr>
            <p:spPr>
              <a:xfrm rot="17432497">
                <a:off x="5371137" y="2606532"/>
                <a:ext cx="699230" cy="461665"/>
              </a:xfrm>
              <a:prstGeom prst="rect">
                <a:avLst/>
              </a:prstGeom>
              <a:noFill/>
            </p:spPr>
            <p:txBody>
              <a:bodyPr wrap="none" rtlCol="0">
                <a:spAutoFit/>
              </a:bodyPr>
              <a:lstStyle/>
              <a:p>
                <a:r>
                  <a:rPr lang="en-VN" sz="2400" dirty="0"/>
                  <a:t>100</a:t>
                </a:r>
              </a:p>
            </p:txBody>
          </p:sp>
          <p:sp>
            <p:nvSpPr>
              <p:cNvPr id="31" name="TextBox 30">
                <a:extLst>
                  <a:ext uri="{FF2B5EF4-FFF2-40B4-BE49-F238E27FC236}">
                    <a16:creationId xmlns:a16="http://schemas.microsoft.com/office/drawing/2014/main" id="{E424DF09-4AB2-CC49-A791-07663C164E8A}"/>
                  </a:ext>
                </a:extLst>
              </p:cNvPr>
              <p:cNvSpPr txBox="1"/>
              <p:nvPr/>
            </p:nvSpPr>
            <p:spPr>
              <a:xfrm rot="20875383">
                <a:off x="6889163" y="1835575"/>
                <a:ext cx="699230" cy="461665"/>
              </a:xfrm>
              <a:prstGeom prst="rect">
                <a:avLst/>
              </a:prstGeom>
              <a:noFill/>
            </p:spPr>
            <p:txBody>
              <a:bodyPr wrap="none" rtlCol="0">
                <a:spAutoFit/>
              </a:bodyPr>
              <a:lstStyle/>
              <a:p>
                <a:r>
                  <a:rPr lang="en-VN" sz="2400" dirty="0"/>
                  <a:t>319</a:t>
                </a:r>
              </a:p>
            </p:txBody>
          </p:sp>
          <p:sp>
            <p:nvSpPr>
              <p:cNvPr id="32" name="TextBox 31">
                <a:extLst>
                  <a:ext uri="{FF2B5EF4-FFF2-40B4-BE49-F238E27FC236}">
                    <a16:creationId xmlns:a16="http://schemas.microsoft.com/office/drawing/2014/main" id="{45481751-78AE-E64D-89B8-DB55969B9D89}"/>
                  </a:ext>
                </a:extLst>
              </p:cNvPr>
              <p:cNvSpPr txBox="1"/>
              <p:nvPr/>
            </p:nvSpPr>
            <p:spPr>
              <a:xfrm rot="860904">
                <a:off x="6967676" y="2499837"/>
                <a:ext cx="699230" cy="461665"/>
              </a:xfrm>
              <a:prstGeom prst="rect">
                <a:avLst/>
              </a:prstGeom>
              <a:noFill/>
            </p:spPr>
            <p:txBody>
              <a:bodyPr wrap="none" rtlCol="0">
                <a:spAutoFit/>
              </a:bodyPr>
              <a:lstStyle/>
              <a:p>
                <a:r>
                  <a:rPr lang="en-VN" sz="2400" dirty="0"/>
                  <a:t>941</a:t>
                </a:r>
              </a:p>
            </p:txBody>
          </p:sp>
          <p:sp>
            <p:nvSpPr>
              <p:cNvPr id="33" name="TextBox 32">
                <a:extLst>
                  <a:ext uri="{FF2B5EF4-FFF2-40B4-BE49-F238E27FC236}">
                    <a16:creationId xmlns:a16="http://schemas.microsoft.com/office/drawing/2014/main" id="{43EBC7C0-1667-514C-BC93-7D1A2A1E9CF8}"/>
                  </a:ext>
                </a:extLst>
              </p:cNvPr>
              <p:cNvSpPr txBox="1"/>
              <p:nvPr/>
            </p:nvSpPr>
            <p:spPr>
              <a:xfrm rot="2380249">
                <a:off x="5567410" y="5431094"/>
                <a:ext cx="699230" cy="461665"/>
              </a:xfrm>
              <a:prstGeom prst="rect">
                <a:avLst/>
              </a:prstGeom>
              <a:noFill/>
            </p:spPr>
            <p:txBody>
              <a:bodyPr wrap="none" rtlCol="0">
                <a:spAutoFit/>
              </a:bodyPr>
              <a:lstStyle/>
              <a:p>
                <a:r>
                  <a:rPr lang="en-VN" sz="2400" dirty="0"/>
                  <a:t>412</a:t>
                </a:r>
              </a:p>
            </p:txBody>
          </p:sp>
        </p:grpSp>
        <p:pic>
          <p:nvPicPr>
            <p:cNvPr id="38" name="Picture 37">
              <a:extLst>
                <a:ext uri="{FF2B5EF4-FFF2-40B4-BE49-F238E27FC236}">
                  <a16:creationId xmlns:a16="http://schemas.microsoft.com/office/drawing/2014/main" id="{8ECEAE64-28FB-B64A-B9CD-79E533EFF95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2000"/>
                      </a14:imgEffect>
                    </a14:imgLayer>
                  </a14:imgProps>
                </a:ext>
                <a:ext uri="{28A0092B-C50C-407E-A947-70E740481C1C}">
                  <a14:useLocalDpi xmlns:a14="http://schemas.microsoft.com/office/drawing/2010/main" val="0"/>
                </a:ext>
              </a:extLst>
            </a:blip>
            <a:srcRect l="1106" r="67771" b="83256"/>
            <a:stretch/>
          </p:blipFill>
          <p:spPr>
            <a:xfrm>
              <a:off x="7713205" y="890525"/>
              <a:ext cx="2370542" cy="1148268"/>
            </a:xfrm>
            <a:prstGeom prst="rect">
              <a:avLst/>
            </a:prstGeom>
          </p:spPr>
        </p:pic>
        <p:pic>
          <p:nvPicPr>
            <p:cNvPr id="44" name="Picture 43">
              <a:extLst>
                <a:ext uri="{FF2B5EF4-FFF2-40B4-BE49-F238E27FC236}">
                  <a16:creationId xmlns:a16="http://schemas.microsoft.com/office/drawing/2014/main" id="{6230E57F-4C7D-0645-9B43-38C8AB881171}"/>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46000"/>
                      </a14:imgEffect>
                    </a14:imgLayer>
                  </a14:imgProps>
                </a:ext>
                <a:ext uri="{28A0092B-C50C-407E-A947-70E740481C1C}">
                  <a14:useLocalDpi xmlns:a14="http://schemas.microsoft.com/office/drawing/2010/main" val="0"/>
                </a:ext>
              </a:extLst>
            </a:blip>
            <a:srcRect l="1011" r="77213" b="83257"/>
            <a:stretch/>
          </p:blipFill>
          <p:spPr>
            <a:xfrm>
              <a:off x="8055030" y="1949023"/>
              <a:ext cx="1658653" cy="1148268"/>
            </a:xfrm>
            <a:prstGeom prst="rect">
              <a:avLst/>
            </a:prstGeom>
          </p:spPr>
        </p:pic>
        <p:pic>
          <p:nvPicPr>
            <p:cNvPr id="48" name="Picture 47">
              <a:extLst>
                <a:ext uri="{FF2B5EF4-FFF2-40B4-BE49-F238E27FC236}">
                  <a16:creationId xmlns:a16="http://schemas.microsoft.com/office/drawing/2014/main" id="{FD172AE3-5C63-214A-A16E-34EE7D1D7696}"/>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33000"/>
                      </a14:imgEffect>
                      <a14:imgEffect>
                        <a14:saturation sat="200000"/>
                      </a14:imgEffect>
                    </a14:imgLayer>
                  </a14:imgProps>
                </a:ext>
                <a:ext uri="{28A0092B-C50C-407E-A947-70E740481C1C}">
                  <a14:useLocalDpi xmlns:a14="http://schemas.microsoft.com/office/drawing/2010/main" val="0"/>
                </a:ext>
              </a:extLst>
            </a:blip>
            <a:srcRect r="74899" b="71580"/>
            <a:stretch/>
          </p:blipFill>
          <p:spPr>
            <a:xfrm>
              <a:off x="9392759" y="2651397"/>
              <a:ext cx="1738015" cy="1771839"/>
            </a:xfrm>
            <a:prstGeom prst="rect">
              <a:avLst/>
            </a:prstGeom>
          </p:spPr>
        </p:pic>
        <p:pic>
          <p:nvPicPr>
            <p:cNvPr id="54" name="Picture 53">
              <a:extLst>
                <a:ext uri="{FF2B5EF4-FFF2-40B4-BE49-F238E27FC236}">
                  <a16:creationId xmlns:a16="http://schemas.microsoft.com/office/drawing/2014/main" id="{51485A6A-D414-9B47-9390-7BF5794A8527}"/>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4348" b="93913" l="1064" r="89894">
                          <a14:foregroundMark x1="32447" y1="5217" x2="32447" y2="5217"/>
                          <a14:foregroundMark x1="51596" y1="93913" x2="1064" y2="90435"/>
                        </a14:backgroundRemoval>
                      </a14:imgEffect>
                      <a14:imgEffect>
                        <a14:sharpenSoften amount="45000"/>
                      </a14:imgEffect>
                    </a14:imgLayer>
                  </a14:imgProps>
                </a:ext>
                <a:ext uri="{28A0092B-C50C-407E-A947-70E740481C1C}">
                  <a14:useLocalDpi xmlns:a14="http://schemas.microsoft.com/office/drawing/2010/main" val="0"/>
                </a:ext>
              </a:extLst>
            </a:blip>
            <a:stretch>
              <a:fillRect/>
            </a:stretch>
          </p:blipFill>
          <p:spPr>
            <a:xfrm>
              <a:off x="9380626" y="5249211"/>
              <a:ext cx="1973223" cy="1127734"/>
            </a:xfrm>
            <a:prstGeom prst="rect">
              <a:avLst/>
            </a:prstGeom>
          </p:spPr>
        </p:pic>
        <p:pic>
          <p:nvPicPr>
            <p:cNvPr id="56" name="Picture 55">
              <a:extLst>
                <a:ext uri="{FF2B5EF4-FFF2-40B4-BE49-F238E27FC236}">
                  <a16:creationId xmlns:a16="http://schemas.microsoft.com/office/drawing/2014/main" id="{7CFC89E9-663D-ED4C-9D43-6B065D54C3B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353" b="94245" l="0" r="92248">
                          <a14:foregroundMark x1="7752" y1="82014" x2="8527" y2="69784"/>
                          <a14:foregroundMark x1="11628" y1="48201" x2="11628" y2="48201"/>
                          <a14:foregroundMark x1="0" y1="77698" x2="0" y2="79137"/>
                          <a14:foregroundMark x1="11628" y1="91367" x2="11628" y2="91367"/>
                          <a14:foregroundMark x1="31783" y1="94245" x2="31783" y2="94245"/>
                          <a14:foregroundMark x1="89147" y1="87770" x2="89147" y2="87770"/>
                          <a14:foregroundMark x1="92248" y1="43885" x2="92248" y2="43885"/>
                          <a14:foregroundMark x1="30233" y1="13669" x2="30233" y2="13669"/>
                          <a14:foregroundMark x1="27132" y1="22302" x2="27907" y2="47482"/>
                        </a14:backgroundRemoval>
                      </a14:imgEffect>
                      <a14:imgEffect>
                        <a14:sharpenSoften amount="58000"/>
                      </a14:imgEffect>
                    </a14:imgLayer>
                  </a14:imgProps>
                </a:ext>
                <a:ext uri="{28A0092B-C50C-407E-A947-70E740481C1C}">
                  <a14:useLocalDpi xmlns:a14="http://schemas.microsoft.com/office/drawing/2010/main" val="0"/>
                </a:ext>
              </a:extLst>
            </a:blip>
            <a:stretch>
              <a:fillRect/>
            </a:stretch>
          </p:blipFill>
          <p:spPr>
            <a:xfrm>
              <a:off x="8936638" y="4309587"/>
              <a:ext cx="1059181" cy="1141288"/>
            </a:xfrm>
            <a:prstGeom prst="rect">
              <a:avLst/>
            </a:prstGeom>
          </p:spPr>
        </p:pic>
      </p:grpSp>
      <p:sp>
        <p:nvSpPr>
          <p:cNvPr id="61" name="Oval 60">
            <a:extLst>
              <a:ext uri="{FF2B5EF4-FFF2-40B4-BE49-F238E27FC236}">
                <a16:creationId xmlns:a16="http://schemas.microsoft.com/office/drawing/2014/main" id="{DB504F41-1810-764E-961A-6618822514DB}"/>
              </a:ext>
            </a:extLst>
          </p:cNvPr>
          <p:cNvSpPr/>
          <p:nvPr/>
        </p:nvSpPr>
        <p:spPr>
          <a:xfrm>
            <a:off x="3611665" y="4173552"/>
            <a:ext cx="342695" cy="342695"/>
          </a:xfrm>
          <a:prstGeom prst="ellipse">
            <a:avLst/>
          </a:prstGeom>
          <a:solidFill>
            <a:srgbClr val="FFFF00"/>
          </a:solidFill>
          <a:ln w="38100">
            <a:solidFill>
              <a:srgbClr val="FFC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2" name="Oval 61">
            <a:extLst>
              <a:ext uri="{FF2B5EF4-FFF2-40B4-BE49-F238E27FC236}">
                <a16:creationId xmlns:a16="http://schemas.microsoft.com/office/drawing/2014/main" id="{DA7EA4D5-EED5-0147-BFA0-92B93F145D8C}"/>
              </a:ext>
            </a:extLst>
          </p:cNvPr>
          <p:cNvSpPr/>
          <p:nvPr/>
        </p:nvSpPr>
        <p:spPr>
          <a:xfrm>
            <a:off x="5227101" y="4996859"/>
            <a:ext cx="342695" cy="342695"/>
          </a:xfrm>
          <a:prstGeom prst="ellipse">
            <a:avLst/>
          </a:prstGeom>
          <a:solidFill>
            <a:srgbClr val="FFFF00"/>
          </a:solidFill>
          <a:ln w="38100">
            <a:solidFill>
              <a:srgbClr val="FFC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64" name="Straight Connector 63">
            <a:extLst>
              <a:ext uri="{FF2B5EF4-FFF2-40B4-BE49-F238E27FC236}">
                <a16:creationId xmlns:a16="http://schemas.microsoft.com/office/drawing/2014/main" id="{632F2B0B-F110-DD41-9023-D2DDB7860695}"/>
              </a:ext>
            </a:extLst>
          </p:cNvPr>
          <p:cNvCxnSpPr>
            <a:cxnSpLocks/>
            <a:endCxn id="61" idx="2"/>
          </p:cNvCxnSpPr>
          <p:nvPr/>
        </p:nvCxnSpPr>
        <p:spPr>
          <a:xfrm>
            <a:off x="2030278" y="4309587"/>
            <a:ext cx="1581387" cy="3531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3A451A-520F-374B-9DBC-6E02FE4E7F3C}"/>
              </a:ext>
            </a:extLst>
          </p:cNvPr>
          <p:cNvCxnSpPr>
            <a:cxnSpLocks/>
          </p:cNvCxnSpPr>
          <p:nvPr/>
        </p:nvCxnSpPr>
        <p:spPr>
          <a:xfrm>
            <a:off x="3995806" y="4413978"/>
            <a:ext cx="1207708" cy="63851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024B304-1472-A24E-BE9E-E6CA7ACED1D8}"/>
              </a:ext>
            </a:extLst>
          </p:cNvPr>
          <p:cNvCxnSpPr>
            <a:cxnSpLocks/>
          </p:cNvCxnSpPr>
          <p:nvPr/>
        </p:nvCxnSpPr>
        <p:spPr>
          <a:xfrm flipV="1">
            <a:off x="5554819" y="4959622"/>
            <a:ext cx="1203602" cy="16664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399F2EFD-6ECD-9D4B-9182-CDD249371A53}"/>
              </a:ext>
            </a:extLst>
          </p:cNvPr>
          <p:cNvSpPr/>
          <p:nvPr/>
        </p:nvSpPr>
        <p:spPr>
          <a:xfrm>
            <a:off x="6755410" y="4730040"/>
            <a:ext cx="342695" cy="342695"/>
          </a:xfrm>
          <a:prstGeom prst="ellipse">
            <a:avLst/>
          </a:prstGeom>
          <a:solidFill>
            <a:srgbClr val="FFFF00"/>
          </a:solidFill>
          <a:ln w="38100">
            <a:solidFill>
              <a:srgbClr val="FFC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73" name="Straight Connector 72">
            <a:extLst>
              <a:ext uri="{FF2B5EF4-FFF2-40B4-BE49-F238E27FC236}">
                <a16:creationId xmlns:a16="http://schemas.microsoft.com/office/drawing/2014/main" id="{AE59316C-1F49-B74C-9AF9-C383D5274911}"/>
              </a:ext>
            </a:extLst>
          </p:cNvPr>
          <p:cNvCxnSpPr>
            <a:cxnSpLocks/>
          </p:cNvCxnSpPr>
          <p:nvPr/>
        </p:nvCxnSpPr>
        <p:spPr>
          <a:xfrm>
            <a:off x="7135492" y="4890265"/>
            <a:ext cx="1748864" cy="26830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85241007-0C10-EE42-BC3D-8837879D73B0}"/>
              </a:ext>
            </a:extLst>
          </p:cNvPr>
          <p:cNvPicPr>
            <a:picLocks noChangeAspect="1"/>
          </p:cNvPicPr>
          <p:nvPr/>
        </p:nvPicPr>
        <p:blipFill>
          <a:blip r:embed="rId12">
            <a:extLst>
              <a:ext uri="{BEBA8EAE-BF5A-486C-A8C5-ECC9F3942E4B}">
                <a14:imgProps xmlns:a14="http://schemas.microsoft.com/office/drawing/2010/main">
                  <a14:imgLayer r:embed="rId14">
                    <a14:imgEffect>
                      <a14:backgroundRemoval t="9353" b="94245" l="0" r="92248">
                        <a14:foregroundMark x1="7752" y1="82014" x2="8527" y2="69784"/>
                        <a14:foregroundMark x1="11628" y1="48201" x2="11628" y2="48201"/>
                        <a14:foregroundMark x1="0" y1="77698" x2="0" y2="79137"/>
                        <a14:foregroundMark x1="11628" y1="91367" x2="11628" y2="91367"/>
                        <a14:foregroundMark x1="31783" y1="94245" x2="31783" y2="94245"/>
                        <a14:foregroundMark x1="89147" y1="87770" x2="89147" y2="87770"/>
                        <a14:foregroundMark x1="92248" y1="43885" x2="92248" y2="43885"/>
                        <a14:foregroundMark x1="30233" y1="13669" x2="30233" y2="13669"/>
                        <a14:foregroundMark x1="27132" y1="22302" x2="27907" y2="47482"/>
                      </a14:backgroundRemoval>
                    </a14:imgEffect>
                    <a14:imgEffect>
                      <a14:sharpenSoften amount="58000"/>
                    </a14:imgEffect>
                  </a14:imgLayer>
                </a14:imgProps>
              </a:ext>
              <a:ext uri="{28A0092B-C50C-407E-A947-70E740481C1C}">
                <a14:useLocalDpi xmlns:a14="http://schemas.microsoft.com/office/drawing/2010/main" val="0"/>
              </a:ext>
            </a:extLst>
          </a:blip>
          <a:stretch>
            <a:fillRect/>
          </a:stretch>
        </p:blipFill>
        <p:spPr>
          <a:xfrm>
            <a:off x="8948180" y="4312318"/>
            <a:ext cx="1059181" cy="1141288"/>
          </a:xfrm>
          <a:prstGeom prst="rect">
            <a:avLst/>
          </a:prstGeom>
        </p:spPr>
      </p:pic>
      <p:pic>
        <p:nvPicPr>
          <p:cNvPr id="58" name="Picture 57">
            <a:extLst>
              <a:ext uri="{FF2B5EF4-FFF2-40B4-BE49-F238E27FC236}">
                <a16:creationId xmlns:a16="http://schemas.microsoft.com/office/drawing/2014/main" id="{CC1E41F6-8478-D04C-84FF-BDEE0CA2224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794" b="98969" l="9449" r="89764">
                        <a14:foregroundMark x1="86614" y1="66495" x2="86614" y2="66495"/>
                        <a14:foregroundMark x1="49606" y1="93814" x2="49606" y2="93814"/>
                        <a14:foregroundMark x1="57639" y1="98454" x2="59055" y2="98969"/>
                        <a14:foregroundMark x1="51969" y1="96392" x2="57639" y2="98454"/>
                        <a14:foregroundMark x1="37008" y1="46907" x2="37008" y2="46907"/>
                        <a14:foregroundMark x1="45729" y1="42784" x2="27559" y2="61340"/>
                        <a14:foregroundMark x1="46234" y1="42268" x2="45729" y2="42784"/>
                        <a14:foregroundMark x1="46739" y1="41753" x2="46234" y2="42268"/>
                        <a14:foregroundMark x1="47244" y1="41237" x2="46739" y2="41753"/>
                        <a14:foregroundMark x1="29921" y1="54639" x2="29921" y2="54639"/>
                        <a14:foregroundMark x1="51969" y1="45361" x2="51969" y2="45361"/>
                        <a14:foregroundMark x1="45669" y1="42784" x2="45669" y2="42784"/>
                        <a14:foregroundMark x1="48031" y1="42784" x2="48031" y2="42784"/>
                        <a14:foregroundMark x1="48031" y1="42268" x2="48031" y2="42268"/>
                        <a14:foregroundMark x1="46457" y1="43299" x2="46457" y2="43299"/>
                        <a14:foregroundMark x1="46457" y1="42784" x2="46457" y2="42784"/>
                        <a14:foregroundMark x1="41732" y1="44330" x2="41732" y2="44330"/>
                        <a14:foregroundMark x1="48031" y1="90722" x2="48031" y2="90722"/>
                        <a14:foregroundMark x1="48031" y1="97938" x2="48031" y2="97938"/>
                        <a14:backgroundMark x1="43307" y1="42784" x2="43307" y2="42784"/>
                        <a14:backgroundMark x1="45669" y1="42268" x2="45669" y2="42268"/>
                        <a14:backgroundMark x1="47244" y1="41753" x2="47244" y2="41753"/>
                        <a14:backgroundMark x1="46457" y1="41237" x2="46457" y2="41237"/>
                        <a14:backgroundMark x1="49606" y1="99485" x2="49606" y2="99485"/>
                        <a14:backgroundMark x1="52756" y1="99485" x2="52756" y2="99485"/>
                        <a14:backgroundMark x1="58268" y1="99485" x2="58268" y2="99485"/>
                        <a14:backgroundMark x1="45669" y1="98454" x2="45669" y2="98454"/>
                      </a14:backgroundRemoval>
                    </a14:imgEffect>
                    <a14:imgEffect>
                      <a14:sharpenSoften amount="24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51761" y="2078142"/>
            <a:ext cx="1612900" cy="2463800"/>
          </a:xfrm>
          <a:prstGeom prst="rect">
            <a:avLst/>
          </a:prstGeom>
        </p:spPr>
      </p:pic>
    </p:spTree>
    <p:extLst>
      <p:ext uri="{BB962C8B-B14F-4D97-AF65-F5344CB8AC3E}">
        <p14:creationId xmlns:p14="http://schemas.microsoft.com/office/powerpoint/2010/main" val="6816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7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8" accel="50000" decel="5000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500" fill="hold"/>
                                        <p:tgtEl>
                                          <p:spTgt spid="58"/>
                                        </p:tgtEl>
                                        <p:attrNameLst>
                                          <p:attrName>ppt_x</p:attrName>
                                        </p:attrNameLst>
                                      </p:cBhvr>
                                      <p:tavLst>
                                        <p:tav tm="0">
                                          <p:val>
                                            <p:strVal val="0-#ppt_w/2"/>
                                          </p:val>
                                        </p:tav>
                                        <p:tav tm="100000">
                                          <p:val>
                                            <p:strVal val="#ppt_x"/>
                                          </p:val>
                                        </p:tav>
                                      </p:tavLst>
                                    </p:anim>
                                    <p:anim calcmode="lin" valueType="num">
                                      <p:cBhvr additive="base">
                                        <p:cTn id="23"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path" presetSubtype="0" decel="50000" fill="hold" nodeType="clickEffect">
                                  <p:stCondLst>
                                    <p:cond delay="0"/>
                                  </p:stCondLst>
                                  <p:childTnLst>
                                    <p:animMotion origin="layout" path="M -8.33333E-7 1.11111E-6 L 0.13229 -0.00926 " pathEditMode="relative" rAng="0" ptsTypes="AA">
                                      <p:cBhvr>
                                        <p:cTn id="27" dur="2000" fill="hold"/>
                                        <p:tgtEl>
                                          <p:spTgt spid="58"/>
                                        </p:tgtEl>
                                        <p:attrNameLst>
                                          <p:attrName>ppt_x</p:attrName>
                                          <p:attrName>ppt_y</p:attrName>
                                        </p:attrNameLst>
                                      </p:cBhvr>
                                      <p:rCtr x="6615" y="-463"/>
                                    </p:animMotion>
                                  </p:childTnLst>
                                </p:cTn>
                              </p:par>
                              <p:par>
                                <p:cTn id="28" presetID="22" presetClass="entr" presetSubtype="8"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left)">
                                      <p:cBhvr>
                                        <p:cTn id="30" dur="3000"/>
                                        <p:tgtEl>
                                          <p:spTgt spid="64"/>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par>
                                <p:cTn id="35" presetID="26" presetClass="emph" presetSubtype="0" repeatCount="2000" fill="hold" grpId="1" nodeType="withEffect">
                                  <p:stCondLst>
                                    <p:cond delay="0"/>
                                  </p:stCondLst>
                                  <p:childTnLst>
                                    <p:animEffect transition="out" filter="fade">
                                      <p:cBhvr>
                                        <p:cTn id="36" dur="500" tmFilter="0, 0; .2, .5; .8, .5; 1, 0"/>
                                        <p:tgtEl>
                                          <p:spTgt spid="61"/>
                                        </p:tgtEl>
                                      </p:cBhvr>
                                    </p:animEffect>
                                    <p:animScale>
                                      <p:cBhvr>
                                        <p:cTn id="37" dur="250" autoRev="1" fill="hold"/>
                                        <p:tgtEl>
                                          <p:spTgt spid="61"/>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decel="50000" fill="hold" nodeType="clickEffect">
                                  <p:stCondLst>
                                    <p:cond delay="0"/>
                                  </p:stCondLst>
                                  <p:childTnLst>
                                    <p:animMotion origin="layout" path="M 0.13229 -0.00926 L 0.27487 0.09907 " pathEditMode="relative" rAng="0" ptsTypes="AA">
                                      <p:cBhvr>
                                        <p:cTn id="41" dur="2000" fill="hold"/>
                                        <p:tgtEl>
                                          <p:spTgt spid="58"/>
                                        </p:tgtEl>
                                        <p:attrNameLst>
                                          <p:attrName>ppt_x</p:attrName>
                                          <p:attrName>ppt_y</p:attrName>
                                        </p:attrNameLst>
                                      </p:cBhvr>
                                      <p:rCtr x="7122" y="5417"/>
                                    </p:animMotion>
                                  </p:childTnLst>
                                </p:cTn>
                              </p:par>
                              <p:par>
                                <p:cTn id="42" presetID="22" presetClass="entr" presetSubtype="8"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left)">
                                      <p:cBhvr>
                                        <p:cTn id="44" dur="3000"/>
                                        <p:tgtEl>
                                          <p:spTgt spid="67"/>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500"/>
                                        <p:tgtEl>
                                          <p:spTgt spid="62"/>
                                        </p:tgtEl>
                                      </p:cBhvr>
                                    </p:animEffect>
                                  </p:childTnLst>
                                </p:cTn>
                              </p:par>
                              <p:par>
                                <p:cTn id="49" presetID="26" presetClass="emph" presetSubtype="0" repeatCount="2000" fill="hold" grpId="1" nodeType="withEffect">
                                  <p:stCondLst>
                                    <p:cond delay="0"/>
                                  </p:stCondLst>
                                  <p:childTnLst>
                                    <p:animEffect transition="out" filter="fade">
                                      <p:cBhvr>
                                        <p:cTn id="50" dur="500" tmFilter="0, 0; .2, .5; .8, .5; 1, 0"/>
                                        <p:tgtEl>
                                          <p:spTgt spid="62"/>
                                        </p:tgtEl>
                                      </p:cBhvr>
                                    </p:animEffect>
                                    <p:animScale>
                                      <p:cBhvr>
                                        <p:cTn id="51" dur="250" autoRev="1" fill="hold"/>
                                        <p:tgtEl>
                                          <p:spTgt spid="62"/>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0.27487 0.09907 L 0.3957 0.08356 " pathEditMode="relative" rAng="0" ptsTypes="AA">
                                      <p:cBhvr>
                                        <p:cTn id="55" dur="2000" fill="hold"/>
                                        <p:tgtEl>
                                          <p:spTgt spid="58"/>
                                        </p:tgtEl>
                                        <p:attrNameLst>
                                          <p:attrName>ppt_x</p:attrName>
                                          <p:attrName>ppt_y</p:attrName>
                                        </p:attrNameLst>
                                      </p:cBhvr>
                                      <p:rCtr x="6042" y="-787"/>
                                    </p:animMotion>
                                  </p:childTnLst>
                                </p:cTn>
                              </p:par>
                              <p:par>
                                <p:cTn id="56" presetID="22" presetClass="entr" presetSubtype="8" fill="hold"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ipe(left)">
                                      <p:cBhvr>
                                        <p:cTn id="58" dur="3000"/>
                                        <p:tgtEl>
                                          <p:spTgt spid="69"/>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500"/>
                                        <p:tgtEl>
                                          <p:spTgt spid="72"/>
                                        </p:tgtEl>
                                      </p:cBhvr>
                                    </p:animEffec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2"/>
                                        </p:tgtEl>
                                      </p:cBhvr>
                                    </p:animEffect>
                                    <p:animScale>
                                      <p:cBhvr>
                                        <p:cTn id="65" dur="250" autoRev="1" fill="hold"/>
                                        <p:tgtEl>
                                          <p:spTgt spid="72"/>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0.3957 0.08356 L 0.56003 0.11551 " pathEditMode="relative" rAng="0" ptsTypes="AA">
                                      <p:cBhvr>
                                        <p:cTn id="69" dur="2000" fill="hold"/>
                                        <p:tgtEl>
                                          <p:spTgt spid="58"/>
                                        </p:tgtEl>
                                        <p:attrNameLst>
                                          <p:attrName>ppt_x</p:attrName>
                                          <p:attrName>ppt_y</p:attrName>
                                        </p:attrNameLst>
                                      </p:cBhvr>
                                      <p:rCtr x="8216" y="1597"/>
                                    </p:animMotion>
                                  </p:childTnLst>
                                </p:cTn>
                              </p:par>
                              <p:par>
                                <p:cTn id="70" presetID="22" presetClass="entr" presetSubtype="8" fill="hold"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wipe(left)">
                                      <p:cBhvr>
                                        <p:cTn id="72" dur="3000"/>
                                        <p:tgtEl>
                                          <p:spTgt spid="73"/>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75"/>
                                        </p:tgtEl>
                                      </p:cBhvr>
                                    </p:animEffect>
                                    <p:animScale>
                                      <p:cBhvr>
                                        <p:cTn id="77" dur="250" autoRev="1" fill="hold"/>
                                        <p:tgtEl>
                                          <p:spTgt spid="75"/>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animBg="1"/>
      <p:bldP spid="62" grpId="1" animBg="1"/>
      <p:bldP spid="72" grpId="0" animBg="1"/>
      <p:bldP spid="7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549F"/>
        </a:solidFill>
        <a:effectLst/>
      </p:bgPr>
    </p:bg>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27A523A0-49BC-2F4F-AB74-4EA067CE4F72}"/>
              </a:ext>
            </a:extLst>
          </p:cNvPr>
          <p:cNvSpPr txBox="1"/>
          <p:nvPr/>
        </p:nvSpPr>
        <p:spPr>
          <a:xfrm>
            <a:off x="2867182" y="781136"/>
            <a:ext cx="61349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n-ea"/>
                <a:cs typeface="+mn-cs"/>
              </a:rPr>
              <a:t>YÊU CẦU CẦN ĐẠT</a:t>
            </a:r>
          </a:p>
        </p:txBody>
      </p:sp>
      <p:grpSp>
        <p:nvGrpSpPr>
          <p:cNvPr id="4" name="Group 3">
            <a:extLst>
              <a:ext uri="{FF2B5EF4-FFF2-40B4-BE49-F238E27FC236}">
                <a16:creationId xmlns:a16="http://schemas.microsoft.com/office/drawing/2014/main" id="{AC28F713-904E-4259-9070-57BE1EFD4B24}"/>
              </a:ext>
            </a:extLst>
          </p:cNvPr>
          <p:cNvGrpSpPr/>
          <p:nvPr/>
        </p:nvGrpSpPr>
        <p:grpSpPr>
          <a:xfrm>
            <a:off x="986306" y="1535729"/>
            <a:ext cx="10187293" cy="728068"/>
            <a:chOff x="774356" y="888444"/>
            <a:chExt cx="10187293" cy="728068"/>
          </a:xfrm>
        </p:grpSpPr>
        <p:grpSp>
          <p:nvGrpSpPr>
            <p:cNvPr id="5" name="Group 4"/>
            <p:cNvGrpSpPr/>
            <p:nvPr/>
          </p:nvGrpSpPr>
          <p:grpSpPr>
            <a:xfrm>
              <a:off x="774356" y="888444"/>
              <a:ext cx="1085297" cy="714672"/>
              <a:chOff x="2485459" y="1975436"/>
              <a:chExt cx="1772914" cy="1393004"/>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8"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9"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6" name="TextBox 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Nắm</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vững</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cách</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so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sánh</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số</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có</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ba</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chữ</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số</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a:t>
              </a:r>
            </a:p>
          </p:txBody>
        </p:sp>
      </p:grpSp>
      <p:grpSp>
        <p:nvGrpSpPr>
          <p:cNvPr id="10" name="Group 9">
            <a:extLst>
              <a:ext uri="{FF2B5EF4-FFF2-40B4-BE49-F238E27FC236}">
                <a16:creationId xmlns:a16="http://schemas.microsoft.com/office/drawing/2014/main" id="{4C1EF139-4416-44FF-AC02-49D6B4DBE8EA}"/>
              </a:ext>
            </a:extLst>
          </p:cNvPr>
          <p:cNvGrpSpPr/>
          <p:nvPr/>
        </p:nvGrpSpPr>
        <p:grpSpPr>
          <a:xfrm>
            <a:off x="1093882" y="2852107"/>
            <a:ext cx="10365719" cy="772907"/>
            <a:chOff x="752655" y="2065203"/>
            <a:chExt cx="10387800" cy="718981"/>
          </a:xfrm>
        </p:grpSpPr>
        <p:grpSp>
          <p:nvGrpSpPr>
            <p:cNvPr id="11" name="Group 10"/>
            <p:cNvGrpSpPr/>
            <p:nvPr/>
          </p:nvGrpSpPr>
          <p:grpSpPr>
            <a:xfrm>
              <a:off x="752655" y="2065203"/>
              <a:ext cx="1085297" cy="714672"/>
              <a:chOff x="5056546" y="1975436"/>
              <a:chExt cx="1772914" cy="1393004"/>
            </a:xfrm>
          </p:grpSpPr>
          <p:pic>
            <p:nvPicPr>
              <p:cNvPr id="13"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1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12" name="TextBox 11">
              <a:extLst>
                <a:ext uri="{FF2B5EF4-FFF2-40B4-BE49-F238E27FC236}">
                  <a16:creationId xmlns:a16="http://schemas.microsoft.com/office/drawing/2014/main" id="{D4F928FB-968A-4666-9173-178A617D7C9E}"/>
                </a:ext>
              </a:extLst>
            </p:cNvPr>
            <p:cNvSpPr txBox="1"/>
            <p:nvPr/>
          </p:nvSpPr>
          <p:spPr>
            <a:xfrm>
              <a:off x="1911258" y="2297469"/>
              <a:ext cx="9229197" cy="4867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Viết</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số</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có</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ba</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chữ</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số</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thành</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tổng</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Trăm</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chục</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đơn</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vị</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p>
          </p:txBody>
        </p:sp>
      </p:grpSp>
      <p:grpSp>
        <p:nvGrpSpPr>
          <p:cNvPr id="16" name="Group 15">
            <a:extLst>
              <a:ext uri="{FF2B5EF4-FFF2-40B4-BE49-F238E27FC236}">
                <a16:creationId xmlns:a16="http://schemas.microsoft.com/office/drawing/2014/main" id="{24926BE0-6FEB-4035-95CC-8282BD1C87A0}"/>
              </a:ext>
            </a:extLst>
          </p:cNvPr>
          <p:cNvGrpSpPr/>
          <p:nvPr/>
        </p:nvGrpSpPr>
        <p:grpSpPr>
          <a:xfrm>
            <a:off x="1046033" y="4590327"/>
            <a:ext cx="10340838" cy="1157107"/>
            <a:chOff x="778314" y="3315253"/>
            <a:chExt cx="10210371" cy="1062444"/>
          </a:xfrm>
        </p:grpSpPr>
        <p:grpSp>
          <p:nvGrpSpPr>
            <p:cNvPr id="17" name="Group 16"/>
            <p:cNvGrpSpPr/>
            <p:nvPr/>
          </p:nvGrpSpPr>
          <p:grpSpPr>
            <a:xfrm>
              <a:off x="778314" y="3315253"/>
              <a:ext cx="1085297" cy="714672"/>
              <a:chOff x="8317164" y="2100522"/>
              <a:chExt cx="1772914" cy="1393004"/>
            </a:xfrm>
          </p:grpSpPr>
          <p:pic>
            <p:nvPicPr>
              <p:cNvPr id="19"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20"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18" name="TextBox 17">
              <a:extLst>
                <a:ext uri="{FF2B5EF4-FFF2-40B4-BE49-F238E27FC236}">
                  <a16:creationId xmlns:a16="http://schemas.microsoft.com/office/drawing/2014/main" id="{4EB37731-1288-4647-AC02-0AF79C340C8B}"/>
                </a:ext>
              </a:extLst>
            </p:cNvPr>
            <p:cNvSpPr txBox="1"/>
            <p:nvPr/>
          </p:nvSpPr>
          <p:spPr>
            <a:xfrm>
              <a:off x="2083605" y="3501646"/>
              <a:ext cx="8905080" cy="8760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Phát</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triển</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năng</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lực</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giao</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tiếp</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toán</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học</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và</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năng</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lực</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giải</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quyết</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vấn</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a:ea typeface="+mn-ea"/>
                  <a:cs typeface="Arial" panose="020B0604020202020204" pitchFamily="34" charset="0"/>
                </a:rPr>
                <a:t>đề</a:t>
              </a:r>
              <a:r>
                <a:rPr kumimoji="0" lang="en-US" sz="28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rPr>
                <a:t>.</a:t>
              </a:r>
            </a:p>
          </p:txBody>
        </p:sp>
      </p:grpSp>
    </p:spTree>
    <p:extLst>
      <p:ext uri="{BB962C8B-B14F-4D97-AF65-F5344CB8AC3E}">
        <p14:creationId xmlns:p14="http://schemas.microsoft.com/office/powerpoint/2010/main" val="250172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2"/>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
        <p:nvSpPr>
          <p:cNvPr id="4" name="Rectangle 3"/>
          <p:cNvSpPr/>
          <p:nvPr/>
        </p:nvSpPr>
        <p:spPr>
          <a:xfrm>
            <a:off x="8715099" y="98569"/>
            <a:ext cx="3463637" cy="191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2613264"/>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40FFA2-79E2-439F-807A-4F0F1D9B5B2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093" b="59352" l="53426" r="100000"/>
                    </a14:imgEffect>
                  </a14:imgLayer>
                </a14:imgProps>
              </a:ext>
              <a:ext uri="{28A0092B-C50C-407E-A947-70E740481C1C}">
                <a14:useLocalDpi xmlns:a14="http://schemas.microsoft.com/office/drawing/2010/main" val="0"/>
              </a:ext>
            </a:extLst>
          </a:blip>
          <a:srcRect l="54598" t="30177" r="-12211" b="41096"/>
          <a:stretch/>
        </p:blipFill>
        <p:spPr>
          <a:xfrm>
            <a:off x="3356658" y="945936"/>
            <a:ext cx="6500385" cy="4702509"/>
          </a:xfrm>
          <a:prstGeom prst="rect">
            <a:avLst/>
          </a:prstGeom>
        </p:spPr>
      </p:pic>
      <p:sp>
        <p:nvSpPr>
          <p:cNvPr id="3" name="TextBox 2">
            <a:extLst>
              <a:ext uri="{FF2B5EF4-FFF2-40B4-BE49-F238E27FC236}">
                <a16:creationId xmlns:a16="http://schemas.microsoft.com/office/drawing/2014/main" id="{0AA0B90A-F647-4CDE-B4CF-30AD54B0D7AB}"/>
              </a:ext>
            </a:extLst>
          </p:cNvPr>
          <p:cNvSpPr txBox="1"/>
          <p:nvPr/>
        </p:nvSpPr>
        <p:spPr>
          <a:xfrm>
            <a:off x="4201610" y="2743192"/>
            <a:ext cx="4398380" cy="1107996"/>
          </a:xfrm>
          <a:prstGeom prst="rect">
            <a:avLst/>
          </a:prstGeom>
          <a:noFill/>
        </p:spPr>
        <p:txBody>
          <a:bodyPr wrap="square" rtlCol="0">
            <a:spAutoFit/>
          </a:bodyPr>
          <a:lstStyle/>
          <a:p>
            <a:r>
              <a:rPr lang="en-US" sz="6600">
                <a:solidFill>
                  <a:srgbClr val="FFFAC2"/>
                </a:solidFill>
                <a:latin typeface="+mj-lt"/>
              </a:rPr>
              <a:t>KHỞI ĐỘNG</a:t>
            </a:r>
          </a:p>
        </p:txBody>
      </p:sp>
    </p:spTree>
    <p:extLst>
      <p:ext uri="{BB962C8B-B14F-4D97-AF65-F5344CB8AC3E}">
        <p14:creationId xmlns:p14="http://schemas.microsoft.com/office/powerpoint/2010/main" val="2384159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338956" y="2737908"/>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1" i="0" u="none" strike="noStrike" kern="1200" cap="none" spc="0" normalizeH="0" baseline="0" noProof="0" dirty="0">
                <a:ln>
                  <a:noFill/>
                </a:ln>
                <a:solidFill>
                  <a:srgbClr val="FFFF00"/>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Số</a:t>
            </a:r>
            <a:r>
              <a:rPr kumimoji="0" lang="en-US" sz="3600" b="1" i="0" u="none" strike="noStrike" kern="1200" cap="none" spc="0" normalizeH="0" noProof="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 lớn nhất có ba chữ số là số nào?</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rPr>
              <a:t>999</a:t>
            </a:r>
            <a:endParaRPr kumimoji="0" lang="en-US" altLang="vi-VN" sz="4800" b="1" i="0" u="none" strike="noStrike" kern="1200" cap="none" spc="0" normalizeH="0" baseline="0" noProof="0" dirty="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a:solidFill>
                  <a:srgbClr val="002060"/>
                </a:solidFill>
                <a:latin typeface="UTM Avo" panose="02040603050506020204" pitchFamily="18" charset="0"/>
                <a:ea typeface="Tahoma" panose="020B0604030504040204" pitchFamily="34" charset="0"/>
                <a:cs typeface="UTM Avo" panose="02040603050506020204" pitchFamily="18" charset="0"/>
              </a:rPr>
              <a:t>Đọc số sau: 602; 455</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rPr>
              <a:t>Sáu</a:t>
            </a:r>
            <a:r>
              <a:rPr kumimoji="0" lang="en-US" altLang="vi-VN" sz="3600" b="1" i="0" u="none" strike="noStrike" kern="1200" cap="none" spc="0" normalizeH="0" noProof="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rPr>
              <a:t> trăm linh hai</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vi-VN" sz="3600" b="1" baseline="0">
                <a:solidFill>
                  <a:srgbClr val="FF0000"/>
                </a:solidFill>
                <a:latin typeface="UTM Avo" panose="02040603050506020204" pitchFamily="18" charset="0"/>
                <a:ea typeface="Tahoma" panose="020B0604030504040204" pitchFamily="34" charset="0"/>
                <a:cs typeface="UTM Avo" panose="02040603050506020204" pitchFamily="18" charset="0"/>
              </a:rPr>
              <a:t>Bốn</a:t>
            </a:r>
            <a:r>
              <a:rPr lang="en-US" altLang="vi-VN" sz="3600" b="1">
                <a:solidFill>
                  <a:srgbClr val="FF0000"/>
                </a:solidFill>
                <a:latin typeface="UTM Avo" panose="02040603050506020204" pitchFamily="18" charset="0"/>
                <a:ea typeface="Tahoma" panose="020B0604030504040204" pitchFamily="34" charset="0"/>
                <a:cs typeface="UTM Avo" panose="02040603050506020204" pitchFamily="18" charset="0"/>
              </a:rPr>
              <a:t> trăm năm mươi lăm</a:t>
            </a:r>
            <a:endParaRPr kumimoji="0" lang="en-US" altLang="vi-VN" sz="3600" b="1" i="0" u="none" strike="noStrike" kern="1200" cap="none" spc="0" normalizeH="0" baseline="0" noProof="0" dirty="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381000"/>
            <a:ext cx="10742083" cy="1480804"/>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defTabSz="685800" rtl="0" eaLnBrk="1" fontAlgn="auto" latinLnBrk="0" hangingPunct="1">
              <a:spcBef>
                <a:spcPts val="0"/>
              </a:spcBef>
              <a:spcAft>
                <a:spcPts val="0"/>
              </a:spcAft>
              <a:buClrTx/>
              <a:buSzTx/>
              <a:buFontTx/>
              <a:buNone/>
              <a:tabLst/>
              <a:defRPr/>
            </a:pPr>
            <a:r>
              <a:rPr lang="en-US" sz="3600" b="1">
                <a:solidFill>
                  <a:srgbClr val="002060"/>
                </a:solidFill>
                <a:latin typeface="UTM Avo" panose="02040603050506020204" pitchFamily="18" charset="0"/>
                <a:ea typeface="Tahoma" panose="020B0604030504040204" pitchFamily="34" charset="0"/>
                <a:sym typeface="+mn-ea"/>
              </a:rPr>
              <a:t>      Điền &gt;, &lt;, =</a:t>
            </a:r>
          </a:p>
          <a:p>
            <a:pPr marL="0" marR="0" lvl="0" indent="0" algn="ctr" defTabSz="6858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UTM Avo" panose="02040603050506020204" pitchFamily="18" charset="0"/>
                <a:ea typeface="Tahoma" panose="020B0604030504040204" pitchFamily="34" charset="0"/>
                <a:sym typeface="+mn-ea"/>
              </a:rPr>
              <a:t>582</a:t>
            </a:r>
            <a:r>
              <a:rPr kumimoji="0" lang="en-US" sz="4400" b="1" i="0" u="none" strike="noStrike" kern="1200" cap="none" spc="0" normalizeH="0" noProof="0">
                <a:ln>
                  <a:noFill/>
                </a:ln>
                <a:solidFill>
                  <a:srgbClr val="002060"/>
                </a:solidFill>
                <a:effectLst/>
                <a:uLnTx/>
                <a:uFillTx/>
                <a:latin typeface="UTM Avo" panose="02040603050506020204" pitchFamily="18" charset="0"/>
                <a:ea typeface="Tahoma" panose="020B0604030504040204" pitchFamily="34" charset="0"/>
                <a:sym typeface="+mn-ea"/>
              </a:rPr>
              <a:t> …. 528</a:t>
            </a:r>
            <a:endParaRPr kumimoji="0" sz="44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endParaRPr>
          </a:p>
        </p:txBody>
      </p:sp>
      <p:sp>
        <p:nvSpPr>
          <p:cNvPr id="28" name="Rectangle: Folded Corner 27"/>
          <p:cNvSpPr/>
          <p:nvPr/>
        </p:nvSpPr>
        <p:spPr>
          <a:xfrm>
            <a:off x="626534" y="2077940"/>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R="0" lvl="0" algn="ctr" defTabSz="685800" rtl="0" eaLnBrk="1" fontAlgn="auto" latinLnBrk="0" hangingPunct="1">
              <a:lnSpc>
                <a:spcPct val="100000"/>
              </a:lnSpc>
              <a:spcBef>
                <a:spcPts val="0"/>
              </a:spcBef>
              <a:spcAft>
                <a:spcPts val="0"/>
              </a:spcAft>
              <a:buClrTx/>
              <a:buSzTx/>
              <a:tabLst/>
              <a:defRPr/>
            </a:pPr>
            <a:r>
              <a:rPr kumimoji="0" lang="en-US" altLang="vi-VN" sz="4400" b="1" i="0" u="none" strike="noStrike" kern="1200" cap="none" spc="0" normalizeH="0" baseline="0" noProof="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528 </a:t>
            </a:r>
            <a:r>
              <a:rPr kumimoji="0" lang="en-US" altLang="vi-VN" sz="4400" b="1" i="0" u="none" strike="noStrike" kern="1200" cap="none" spc="0" normalizeH="0" baseline="0" noProof="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rPr>
              <a:t>&gt; </a:t>
            </a:r>
            <a:r>
              <a:rPr kumimoji="0" lang="en-US" altLang="vi-VN" sz="4400" b="1" i="0" u="none" strike="noStrike" kern="1200" cap="none" spc="0" normalizeH="0" baseline="0" noProof="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582</a:t>
            </a:r>
            <a:endParaRPr kumimoji="0" lang="en-US" altLang="vi-VN"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UTM Avo" panose="02040603050506020204" pitchFamily="18" charset="0"/>
                <a:ea typeface="Tahoma" panose="020B0604030504040204" pitchFamily="34" charset="0"/>
                <a:cs typeface="UTM Avo" panose="02040603050506020204" pitchFamily="18" charset="0"/>
                <a:sym typeface="+mn-ea"/>
              </a:rPr>
              <a:t>Số bé nhất trong dãy số là: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543;</a:t>
            </a:r>
            <a:r>
              <a:rPr kumimoji="0" lang="en-US" sz="3200" b="1" i="0" u="none" strike="noStrike" kern="1200" cap="none" spc="0" normalizeH="0" noProof="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rPr>
              <a:t> 890; 901; 321; 123</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R="0" lvl="0" algn="ctr" defTabSz="685800" rtl="0" eaLnBrk="1" fontAlgn="auto" latinLnBrk="0" hangingPunct="1">
              <a:lnSpc>
                <a:spcPct val="100000"/>
              </a:lnSpc>
              <a:spcBef>
                <a:spcPts val="0"/>
              </a:spcBef>
              <a:spcAft>
                <a:spcPts val="0"/>
              </a:spcAft>
              <a:buClrTx/>
              <a:buSzTx/>
              <a:tabLst/>
              <a:defRPr/>
            </a:pPr>
            <a:r>
              <a:rPr kumimoji="0" lang="en-US" altLang="vi-VN" sz="3200" b="1" i="0" u="none" strike="noStrike" kern="1200" cap="none" spc="0" normalizeH="0" baseline="0" noProof="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rPr>
              <a:t>Số</a:t>
            </a:r>
            <a:r>
              <a:rPr kumimoji="0" lang="en-US" altLang="vi-VN" sz="3200" b="1" i="0" u="none" strike="noStrike" kern="1200" cap="none" spc="0" normalizeH="0" noProof="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rPr>
              <a:t> bé nhất trong dãy số là: 123</a:t>
            </a:r>
            <a:endParaRPr kumimoji="0" lang="en-US" altLang="vi-VN" sz="3200" b="1" i="0" u="none" strike="noStrike" kern="1200" cap="none" spc="0" normalizeH="0" baseline="0" noProof="0" dirty="0">
              <a:ln>
                <a:noFill/>
              </a:ln>
              <a:solidFill>
                <a:srgbClr val="FF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0868" y="2194562"/>
            <a:ext cx="7972363" cy="1446550"/>
          </a:xfrm>
          <a:prstGeom prst="rect">
            <a:avLst/>
          </a:prstGeom>
          <a:noFill/>
        </p:spPr>
        <p:txBody>
          <a:bodyPr wrap="square" rtlCol="0">
            <a:spAutoFit/>
          </a:bodyPr>
          <a:lstStyle/>
          <a:p>
            <a:pPr algn="ctr"/>
            <a:r>
              <a:rPr lang="en-US" sz="4400" b="1" dirty="0">
                <a:ln>
                  <a:solidFill>
                    <a:schemeClr val="accent1">
                      <a:lumMod val="50000"/>
                    </a:schemeClr>
                  </a:solidFill>
                </a:ln>
                <a:solidFill>
                  <a:schemeClr val="bg1"/>
                </a:solidFill>
                <a:latin typeface="Times New Roman" panose="02020603050405020304" pitchFamily="18" charset="0"/>
                <a:cs typeface="Times New Roman" panose="02020603050405020304" pitchFamily="18" charset="0"/>
              </a:rPr>
              <a:t>BÀI 54:</a:t>
            </a:r>
          </a:p>
          <a:p>
            <a:pPr algn="ctr"/>
            <a:r>
              <a:rPr lang="en-US" sz="4400" b="1" dirty="0">
                <a:ln>
                  <a:solidFill>
                    <a:schemeClr val="accent1">
                      <a:lumMod val="50000"/>
                    </a:schemeClr>
                  </a:solidFill>
                </a:ln>
                <a:solidFill>
                  <a:schemeClr val="bg1"/>
                </a:solidFill>
                <a:latin typeface="Times New Roman" panose="02020603050405020304" pitchFamily="18" charset="0"/>
                <a:cs typeface="Times New Roman" panose="02020603050405020304" pitchFamily="18" charset="0"/>
              </a:rPr>
              <a:t>LUYỆN TẬP CHUNG</a:t>
            </a:r>
          </a:p>
        </p:txBody>
      </p:sp>
      <p:grpSp>
        <p:nvGrpSpPr>
          <p:cNvPr id="4" name="Group 3">
            <a:extLst>
              <a:ext uri="{FF2B5EF4-FFF2-40B4-BE49-F238E27FC236}">
                <a16:creationId xmlns:a16="http://schemas.microsoft.com/office/drawing/2014/main" id="{B5044254-DE52-4029-B43E-ACD26C567FBA}"/>
              </a:ext>
            </a:extLst>
          </p:cNvPr>
          <p:cNvGrpSpPr/>
          <p:nvPr/>
        </p:nvGrpSpPr>
        <p:grpSpPr>
          <a:xfrm>
            <a:off x="1137602" y="223582"/>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7"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1">
                  <a:lumMod val="75000"/>
                </a:schemeClr>
              </a:solidFill>
              <a:ln>
                <a:solidFill>
                  <a:schemeClr val="accent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
            <p:nvSpPr>
              <p:cNvPr id="8"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1">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grpSp>
        <p:sp>
          <p:nvSpPr>
            <p:cNvPr id="6" name="TextBox 5">
              <a:extLst>
                <a:ext uri="{FF2B5EF4-FFF2-40B4-BE49-F238E27FC236}">
                  <a16:creationId xmlns:a16="http://schemas.microsoft.com/office/drawing/2014/main" id="{46C80A5A-72BA-45B9-A254-2A8D09624ECF}"/>
                </a:ext>
              </a:extLst>
            </p:cNvPr>
            <p:cNvSpPr txBox="1"/>
            <p:nvPr/>
          </p:nvSpPr>
          <p:spPr>
            <a:xfrm>
              <a:off x="1588934" y="197943"/>
              <a:ext cx="2125815" cy="523220"/>
            </a:xfrm>
            <a:prstGeom prst="rect">
              <a:avLst/>
            </a:prstGeom>
            <a:noFill/>
          </p:spPr>
          <p:txBody>
            <a:bodyPr wrap="square" rtlCol="0">
              <a:spAutoFit/>
            </a:bodyPr>
            <a:lstStyle/>
            <a:p>
              <a:pPr algn="ctr"/>
              <a:r>
                <a:rPr lang="vi-VN" sz="2800" b="1" dirty="0">
                  <a:solidFill>
                    <a:srgbClr val="002060"/>
                  </a:solidFill>
                  <a:latin typeface="Times New Roman" panose="02020603050405020304" pitchFamily="18" charset="0"/>
                  <a:cs typeface="Times New Roman" panose="02020603050405020304" pitchFamily="18" charset="0"/>
                </a:rPr>
                <a:t>CHỦ ĐỀ </a:t>
              </a:r>
              <a:r>
                <a:rPr lang="en-US" sz="2800" b="1" dirty="0">
                  <a:solidFill>
                    <a:srgbClr val="002060"/>
                  </a:solidFill>
                  <a:latin typeface="Times New Roman" panose="02020603050405020304" pitchFamily="18" charset="0"/>
                  <a:cs typeface="Times New Roman" panose="02020603050405020304" pitchFamily="18" charset="0"/>
                </a:rPr>
                <a:t>10</a:t>
              </a:r>
              <a:endParaRPr lang="vi-VN" sz="2800" b="1" dirty="0">
                <a:solidFill>
                  <a:srgbClr val="002060"/>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D049F577-F92A-4405-A19E-48EB947980F5}"/>
              </a:ext>
            </a:extLst>
          </p:cNvPr>
          <p:cNvSpPr txBox="1"/>
          <p:nvPr/>
        </p:nvSpPr>
        <p:spPr>
          <a:xfrm>
            <a:off x="3107421" y="290067"/>
            <a:ext cx="6755037" cy="584775"/>
          </a:xfrm>
          <a:prstGeom prst="rect">
            <a:avLst/>
          </a:prstGeom>
          <a:noFill/>
        </p:spPr>
        <p:txBody>
          <a:bodyPr wrap="square" rtlCol="0">
            <a:spAutoFit/>
          </a:bodyPr>
          <a:lstStyle/>
          <a:p>
            <a:pPr lvl="1" algn="ctr"/>
            <a:r>
              <a:rPr lang="en-US" sz="3200" b="1" dirty="0">
                <a:solidFill>
                  <a:srgbClr val="002060"/>
                </a:solidFill>
                <a:latin typeface="Times New Roman" panose="02020603050405020304" pitchFamily="18" charset="0"/>
                <a:cs typeface="Times New Roman" panose="02020603050405020304" pitchFamily="18" charset="0"/>
              </a:rPr>
              <a:t>CÁC SỐ TRONG PHẠM VI 1000</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132923" y="3836141"/>
            <a:ext cx="1808252" cy="615553"/>
          </a:xfrm>
          <a:prstGeom prst="rect">
            <a:avLst/>
          </a:prstGeom>
          <a:noFill/>
        </p:spPr>
        <p:txBody>
          <a:bodyPr wrap="square" rtlCol="0">
            <a:spAutoFit/>
          </a:bodyPr>
          <a:lstStyle/>
          <a:p>
            <a:pPr algn="ctr"/>
            <a:r>
              <a:rPr lang="en-US" sz="3400" b="1" dirty="0" err="1">
                <a:solidFill>
                  <a:schemeClr val="bg1"/>
                </a:solidFill>
                <a:latin typeface="Times New Roman" panose="02020603050405020304" pitchFamily="18" charset="0"/>
                <a:cs typeface="Times New Roman" panose="02020603050405020304" pitchFamily="18" charset="0"/>
              </a:rPr>
              <a:t>Tiết</a:t>
            </a:r>
            <a:r>
              <a:rPr lang="en-US" sz="3400" b="1" dirty="0">
                <a:solidFill>
                  <a:schemeClr val="bg1"/>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42529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6"/>
  <p:tag name="MMPROD_UIDATA" val="&lt;database version=&quot;10.0&quot;&gt;&lt;object type=&quot;1&quot; unique_id=&quot;10001&quot;&gt;&lt;object type=&quot;2&quot; unique_id=&quot;11358&quot;&gt;&lt;object type=&quot;3&quot; unique_id=&quot;11359&quot;&gt;&lt;property id=&quot;20148&quot; value=&quot;5&quot;/&gt;&lt;property id=&quot;20300&quot; value=&quot;Slide 1&quot;/&gt;&lt;property id=&quot;20307&quot; value=&quot;260&quot;/&gt;&lt;/object&gt;&lt;object type=&quot;3&quot; unique_id=&quot;11366&quot;&gt;&lt;property id=&quot;20148&quot; value=&quot;5&quot;/&gt;&lt;property id=&quot;20300&quot; value=&quot;Slide 2&quot;/&gt;&lt;property id=&quot;20307&quot; value=&quot;284&quot;/&gt;&lt;/object&gt;&lt;object type=&quot;3&quot; unique_id=&quot;11367&quot;&gt;&lt;property id=&quot;20148&quot; value=&quot;5&quot;/&gt;&lt;property id=&quot;20300&quot; value=&quot;Slide 3&quot;/&gt;&lt;property id=&quot;20307&quot; value=&quot;285&quot;/&gt;&lt;/object&gt;&lt;object type=&quot;3&quot; unique_id=&quot;11368&quot;&gt;&lt;property id=&quot;20148&quot; value=&quot;5&quot;/&gt;&lt;property id=&quot;20300&quot; value=&quot;Slide 4&quot;/&gt;&lt;property id=&quot;20307&quot; value=&quot;290&quot;/&gt;&lt;/object&gt;&lt;object type=&quot;3&quot; unique_id=&quot;11369&quot;&gt;&lt;property id=&quot;20148&quot; value=&quot;5&quot;/&gt;&lt;property id=&quot;20300&quot; value=&quot;Slide 5&quot;/&gt;&lt;property id=&quot;20307&quot; value=&quot;298&quot;/&gt;&lt;/object&gt;&lt;object type=&quot;3&quot; unique_id=&quot;11370&quot;&gt;&lt;property id=&quot;20148&quot; value=&quot;5&quot;/&gt;&lt;property id=&quot;20300&quot; value=&quot;Slide 6&quot;/&gt;&lt;property id=&quot;20307&quot; value=&quot;309&quot;/&gt;&lt;/object&gt;&lt;object type=&quot;3&quot; unique_id=&quot;11371&quot;&gt;&lt;property id=&quot;20148&quot; value=&quot;5&quot;/&gt;&lt;property id=&quot;20300&quot; value=&quot;Slide 7&quot;/&gt;&lt;property id=&quot;20307&quot; value=&quot;316&quot;/&gt;&lt;/object&gt;&lt;object type=&quot;3&quot; unique_id=&quot;11477&quot;&gt;&lt;property id=&quot;20148&quot; value=&quot;5&quot;/&gt;&lt;property id=&quot;20300&quot; value=&quot;Slide 8&quot;/&gt;&lt;property id=&quot;20307&quot; value=&quot;318&quot;/&gt;&lt;/object&gt;&lt;/object&gt;&lt;object type=&quot;8&quot; unique_id=&quot;11386&quot;&gt;&lt;/object&gt;&lt;/object&gt;&lt;/database&gt;"/>
  <p:tag name="SECTOMILLISECCONVERTED"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1977</TotalTime>
  <Words>499</Words>
  <Application>Microsoft Office PowerPoint</Application>
  <PresentationFormat>Widescreen</PresentationFormat>
  <Paragraphs>114</Paragraphs>
  <Slides>18</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Arial</vt:lpstr>
      <vt:lpstr>Arial-Rounded</vt:lpstr>
      <vt:lpstr>Calibri</vt:lpstr>
      <vt:lpstr>HP001 4 hàng</vt:lpstr>
      <vt:lpstr>ITC Avant Garde Std Bk</vt:lpstr>
      <vt:lpstr>Tahoma</vt:lpstr>
      <vt:lpstr>Times New Roman</vt:lpstr>
      <vt:lpstr>UTM Avo</vt:lpstr>
      <vt:lpstr>UTM Cookies</vt:lpstr>
      <vt:lpstr>Office Theme</vt:lpstr>
      <vt:lpstr>1_Office Theme</vt:lpstr>
      <vt:lpstr>2_Office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huyen nguyen</cp:lastModifiedBy>
  <cp:revision>312</cp:revision>
  <dcterms:created xsi:type="dcterms:W3CDTF">2021-06-02T01:34:28Z</dcterms:created>
  <dcterms:modified xsi:type="dcterms:W3CDTF">2022-03-11T07:07:56Z</dcterms:modified>
</cp:coreProperties>
</file>