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  <p:sldMasterId id="2147483709" r:id="rId3"/>
  </p:sldMasterIdLst>
  <p:notesMasterIdLst>
    <p:notesMasterId r:id="rId19"/>
  </p:notesMasterIdLst>
  <p:sldIdLst>
    <p:sldId id="316" r:id="rId4"/>
    <p:sldId id="318" r:id="rId5"/>
    <p:sldId id="257" r:id="rId6"/>
    <p:sldId id="258" r:id="rId7"/>
    <p:sldId id="259" r:id="rId8"/>
    <p:sldId id="317" r:id="rId9"/>
    <p:sldId id="261" r:id="rId10"/>
    <p:sldId id="260" r:id="rId11"/>
    <p:sldId id="313" r:id="rId12"/>
    <p:sldId id="314" r:id="rId13"/>
    <p:sldId id="286" r:id="rId14"/>
    <p:sldId id="310" r:id="rId15"/>
    <p:sldId id="288" r:id="rId16"/>
    <p:sldId id="293" r:id="rId17"/>
    <p:sldId id="312" r:id="rId18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7FC438"/>
    <a:srgbClr val="FBE1EB"/>
    <a:srgbClr val="F7BA46"/>
    <a:srgbClr val="FFF89A"/>
    <a:srgbClr val="F18585"/>
    <a:srgbClr val="33549F"/>
    <a:srgbClr val="F0C444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33" autoAdjust="0"/>
    <p:restoredTop sz="94660"/>
  </p:normalViewPr>
  <p:slideViewPr>
    <p:cSldViewPr snapToGrid="0">
      <p:cViewPr varScale="1">
        <p:scale>
          <a:sx n="56" d="100"/>
          <a:sy n="56" d="100"/>
        </p:scale>
        <p:origin x="4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8030D-96DC-452F-9F04-A9D04514098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04234-02B8-4DCA-A3FB-F96649B02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4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HS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: 3 </a:t>
            </a:r>
            <a:r>
              <a:rPr lang="en-US" baseline="0" dirty="0" err="1"/>
              <a:t>tờ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/ </a:t>
            </a:r>
            <a:r>
              <a:rPr lang="en-US" baseline="0" dirty="0" err="1"/>
              <a:t>ĐỎ</a:t>
            </a:r>
            <a:r>
              <a:rPr lang="en-US" baseline="0" dirty="0"/>
              <a:t>/ </a:t>
            </a:r>
            <a:r>
              <a:rPr lang="en-US" baseline="0" dirty="0" err="1"/>
              <a:t>VÀNG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sắc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 (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vs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B60DA-6CAD-410C-B3CA-E63A2B703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0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269369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147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867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67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00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95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4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867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867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5" y="2505077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1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93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94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467"/>
            </a:lvl2pPr>
            <a:lvl3pPr marL="914264" indent="0">
              <a:buNone/>
              <a:defRPr sz="1200"/>
            </a:lvl3pPr>
            <a:lvl4pPr marL="1371396" indent="0">
              <a:buNone/>
              <a:defRPr sz="1067"/>
            </a:lvl4pPr>
            <a:lvl5pPr marL="1828528" indent="0">
              <a:buNone/>
              <a:defRPr sz="1067"/>
            </a:lvl5pPr>
            <a:lvl6pPr marL="2285662" indent="0">
              <a:buNone/>
              <a:defRPr sz="1067"/>
            </a:lvl6pPr>
            <a:lvl7pPr marL="2742790" indent="0">
              <a:buNone/>
              <a:defRPr sz="1067"/>
            </a:lvl7pPr>
            <a:lvl8pPr marL="3199920" indent="0">
              <a:buNone/>
              <a:defRPr sz="1067"/>
            </a:lvl8pPr>
            <a:lvl9pPr marL="3657051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95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467"/>
            </a:lvl2pPr>
            <a:lvl3pPr marL="914264" indent="0">
              <a:buNone/>
              <a:defRPr sz="1200"/>
            </a:lvl3pPr>
            <a:lvl4pPr marL="1371396" indent="0">
              <a:buNone/>
              <a:defRPr sz="1067"/>
            </a:lvl4pPr>
            <a:lvl5pPr marL="1828528" indent="0">
              <a:buNone/>
              <a:defRPr sz="1067"/>
            </a:lvl5pPr>
            <a:lvl6pPr marL="2285662" indent="0">
              <a:buNone/>
              <a:defRPr sz="1067"/>
            </a:lvl6pPr>
            <a:lvl7pPr marL="2742790" indent="0">
              <a:buNone/>
              <a:defRPr sz="1067"/>
            </a:lvl7pPr>
            <a:lvl8pPr marL="3199920" indent="0">
              <a:buNone/>
              <a:defRPr sz="1067"/>
            </a:lvl8pPr>
            <a:lvl9pPr marL="3657051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00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4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5" y="36513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3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8"/>
            <a:ext cx="775136" cy="296860"/>
          </a:xfrm>
          <a:prstGeom prst="rect">
            <a:avLst/>
          </a:prstGeom>
        </p:spPr>
        <p:txBody>
          <a:bodyPr wrap="square" lIns="91409" tIns="45712" rIns="91409" bIns="45712">
            <a:spAutoFit/>
          </a:bodyPr>
          <a:lstStyle/>
          <a:p>
            <a:pPr defTabSz="914173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173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173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173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173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914173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914173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914173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914173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173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33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6002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1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6" indent="-228546" algn="l" defTabSz="9141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3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63" tIns="34284" rIns="68563" bIns="3428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63" tIns="34284" rIns="68563" bIns="3428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63" tIns="34284" rIns="68563" bIns="342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64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63" tIns="34284" rIns="68563" bIns="342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63" tIns="34284" rIns="68563" bIns="342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6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7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NUL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15.gi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NUL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15.gi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NUL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15.gi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NUL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15.gi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52E726-D823-402D-9BA7-CAF77E6C5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1248033" y="258670"/>
            <a:ext cx="9121400" cy="63406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A86786-BB80-4B41-9A74-2FEBA2F02559}"/>
              </a:ext>
            </a:extLst>
          </p:cNvPr>
          <p:cNvSpPr txBox="1"/>
          <p:nvPr/>
        </p:nvSpPr>
        <p:spPr>
          <a:xfrm>
            <a:off x="2773680" y="1656080"/>
            <a:ext cx="6217920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>
                <a:solidFill>
                  <a:srgbClr val="FFFF00"/>
                </a:solidFill>
                <a:latin typeface="+mj-lt"/>
              </a:rPr>
              <a:t>CHÀO MỪNG CÁC CON ĐẾN VỚI TIẾT TOÁN</a:t>
            </a:r>
          </a:p>
        </p:txBody>
      </p:sp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E165A84-A414-4D34-A052-8B1A90421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65" y="3631081"/>
            <a:ext cx="3888260" cy="29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7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3028526" y="630300"/>
            <a:ext cx="6134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so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sắp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xếp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Củng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kĩ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quyết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vấn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đề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5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lớn</a:t>
            </a:r>
            <a:r>
              <a:rPr lang="en-US" sz="2800">
                <a:solidFill>
                  <a:prstClr val="black"/>
                </a:solidFill>
              </a:rPr>
              <a:t> nhất</a:t>
            </a:r>
            <a:r>
              <a:rPr lang="en-US" sz="2800" dirty="0">
                <a:solidFill>
                  <a:prstClr val="black"/>
                </a:solidFill>
              </a:rPr>
              <a:t>,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06097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40FFA2-79E2-439F-807A-4F0F1D9B5B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93" b="59352" l="53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98" t="30177" r="-12211" b="41096"/>
          <a:stretch/>
        </p:blipFill>
        <p:spPr>
          <a:xfrm>
            <a:off x="3356658" y="945936"/>
            <a:ext cx="6500385" cy="4702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A0B90A-F647-4CDE-B4CF-30AD54B0D7AB}"/>
              </a:ext>
            </a:extLst>
          </p:cNvPr>
          <p:cNvSpPr txBox="1"/>
          <p:nvPr/>
        </p:nvSpPr>
        <p:spPr>
          <a:xfrm>
            <a:off x="4201610" y="2743192"/>
            <a:ext cx="4398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FFAC2"/>
                </a:solidFill>
                <a:latin typeface="+mj-lt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8415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1"/>
            <a:ext cx="12191999" cy="6858000"/>
          </a:xfrm>
          <a:prstGeom prst="rect">
            <a:avLst/>
          </a:prstGeom>
        </p:spPr>
      </p:pic>
      <p:sp>
        <p:nvSpPr>
          <p:cNvPr id="3" name="Rectangle: Rounded Corners 95">
            <a:extLst>
              <a:ext uri="{FF2B5EF4-FFF2-40B4-BE49-F238E27FC236}">
                <a16:creationId xmlns:a16="http://schemas.microsoft.com/office/drawing/2014/main" id="{24A388B0-06EB-4CBA-A3CA-75F080F1F933}"/>
              </a:ext>
            </a:extLst>
          </p:cNvPr>
          <p:cNvSpPr/>
          <p:nvPr/>
        </p:nvSpPr>
        <p:spPr>
          <a:xfrm>
            <a:off x="2002774" y="4838700"/>
            <a:ext cx="2456961" cy="838200"/>
          </a:xfrm>
          <a:prstGeom prst="roundRect">
            <a:avLst/>
          </a:prstGeom>
          <a:solidFill>
            <a:srgbClr val="FF6699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12" tIns="45712" rIns="91412" bIns="45712" rtlCol="0" anchor="ctr"/>
          <a:lstStyle/>
          <a:p>
            <a:pPr algn="ctr" defTabSz="914196"/>
            <a:endParaRPr lang="en-US" sz="1867" kern="0">
              <a:solidFill>
                <a:prstClr val="white"/>
              </a:solidFill>
              <a:latin typeface="#9Slide02 Noi dung dai"/>
              <a:ea typeface="微软雅黑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E5127-919F-42DC-BDBE-231121A785A3}"/>
              </a:ext>
            </a:extLst>
          </p:cNvPr>
          <p:cNvSpPr txBox="1"/>
          <p:nvPr/>
        </p:nvSpPr>
        <p:spPr>
          <a:xfrm>
            <a:off x="2249590" y="4951769"/>
            <a:ext cx="1539268" cy="5744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196"/>
            <a:r>
              <a:rPr lang="en-US" sz="3733" b="1" dirty="0" err="1">
                <a:solidFill>
                  <a:prstClr val="white"/>
                </a:solidFill>
                <a:latin typeface="Calibri" pitchFamily="34" charset="0"/>
                <a:ea typeface="微软雅黑"/>
                <a:cs typeface="Calibri" pitchFamily="34" charset="0"/>
              </a:rPr>
              <a:t>Bắt</a:t>
            </a:r>
            <a:r>
              <a:rPr lang="en-US" sz="3733" b="1" dirty="0">
                <a:solidFill>
                  <a:prstClr val="white"/>
                </a:solidFill>
                <a:latin typeface="Calibri" pitchFamily="34" charset="0"/>
                <a:ea typeface="微软雅黑"/>
                <a:cs typeface="Calibri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 pitchFamily="34" charset="0"/>
                <a:ea typeface="微软雅黑"/>
                <a:cs typeface="Calibri" pitchFamily="34" charset="0"/>
              </a:rPr>
              <a:t>đầu</a:t>
            </a:r>
            <a:endParaRPr lang="en-US" sz="3733" b="1" dirty="0">
              <a:solidFill>
                <a:prstClr val="white"/>
              </a:solidFill>
              <a:latin typeface="Calibri" pitchFamily="34" charset="0"/>
              <a:ea typeface="微软雅黑"/>
              <a:cs typeface="Calibri" pitchFamily="34" charset="0"/>
            </a:endParaRPr>
          </a:p>
        </p:txBody>
      </p:sp>
      <p:pic>
        <p:nvPicPr>
          <p:cNvPr id="5" name="ChuongCam - 9Slide.vn">
            <a:extLst>
              <a:ext uri="{FF2B5EF4-FFF2-40B4-BE49-F238E27FC236}">
                <a16:creationId xmlns:a16="http://schemas.microsoft.com/office/drawing/2014/main" id="{60FDDF12-4068-4DC9-8EC1-C3DBBF0745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69" y="4743836"/>
            <a:ext cx="957532" cy="955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32" y="0"/>
            <a:ext cx="6858000" cy="68580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79400"/>
            <a:ext cx="6553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53356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 p14:bounceEnd="48000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16801" y="1092200"/>
            <a:ext cx="4572000" cy="4876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486"/>
            <a:endParaRPr lang="en-US" sz="2400">
              <a:solidFill>
                <a:prstClr val="white"/>
              </a:solidFill>
              <a:latin typeface="Calibri"/>
              <a:ea typeface="微软雅黑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84" y="1240496"/>
            <a:ext cx="4685413" cy="1862048"/>
            <a:chOff x="1729187" y="-41220"/>
            <a:chExt cx="3514060" cy="1396536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40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4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440574" y="-41220"/>
              <a:ext cx="917294" cy="139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11500" b="1">
                  <a:solidFill>
                    <a:prstClr val="white"/>
                  </a:solidFill>
                  <a:latin typeface="Calibri"/>
                  <a:ea typeface="微软雅黑"/>
                </a:rPr>
                <a:t>&gt;</a:t>
              </a:r>
              <a:endParaRPr lang="en-US" sz="11500" b="1" dirty="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3066849"/>
            <a:ext cx="4621051" cy="1862048"/>
            <a:chOff x="1777458" y="1328544"/>
            <a:chExt cx="3465788" cy="1396535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40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435182" y="1328544"/>
              <a:ext cx="1676400" cy="139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11500" b="1">
                  <a:solidFill>
                    <a:prstClr val="white"/>
                  </a:solidFill>
                  <a:latin typeface="Calibri"/>
                  <a:ea typeface="微软雅黑"/>
                </a:rPr>
                <a:t>=</a:t>
              </a:r>
              <a:endParaRPr lang="en-US" sz="11500" b="1" dirty="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098" y="4828536"/>
            <a:ext cx="4587905" cy="1862048"/>
            <a:chOff x="1802318" y="2649811"/>
            <a:chExt cx="3440929" cy="1396536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40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440569" y="2649811"/>
              <a:ext cx="1741031" cy="139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11500" b="1">
                  <a:solidFill>
                    <a:prstClr val="white"/>
                  </a:solidFill>
                  <a:latin typeface="Calibri"/>
                  <a:ea typeface="微软雅黑"/>
                </a:rPr>
                <a:t>&lt;</a:t>
              </a:r>
              <a:endParaRPr lang="en-US" sz="11500" b="1" dirty="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CA4624-87C1-43B4-99A0-DE0CE8F60CE9}"/>
              </a:ext>
            </a:extLst>
          </p:cNvPr>
          <p:cNvSpPr txBox="1"/>
          <p:nvPr/>
        </p:nvSpPr>
        <p:spPr>
          <a:xfrm>
            <a:off x="7533714" y="2770526"/>
            <a:ext cx="5545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 ….502</a:t>
            </a:r>
          </a:p>
        </p:txBody>
      </p:sp>
    </p:spTree>
    <p:extLst>
      <p:ext uri="{BB962C8B-B14F-4D97-AF65-F5344CB8AC3E}">
        <p14:creationId xmlns:p14="http://schemas.microsoft.com/office/powerpoint/2010/main" val="3288991347"/>
      </p:ext>
    </p:extLst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2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2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6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16801" y="1092200"/>
            <a:ext cx="4572000" cy="4876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486"/>
            <a:endParaRPr lang="en-US" sz="2400">
              <a:solidFill>
                <a:prstClr val="white"/>
              </a:solidFill>
              <a:latin typeface="Calibri"/>
              <a:ea typeface="微软雅黑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84" y="1092200"/>
            <a:ext cx="4726589" cy="2215991"/>
            <a:chOff x="1729187" y="-187166"/>
            <a:chExt cx="3544942" cy="1661993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4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4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260271" y="-187166"/>
              <a:ext cx="2013858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13800" b="1">
                  <a:solidFill>
                    <a:prstClr val="white"/>
                  </a:solidFill>
                  <a:latin typeface="Calibri"/>
                  <a:ea typeface="微软雅黑"/>
                </a:rPr>
                <a:t>&lt;</a:t>
              </a:r>
              <a:endParaRPr lang="en-US" sz="13800" b="1" dirty="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4622802"/>
            <a:ext cx="4621051" cy="2215992"/>
            <a:chOff x="1777458" y="1118531"/>
            <a:chExt cx="3465788" cy="1661993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4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349261" y="1118531"/>
              <a:ext cx="10858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13800" b="1">
                  <a:solidFill>
                    <a:prstClr val="white"/>
                  </a:solidFill>
                  <a:latin typeface="Calibri"/>
                  <a:ea typeface="微软雅黑"/>
                </a:rPr>
                <a:t>=</a:t>
              </a:r>
              <a:endParaRPr lang="en-US" sz="13800" b="1" dirty="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69953" y="2940210"/>
            <a:ext cx="4587905" cy="2215991"/>
            <a:chOff x="1802318" y="2509957"/>
            <a:chExt cx="3440929" cy="1661993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4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319777" y="2509957"/>
              <a:ext cx="160020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13800" b="1">
                  <a:solidFill>
                    <a:prstClr val="white"/>
                  </a:solidFill>
                  <a:latin typeface="Calibri"/>
                  <a:ea typeface="微软雅黑"/>
                </a:rPr>
                <a:t>&gt;</a:t>
              </a:r>
              <a:endParaRPr lang="en-US" sz="13800" b="1" dirty="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A106AED-01A4-4B71-80BC-147E4F2465EB}"/>
              </a:ext>
            </a:extLst>
          </p:cNvPr>
          <p:cNvSpPr txBox="1"/>
          <p:nvPr/>
        </p:nvSpPr>
        <p:spPr>
          <a:xfrm>
            <a:off x="7533714" y="2770526"/>
            <a:ext cx="5545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387 ….378</a:t>
            </a:r>
          </a:p>
        </p:txBody>
      </p:sp>
    </p:spTree>
    <p:extLst>
      <p:ext uri="{BB962C8B-B14F-4D97-AF65-F5344CB8AC3E}">
        <p14:creationId xmlns:p14="http://schemas.microsoft.com/office/powerpoint/2010/main" val="303188032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50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4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54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16801" y="1092200"/>
            <a:ext cx="4572000" cy="4876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486"/>
            <a:endParaRPr lang="en-US" sz="2400">
              <a:solidFill>
                <a:prstClr val="white"/>
              </a:solidFill>
              <a:latin typeface="Calibri"/>
              <a:ea typeface="微软雅黑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90" y="1498601"/>
            <a:ext cx="4704817" cy="1524000"/>
            <a:chOff x="1729187" y="117634"/>
            <a:chExt cx="3528613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4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113883" y="117634"/>
              <a:ext cx="2143917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8000" b="1">
                  <a:solidFill>
                    <a:prstClr val="white"/>
                  </a:solidFill>
                  <a:latin typeface="Calibri"/>
                  <a:ea typeface="微软雅黑"/>
                </a:rPr>
                <a:t>765</a:t>
              </a:r>
              <a:endParaRPr lang="en-US" sz="8000" b="1" dirty="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3264929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113888" y="1489234"/>
              <a:ext cx="2143912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8000" b="1">
                  <a:solidFill>
                    <a:prstClr val="white"/>
                  </a:solidFill>
                  <a:latin typeface="Calibri"/>
                  <a:ea typeface="微软雅黑"/>
                </a:rPr>
                <a:t>766</a:t>
              </a:r>
              <a:endParaRPr lang="en-US" sz="8000" b="1" dirty="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092" y="5075554"/>
            <a:ext cx="4607309" cy="1524000"/>
            <a:chOff x="1802318" y="2800350"/>
            <a:chExt cx="3455482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113883" y="2860834"/>
              <a:ext cx="2143917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8000" b="1">
                  <a:solidFill>
                    <a:prstClr val="white"/>
                  </a:solidFill>
                  <a:latin typeface="Calibri"/>
                  <a:ea typeface="微软雅黑"/>
                </a:rPr>
                <a:t>999</a:t>
              </a:r>
              <a:endParaRPr lang="en-US" sz="8000" b="1" dirty="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8F229E2-BFFD-408A-8F23-75B846CBAC80}"/>
              </a:ext>
            </a:extLst>
          </p:cNvPr>
          <p:cNvSpPr txBox="1"/>
          <p:nvPr/>
        </p:nvSpPr>
        <p:spPr>
          <a:xfrm>
            <a:off x="7770063" y="2551837"/>
            <a:ext cx="3996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dãy số, số lớn nhất là:</a:t>
            </a:r>
          </a:p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541; 652; 765; 766</a:t>
            </a:r>
          </a:p>
        </p:txBody>
      </p:sp>
    </p:spTree>
    <p:extLst>
      <p:ext uri="{BB962C8B-B14F-4D97-AF65-F5344CB8AC3E}">
        <p14:creationId xmlns:p14="http://schemas.microsoft.com/office/powerpoint/2010/main" val="31913709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7223 -0.27034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11" y="-135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61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7223 -0.27034 " pathEditMode="relative" rAng="0" ptsTypes="AA">
                                          <p:cBhvr>
                                            <p:cTn id="44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11" y="-135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65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7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16800" y="1092200"/>
            <a:ext cx="4572000" cy="4876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486"/>
            <a:endParaRPr lang="en-US" sz="2400">
              <a:solidFill>
                <a:prstClr val="white"/>
              </a:solidFill>
              <a:latin typeface="Calibri"/>
              <a:ea typeface="微软雅黑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84" y="1498600"/>
            <a:ext cx="4685413" cy="1524000"/>
            <a:chOff x="1729187" y="117634"/>
            <a:chExt cx="3514060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4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241569" y="271614"/>
              <a:ext cx="1940031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7200" b="1">
                  <a:solidFill>
                    <a:prstClr val="white"/>
                  </a:solidFill>
                  <a:latin typeface="Calibri"/>
                  <a:ea typeface="微软雅黑"/>
                </a:rPr>
                <a:t>824</a:t>
              </a:r>
              <a:endParaRPr lang="en-US" sz="7200" b="1" dirty="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3264930"/>
            <a:ext cx="4640455" cy="1524000"/>
            <a:chOff x="1777458" y="1442381"/>
            <a:chExt cx="3480341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289839" y="1489234"/>
              <a:ext cx="196796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7200" b="1">
                  <a:solidFill>
                    <a:prstClr val="white"/>
                  </a:solidFill>
                  <a:latin typeface="Calibri"/>
                  <a:ea typeface="微软雅黑"/>
                </a:rPr>
                <a:t>860</a:t>
              </a:r>
              <a:endParaRPr lang="en-US" sz="7200" b="1" dirty="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098" y="5075555"/>
            <a:ext cx="4587905" cy="1524000"/>
            <a:chOff x="1802318" y="2800350"/>
            <a:chExt cx="3440929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89833" y="2851904"/>
              <a:ext cx="1891766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7200" b="1">
                  <a:solidFill>
                    <a:prstClr val="white"/>
                  </a:solidFill>
                  <a:latin typeface="Calibri"/>
                  <a:ea typeface="微软雅黑"/>
                </a:rPr>
                <a:t>820</a:t>
              </a:r>
              <a:endParaRPr lang="en-US" sz="7200" b="1" dirty="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4D9F1EC-A536-40C1-AEF5-AC90644172D9}"/>
              </a:ext>
            </a:extLst>
          </p:cNvPr>
          <p:cNvSpPr txBox="1"/>
          <p:nvPr/>
        </p:nvSpPr>
        <p:spPr>
          <a:xfrm>
            <a:off x="7733412" y="3022600"/>
            <a:ext cx="554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822&lt; ….&lt;826</a:t>
            </a:r>
          </a:p>
        </p:txBody>
      </p:sp>
    </p:spTree>
    <p:extLst>
      <p:ext uri="{BB962C8B-B14F-4D97-AF65-F5344CB8AC3E}">
        <p14:creationId xmlns:p14="http://schemas.microsoft.com/office/powerpoint/2010/main" val="364284012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8056 -0.47749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28" y="-238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5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61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8056 -0.47749 " pathEditMode="relative" rAng="0" ptsTypes="AA">
                                          <p:cBhvr>
                                            <p:cTn id="34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28" y="-238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5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65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7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5120" y="4502886"/>
            <a:ext cx="30340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10.0&quot;&gt;&lt;object type=&quot;1&quot; unique_id=&quot;10001&quot;&gt;&lt;object type=&quot;2&quot; unique_id=&quot;11093&quot;&gt;&lt;object type=&quot;3&quot; unique_id=&quot;11094&quot;&gt;&lt;property id=&quot;20148&quot; value=&quot;5&quot;/&gt;&lt;property id=&quot;20300&quot; value=&quot;Slide 1&quot;/&gt;&lt;property id=&quot;20307&quot; value=&quot;260&quot;/&gt;&lt;/object&gt;&lt;object type=&quot;3&quot; unique_id=&quot;11103&quot;&gt;&lt;property id=&quot;20148&quot; value=&quot;5&quot;/&gt;&lt;property id=&quot;20300&quot; value=&quot;Slide 2&quot;/&gt;&lt;property id=&quot;20307&quot; value=&quot;292&quot;/&gt;&lt;/object&gt;&lt;object type=&quot;3&quot; unique_id=&quot;11104&quot;&gt;&lt;property id=&quot;20148&quot; value=&quot;5&quot;/&gt;&lt;property id=&quot;20300&quot; value=&quot;Slide 3&quot;/&gt;&lt;property id=&quot;20307&quot; value=&quot;286&quot;/&gt;&lt;/object&gt;&lt;object type=&quot;3&quot; unique_id=&quot;11105&quot;&gt;&lt;property id=&quot;20148&quot; value=&quot;5&quot;/&gt;&lt;property id=&quot;20300&quot; value=&quot;Slide 4&quot;/&gt;&lt;property id=&quot;20307&quot; value=&quot;310&quot;/&gt;&lt;/object&gt;&lt;object type=&quot;3&quot; unique_id=&quot;11106&quot;&gt;&lt;property id=&quot;20148&quot; value=&quot;5&quot;/&gt;&lt;property id=&quot;20300&quot; value=&quot;Slide 5&quot;/&gt;&lt;property id=&quot;20307&quot; value=&quot;288&quot;/&gt;&lt;/object&gt;&lt;object type=&quot;3&quot; unique_id=&quot;11107&quot;&gt;&lt;property id=&quot;20148&quot; value=&quot;5&quot;/&gt;&lt;property id=&quot;20300&quot; value=&quot;Slide 6&quot;/&gt;&lt;property id=&quot;20307&quot; value=&quot;293&quot;/&gt;&lt;/object&gt;&lt;object type=&quot;3&quot; unique_id=&quot;11172&quot;&gt;&lt;property id=&quot;20148&quot; value=&quot;5&quot;/&gt;&lt;property id=&quot;20300&quot; value=&quot;Slide 7&quot;/&gt;&lt;property id=&quot;20307&quot; value=&quot;312&quot;/&gt;&lt;/object&gt;&lt;/object&gt;&lt;object type=&quot;8&quot; unique_id=&quot;1112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329</Words>
  <Application>Microsoft Office PowerPoint</Application>
  <PresentationFormat>Widescreen</PresentationFormat>
  <Paragraphs>74</Paragraphs>
  <Slides>15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#9Slide02 Noi dung dai</vt:lpstr>
      <vt:lpstr>Arial</vt:lpstr>
      <vt:lpstr>Calibri</vt:lpstr>
      <vt:lpstr>Times New Roman</vt:lpstr>
      <vt:lpstr>UTM Cookies</vt:lpstr>
      <vt:lpstr>Office Theme</vt:lpstr>
      <vt:lpstr>2_第一PPT，www.1ppt.com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 nguyen</cp:lastModifiedBy>
  <cp:revision>251</cp:revision>
  <dcterms:created xsi:type="dcterms:W3CDTF">2021-06-02T01:34:28Z</dcterms:created>
  <dcterms:modified xsi:type="dcterms:W3CDTF">2022-03-10T07:49:36Z</dcterms:modified>
</cp:coreProperties>
</file>