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2" r:id="rId3"/>
    <p:sldId id="285" r:id="rId4"/>
    <p:sldId id="287" r:id="rId5"/>
    <p:sldId id="298" r:id="rId6"/>
    <p:sldId id="260" r:id="rId7"/>
    <p:sldId id="304" r:id="rId8"/>
    <p:sldId id="261" r:id="rId9"/>
    <p:sldId id="303" r:id="rId10"/>
    <p:sldId id="290" r:id="rId11"/>
    <p:sldId id="297" r:id="rId12"/>
    <p:sldId id="267" r:id="rId13"/>
    <p:sldId id="269" r:id="rId14"/>
    <p:sldId id="291" r:id="rId15"/>
    <p:sldId id="270" r:id="rId16"/>
    <p:sldId id="274" r:id="rId17"/>
    <p:sldId id="271" r:id="rId18"/>
    <p:sldId id="275" r:id="rId19"/>
    <p:sldId id="301" r:id="rId20"/>
    <p:sldId id="305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FF0066"/>
    <a:srgbClr val="800080"/>
    <a:srgbClr val="66FF99"/>
    <a:srgbClr val="00CC00"/>
    <a:srgbClr val="0080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54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582B-7A1B-4FD5-A392-AA8136AA63EF}" type="datetimeFigureOut">
              <a:rPr lang="en-US" smtClean="0"/>
              <a:pPr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8145-4EF3-467D-9200-C62DC1DE8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9913" y="368990"/>
            <a:ext cx="9862974" cy="8984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>
                <a:gd name="adj" fmla="val 142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Tiểu học Ngô Gia Tự</a:t>
            </a:r>
            <a:endParaRPr lang="en-US" sz="40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1610" y="2443010"/>
            <a:ext cx="4472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Toán – Lớp 4</a:t>
            </a:r>
            <a:endParaRPr lang="en-US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15" y="0"/>
                <a:ext cx="8821272" cy="1643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 cam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12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" y="0"/>
                <a:ext cx="8821272" cy="1643014"/>
              </a:xfrm>
              <a:prstGeom prst="rect">
                <a:avLst/>
              </a:prstGeom>
              <a:blipFill rotWithShape="0">
                <a:blip r:embed="rId3"/>
                <a:stretch>
                  <a:fillRect l="-2004" b="-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416" y="1723844"/>
                <a:ext cx="6491772" cy="183413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5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6" y="1723844"/>
                <a:ext cx="6491772" cy="1834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03281" y="696751"/>
                <a:ext cx="5444208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5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5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cam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12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 (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8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281" y="696751"/>
                <a:ext cx="5444208" cy="2698431"/>
              </a:xfrm>
              <a:prstGeom prst="rect">
                <a:avLst/>
              </a:prstGeom>
              <a:blipFill rotWithShape="0">
                <a:blip r:embed="rId5"/>
                <a:stretch>
                  <a:fillRect l="-3359" t="-3612" b="-7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5492" y="3790313"/>
                <a:ext cx="9841276" cy="28673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ta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92" y="3790313"/>
                <a:ext cx="9841276" cy="28673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07455" y="103422"/>
                <a:ext cx="10075137" cy="15143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ta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55" y="103422"/>
                <a:ext cx="10075137" cy="15143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8199" y="1722057"/>
            <a:ext cx="112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5678" y="2380388"/>
                <a:ext cx="3277673" cy="130924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</a:p>
              <a:p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ủ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" y="2380388"/>
                <a:ext cx="3277673" cy="1309249"/>
              </a:xfrm>
              <a:prstGeom prst="rect">
                <a:avLst/>
              </a:prstGeom>
              <a:blipFill rotWithShape="0">
                <a:blip r:embed="rId4"/>
                <a:stretch>
                  <a:fillRect l="-4267" t="-92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04763" y="2380388"/>
                <a:ext cx="7887237" cy="130924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</a:rPr>
                      <m:t>−  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3" y="2380388"/>
                <a:ext cx="7887237" cy="1309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4330" y="4163259"/>
                <a:ext cx="3277673" cy="16291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  <a:p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30" y="4163259"/>
                <a:ext cx="3277673" cy="1629131"/>
              </a:xfrm>
              <a:prstGeom prst="rect">
                <a:avLst/>
              </a:prstGeom>
              <a:blipFill rotWithShape="0">
                <a:blip r:embed="rId6"/>
                <a:stretch>
                  <a:fillRect l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4763" y="4163258"/>
                <a:ext cx="7887236" cy="16291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3" y="4163258"/>
                <a:ext cx="7887236" cy="1629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9803" y="558955"/>
            <a:ext cx="102020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277" y="0"/>
                <a:ext cx="11894426" cy="266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4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" y="0"/>
                <a:ext cx="11894426" cy="2665345"/>
              </a:xfrm>
              <a:prstGeom prst="rect">
                <a:avLst/>
              </a:prstGeom>
              <a:blipFill rotWithShape="0">
                <a:blip r:embed="rId3"/>
                <a:stretch>
                  <a:fillRect l="-1845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6062" y="3095987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771993" y="1608953"/>
            <a:ext cx="457200" cy="5370993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315097" y="4514717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13707" y="3449930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5392785" y="4514716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6466112" y="4523839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8610582" y="4514716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539438" y="4523444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4315097" y="5308001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5392785" y="5308000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6466112" y="5317123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698668" y="4181538"/>
            <a:ext cx="457200" cy="3224340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89959" y="5949408"/>
            <a:ext cx="170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981199" y="5068299"/>
            <a:ext cx="201443" cy="60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990033"/>
                </a:solidFill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VNtimes New Roman" pitchFamily="34" charset="0"/>
                <a:sym typeface="Symbol" panose="05050102010706020507" pitchFamily="18" charset="2"/>
              </a:rPr>
              <a:t>  </a:t>
            </a:r>
            <a:r>
              <a:rPr lang="en-US" altLang="en-US" sz="3200" b="1">
                <a:latin typeface="VNtimes New Roman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>
                <a:latin typeface="VNtimes New Roman" pitchFamily="34" charset="0"/>
                <a:sym typeface="Symbol" panose="05050102010706020507" pitchFamily="18" charset="2"/>
              </a:rPr>
              <a:t>   </a:t>
            </a:r>
          </a:p>
          <a:p>
            <a:pPr eaLnBrk="1" hangingPunct="1"/>
            <a:endParaRPr lang="en-US" altLang="en-US" sz="28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80312" y="705972"/>
                <a:ext cx="10007643" cy="541468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500" dirty="0" smtClean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altLang="en-US" sz="3500" b="1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35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35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 21 (</a:t>
                </a:r>
                <a:r>
                  <a:rPr lang="en-US" alt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altLang="en-US" sz="3500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21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altLang="en-US" sz="35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12" y="705972"/>
                <a:ext cx="10007643" cy="54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598" y="28335"/>
                <a:ext cx="11894426" cy="17080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vi-V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8" y="28335"/>
                <a:ext cx="11894426" cy="1708032"/>
              </a:xfrm>
              <a:prstGeom prst="rect">
                <a:avLst/>
              </a:prstGeom>
              <a:blipFill rotWithShape="0">
                <a:blip r:embed="rId4"/>
                <a:stretch>
                  <a:fillRect l="-1333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120m,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rộng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blipFill rotWithShape="0">
                <a:blip r:embed="rId3"/>
                <a:stretch>
                  <a:fillRect l="-1852" t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4034" y="2944413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4216509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5" y="499007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0"/>
          <p:cNvSpPr>
            <a:spLocks/>
          </p:cNvSpPr>
          <p:nvPr/>
        </p:nvSpPr>
        <p:spPr bwMode="auto">
          <a:xfrm rot="5400000">
            <a:off x="6253978" y="1010610"/>
            <a:ext cx="457200" cy="6437774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3263692" y="4489475"/>
            <a:ext cx="1075508" cy="210400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8472" y="3335163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341380" y="4489474"/>
            <a:ext cx="1075508" cy="210400"/>
            <a:chOff x="1632" y="2016"/>
            <a:chExt cx="2640" cy="96"/>
          </a:xfrm>
        </p:grpSpPr>
        <p:sp>
          <p:nvSpPr>
            <p:cNvPr id="1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>
            <a:off x="5414707" y="4498597"/>
            <a:ext cx="1075508" cy="210400"/>
            <a:chOff x="1632" y="2016"/>
            <a:chExt cx="2640" cy="96"/>
          </a:xfrm>
        </p:grpSpPr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7559177" y="4489474"/>
            <a:ext cx="1075508" cy="210400"/>
            <a:chOff x="1632" y="2016"/>
            <a:chExt cx="2640" cy="96"/>
          </a:xfrm>
        </p:grpSpPr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488033" y="4498202"/>
            <a:ext cx="1075508" cy="210400"/>
            <a:chOff x="1632" y="2016"/>
            <a:chExt cx="2640" cy="96"/>
          </a:xfrm>
        </p:grpSpPr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3263692" y="5281295"/>
            <a:ext cx="1075508" cy="210400"/>
            <a:chOff x="1632" y="2016"/>
            <a:chExt cx="2640" cy="96"/>
          </a:xfrm>
        </p:grpSpPr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4341380" y="5281294"/>
            <a:ext cx="1075508" cy="210400"/>
            <a:chOff x="1632" y="2016"/>
            <a:chExt cx="2640" cy="96"/>
          </a:xfrm>
        </p:grpSpPr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8" name="Group 51"/>
          <p:cNvGrpSpPr>
            <a:grpSpLocks/>
          </p:cNvGrpSpPr>
          <p:nvPr/>
        </p:nvGrpSpPr>
        <p:grpSpPr bwMode="auto">
          <a:xfrm>
            <a:off x="5414707" y="5290417"/>
            <a:ext cx="1075508" cy="210400"/>
            <a:chOff x="1632" y="2016"/>
            <a:chExt cx="2640" cy="96"/>
          </a:xfrm>
        </p:grpSpPr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42" name="AutoShape 40"/>
          <p:cNvSpPr>
            <a:spLocks/>
          </p:cNvSpPr>
          <p:nvPr/>
        </p:nvSpPr>
        <p:spPr bwMode="auto">
          <a:xfrm rot="16200000">
            <a:off x="5716225" y="3085869"/>
            <a:ext cx="457200" cy="5362265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54908" y="5918890"/>
            <a:ext cx="112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1"/>
          <p:cNvGrpSpPr>
            <a:grpSpLocks/>
          </p:cNvGrpSpPr>
          <p:nvPr/>
        </p:nvGrpSpPr>
        <p:grpSpPr bwMode="auto">
          <a:xfrm>
            <a:off x="8625958" y="4498202"/>
            <a:ext cx="1075508" cy="210400"/>
            <a:chOff x="1632" y="2016"/>
            <a:chExt cx="2640" cy="96"/>
          </a:xfrm>
        </p:grpSpPr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6483669" y="5289525"/>
            <a:ext cx="1075508" cy="210400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7556996" y="5285396"/>
            <a:ext cx="1075508" cy="210400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4347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833" y="1297569"/>
                <a:ext cx="10690223" cy="54146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vi-VN" altLang="en-US" sz="3500" b="1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b="1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altLang="en-US" sz="3500" b="1" u="sng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35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120 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 (</a:t>
                </a:r>
                <a:r>
                  <a:rPr lang="en-US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vi-VN" altLang="en-US" sz="3500" u="sng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500" u="sng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5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35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m</a:t>
                </a:r>
                <a:endParaRPr lang="en-US" altLang="en-US" sz="35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5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3" y="1297569"/>
                <a:ext cx="10690223" cy="54146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120m,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rộng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sân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5" y="-41035"/>
                <a:ext cx="11853293" cy="2677208"/>
              </a:xfrm>
              <a:prstGeom prst="rect">
                <a:avLst/>
              </a:prstGeom>
              <a:blipFill rotWithShape="0">
                <a:blip r:embed="rId4"/>
                <a:stretch>
                  <a:fillRect l="-1852" t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số học sinh nữ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blipFill rotWithShape="0">
                <a:blip r:embed="rId3"/>
                <a:stretch>
                  <a:fillRect l="-1772" t="-411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56062" y="2633862"/>
            <a:ext cx="223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766" y="4125526"/>
            <a:ext cx="376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766" y="4976737"/>
            <a:ext cx="29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4105421" y="4387209"/>
            <a:ext cx="725049" cy="237796"/>
            <a:chOff x="1632" y="2016"/>
            <a:chExt cx="2640" cy="96"/>
          </a:xfrm>
        </p:grpSpPr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4823554" y="4389504"/>
            <a:ext cx="725049" cy="237796"/>
            <a:chOff x="1632" y="2016"/>
            <a:chExt cx="2640" cy="96"/>
          </a:xfrm>
        </p:grpSpPr>
        <p:sp>
          <p:nvSpPr>
            <p:cNvPr id="5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2" name="Group 51"/>
          <p:cNvGrpSpPr>
            <a:grpSpLocks/>
          </p:cNvGrpSpPr>
          <p:nvPr/>
        </p:nvGrpSpPr>
        <p:grpSpPr bwMode="auto">
          <a:xfrm>
            <a:off x="5548727" y="4389504"/>
            <a:ext cx="725049" cy="237796"/>
            <a:chOff x="1632" y="2016"/>
            <a:chExt cx="2640" cy="96"/>
          </a:xfrm>
        </p:grpSpPr>
        <p:sp>
          <p:nvSpPr>
            <p:cNvPr id="7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76" name="Group 51"/>
          <p:cNvGrpSpPr>
            <a:grpSpLocks/>
          </p:cNvGrpSpPr>
          <p:nvPr/>
        </p:nvGrpSpPr>
        <p:grpSpPr bwMode="auto">
          <a:xfrm>
            <a:off x="6271749" y="4389504"/>
            <a:ext cx="725049" cy="237796"/>
            <a:chOff x="1632" y="2016"/>
            <a:chExt cx="2640" cy="96"/>
          </a:xfrm>
        </p:grpSpPr>
        <p:sp>
          <p:nvSpPr>
            <p:cNvPr id="7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6998885" y="4389504"/>
            <a:ext cx="725049" cy="237796"/>
            <a:chOff x="1632" y="2016"/>
            <a:chExt cx="2640" cy="96"/>
          </a:xfrm>
        </p:grpSpPr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4" name="Group 51"/>
          <p:cNvGrpSpPr>
            <a:grpSpLocks/>
          </p:cNvGrpSpPr>
          <p:nvPr/>
        </p:nvGrpSpPr>
        <p:grpSpPr bwMode="auto">
          <a:xfrm>
            <a:off x="7725910" y="4387209"/>
            <a:ext cx="725049" cy="237796"/>
            <a:chOff x="1632" y="2016"/>
            <a:chExt cx="2640" cy="96"/>
          </a:xfrm>
        </p:grpSpPr>
        <p:sp>
          <p:nvSpPr>
            <p:cNvPr id="8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88" name="Group 51"/>
          <p:cNvGrpSpPr>
            <a:grpSpLocks/>
          </p:cNvGrpSpPr>
          <p:nvPr/>
        </p:nvGrpSpPr>
        <p:grpSpPr bwMode="auto">
          <a:xfrm>
            <a:off x="4105421" y="5304092"/>
            <a:ext cx="725049" cy="237796"/>
            <a:chOff x="1632" y="2016"/>
            <a:chExt cx="2640" cy="96"/>
          </a:xfrm>
        </p:grpSpPr>
        <p:sp>
          <p:nvSpPr>
            <p:cNvPr id="8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2" name="Group 51"/>
          <p:cNvGrpSpPr>
            <a:grpSpLocks/>
          </p:cNvGrpSpPr>
          <p:nvPr/>
        </p:nvGrpSpPr>
        <p:grpSpPr bwMode="auto">
          <a:xfrm>
            <a:off x="4835574" y="5303854"/>
            <a:ext cx="725049" cy="237796"/>
            <a:chOff x="1632" y="2016"/>
            <a:chExt cx="2640" cy="96"/>
          </a:xfrm>
        </p:grpSpPr>
        <p:sp>
          <p:nvSpPr>
            <p:cNvPr id="9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96" name="Group 51"/>
          <p:cNvGrpSpPr>
            <a:grpSpLocks/>
          </p:cNvGrpSpPr>
          <p:nvPr/>
        </p:nvGrpSpPr>
        <p:grpSpPr bwMode="auto">
          <a:xfrm>
            <a:off x="5563873" y="5297268"/>
            <a:ext cx="725049" cy="237796"/>
            <a:chOff x="1632" y="2016"/>
            <a:chExt cx="2640" cy="96"/>
          </a:xfrm>
        </p:grpSpPr>
        <p:sp>
          <p:nvSpPr>
            <p:cNvPr id="97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8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99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0" name="Group 51"/>
          <p:cNvGrpSpPr>
            <a:grpSpLocks/>
          </p:cNvGrpSpPr>
          <p:nvPr/>
        </p:nvGrpSpPr>
        <p:grpSpPr bwMode="auto">
          <a:xfrm>
            <a:off x="6284396" y="5303854"/>
            <a:ext cx="725049" cy="237796"/>
            <a:chOff x="1632" y="2016"/>
            <a:chExt cx="2640" cy="96"/>
          </a:xfrm>
        </p:grpSpPr>
        <p:sp>
          <p:nvSpPr>
            <p:cNvPr id="101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3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4" name="Group 51"/>
          <p:cNvGrpSpPr>
            <a:grpSpLocks/>
          </p:cNvGrpSpPr>
          <p:nvPr/>
        </p:nvGrpSpPr>
        <p:grpSpPr bwMode="auto">
          <a:xfrm>
            <a:off x="7007085" y="5303854"/>
            <a:ext cx="725049" cy="237796"/>
            <a:chOff x="1632" y="2016"/>
            <a:chExt cx="2640" cy="96"/>
          </a:xfrm>
        </p:grpSpPr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7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08" name="Group 51"/>
          <p:cNvGrpSpPr>
            <a:grpSpLocks/>
          </p:cNvGrpSpPr>
          <p:nvPr/>
        </p:nvGrpSpPr>
        <p:grpSpPr bwMode="auto">
          <a:xfrm>
            <a:off x="7723882" y="5303854"/>
            <a:ext cx="725049" cy="237796"/>
            <a:chOff x="1632" y="2016"/>
            <a:chExt cx="2640" cy="96"/>
          </a:xfrm>
        </p:grpSpPr>
        <p:sp>
          <p:nvSpPr>
            <p:cNvPr id="109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0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1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12" name="Group 51"/>
          <p:cNvGrpSpPr>
            <a:grpSpLocks/>
          </p:cNvGrpSpPr>
          <p:nvPr/>
        </p:nvGrpSpPr>
        <p:grpSpPr bwMode="auto">
          <a:xfrm>
            <a:off x="8454822" y="5300437"/>
            <a:ext cx="725049" cy="237796"/>
            <a:chOff x="1632" y="2016"/>
            <a:chExt cx="2640" cy="96"/>
          </a:xfrm>
        </p:grpSpPr>
        <p:sp>
          <p:nvSpPr>
            <p:cNvPr id="113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4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5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137" name="AutoShape 40"/>
          <p:cNvSpPr>
            <a:spLocks/>
          </p:cNvSpPr>
          <p:nvPr/>
        </p:nvSpPr>
        <p:spPr bwMode="auto">
          <a:xfrm rot="5400000">
            <a:off x="6770230" y="1218358"/>
            <a:ext cx="457200" cy="5786819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186296" y="3259692"/>
            <a:ext cx="1763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utoShape 40"/>
          <p:cNvSpPr>
            <a:spLocks/>
          </p:cNvSpPr>
          <p:nvPr/>
        </p:nvSpPr>
        <p:spPr bwMode="auto">
          <a:xfrm rot="16200000">
            <a:off x="7139094" y="2513055"/>
            <a:ext cx="457200" cy="6524546"/>
          </a:xfrm>
          <a:prstGeom prst="leftBrace">
            <a:avLst>
              <a:gd name="adj1" fmla="val 76389"/>
              <a:gd name="adj2" fmla="val 50734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811612" y="5909151"/>
            <a:ext cx="158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8448931" y="4382825"/>
            <a:ext cx="725049" cy="237796"/>
            <a:chOff x="1632" y="2016"/>
            <a:chExt cx="2640" cy="96"/>
          </a:xfrm>
        </p:grpSpPr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9167191" y="4382825"/>
            <a:ext cx="725049" cy="237796"/>
            <a:chOff x="1632" y="2016"/>
            <a:chExt cx="2640" cy="96"/>
          </a:xfrm>
        </p:grpSpPr>
        <p:sp>
          <p:nvSpPr>
            <p:cNvPr id="68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49" name="Group 51"/>
          <p:cNvGrpSpPr>
            <a:grpSpLocks/>
          </p:cNvGrpSpPr>
          <p:nvPr/>
        </p:nvGrpSpPr>
        <p:grpSpPr bwMode="auto">
          <a:xfrm>
            <a:off x="9179870" y="5299221"/>
            <a:ext cx="725049" cy="237796"/>
            <a:chOff x="1632" y="2016"/>
            <a:chExt cx="2640" cy="96"/>
          </a:xfrm>
        </p:grpSpPr>
        <p:sp>
          <p:nvSpPr>
            <p:cNvPr id="150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1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2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153" name="Group 51"/>
          <p:cNvGrpSpPr>
            <a:grpSpLocks/>
          </p:cNvGrpSpPr>
          <p:nvPr/>
        </p:nvGrpSpPr>
        <p:grpSpPr bwMode="auto">
          <a:xfrm>
            <a:off x="9904918" y="5302390"/>
            <a:ext cx="725049" cy="237796"/>
            <a:chOff x="1632" y="2016"/>
            <a:chExt cx="2640" cy="96"/>
          </a:xfrm>
        </p:grpSpPr>
        <p:sp>
          <p:nvSpPr>
            <p:cNvPr id="154" name="Line 48"/>
            <p:cNvSpPr>
              <a:spLocks noChangeShapeType="1"/>
            </p:cNvSpPr>
            <p:nvPr/>
          </p:nvSpPr>
          <p:spPr bwMode="auto">
            <a:xfrm>
              <a:off x="1632" y="206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5" name="Line 49"/>
            <p:cNvSpPr>
              <a:spLocks noChangeShapeType="1"/>
            </p:cNvSpPr>
            <p:nvPr/>
          </p:nvSpPr>
          <p:spPr bwMode="auto">
            <a:xfrm>
              <a:off x="163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56" name="Line 50"/>
            <p:cNvSpPr>
              <a:spLocks noChangeShapeType="1"/>
            </p:cNvSpPr>
            <p:nvPr/>
          </p:nvSpPr>
          <p:spPr bwMode="auto">
            <a:xfrm>
              <a:off x="4272" y="201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9180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7" grpId="0" animBg="1"/>
      <p:bldP spid="138" grpId="0"/>
      <p:bldP spid="139" grpId="0" animBg="1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4293" y="2624823"/>
                <a:ext cx="9247030" cy="323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u="sng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5400" u="sng" dirty="0" err="1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5400" u="sng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 (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Đápsố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18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293" y="2624823"/>
                <a:ext cx="9247030" cy="3239669"/>
              </a:xfrm>
              <a:prstGeom prst="rect">
                <a:avLst/>
              </a:prstGeom>
              <a:blipFill rotWithShape="0">
                <a:blip r:embed="rId3"/>
                <a:stretch>
                  <a:fillRect l="-2637" t="-5273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</a:p>
              <a:p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số học sinh nữ bằng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</a:t>
                </a:r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vi-VN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5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-41035"/>
                <a:ext cx="12036827" cy="2665858"/>
              </a:xfrm>
              <a:prstGeom prst="rect">
                <a:avLst/>
              </a:prstGeom>
              <a:blipFill rotWithShape="0">
                <a:blip r:embed="rId4"/>
                <a:stretch>
                  <a:fillRect l="-1772" t="-411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7440" y="1791679"/>
            <a:ext cx="4615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Tạm biệt các con nhé !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 Ếch Con - Một Con Vịt ☆ Nhạc Thiếu Nhi Vui Nhộn ☆ Giúp Bé Ă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ộ 50 nút gỗ hình viên kẹo làm đồ thủ công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27" y="5222923"/>
            <a:ext cx="1777283" cy="1635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1452" y="0"/>
            <a:ext cx="6269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kẹo cho ếch con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1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118" y="353084"/>
            <a:ext cx="9922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Nhắc việc ngày 10/03:</a:t>
            </a:r>
          </a:p>
          <a:p>
            <a:r>
              <a:rPr lang="vi-VN" sz="2800" dirty="0" smtClean="0"/>
              <a:t>- 10h25p vào học Tiếng Anh.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Hoàn thiện vở: Toán, vở Tiếng Việt, Khoa học, Tiếng Anh, Ghi bài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Làm VBT Toán, VBT Tiếng Việt, BT Tiếng Anh, BT Tin.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/>
              <a:t>Nhắc bố mẹ in và làm đề cương</a:t>
            </a:r>
            <a:r>
              <a:rPr lang="vi-VN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vi-VN" sz="2800" dirty="0" smtClean="0"/>
              <a:t>Nộp bài lên Azota: Vở Tiếng Việt, Vở Toán, Khoa học.</a:t>
            </a:r>
          </a:p>
          <a:p>
            <a:r>
              <a:rPr lang="vi-VN" sz="2800" b="1" dirty="0" smtClean="0"/>
              <a:t>* Học sinh viết </a:t>
            </a:r>
            <a:r>
              <a:rPr lang="vi-VN" sz="2800" b="1" u="sng" dirty="0" smtClean="0"/>
              <a:t>bài văn miêu tả cây cối</a:t>
            </a:r>
            <a:r>
              <a:rPr lang="vi-VN" sz="2800" b="1" dirty="0" smtClean="0"/>
              <a:t> ( </a:t>
            </a:r>
            <a:r>
              <a:rPr lang="vi-VN" sz="2800" b="1" u="sng" dirty="0" smtClean="0"/>
              <a:t>cây bóng mát</a:t>
            </a:r>
            <a:r>
              <a:rPr lang="vi-VN" sz="2800" b="1" dirty="0" smtClean="0"/>
              <a:t>) và nộp lên Azota cô giáo đã ghim. </a:t>
            </a:r>
          </a:p>
          <a:p>
            <a:r>
              <a:rPr lang="vi-VN" sz="2800" b="1" dirty="0"/>
              <a:t> </a:t>
            </a:r>
            <a:r>
              <a:rPr lang="vi-VN" sz="2800" b="1" dirty="0" smtClean="0"/>
              <a:t>    - Thời gian: Hạn nộp cuối vào ngày </a:t>
            </a:r>
            <a:r>
              <a:rPr lang="vi-VN" sz="2800" b="1" dirty="0" smtClean="0">
                <a:solidFill>
                  <a:srgbClr val="FF0000"/>
                </a:solidFill>
              </a:rPr>
              <a:t>T7 (12/3)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8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1586" y="120517"/>
                <a:ext cx="6850967" cy="167238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âu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50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6850967" cy="1672381"/>
              </a:xfrm>
              <a:prstGeom prst="rect">
                <a:avLst/>
              </a:prstGeom>
              <a:blipFill rotWithShape="0">
                <a:blip r:embed="rId3"/>
                <a:stretch>
                  <a:fillRect l="-2487" t="-543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5982" y="2337983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82" y="2337983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56746" y="4216244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6" y="4216244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77027" y="4218111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27" y="4218111"/>
                <a:ext cx="2452939" cy="1449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51270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270" y="2349469"/>
                <a:ext cx="2452939" cy="1449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14445" y="2698119"/>
                <a:ext cx="3812147" cy="966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45" y="2698119"/>
                <a:ext cx="3812147" cy="966996"/>
              </a:xfrm>
              <a:prstGeom prst="rect">
                <a:avLst/>
              </a:prstGeom>
              <a:blipFill rotWithShape="0">
                <a:blip r:embed="rId8"/>
                <a:stretch>
                  <a:fillRect t="-633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493623" y="2743199"/>
            <a:ext cx="513380" cy="6846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586" y="120517"/>
                <a:ext cx="6850967" cy="193232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?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6850967" cy="1932324"/>
              </a:xfrm>
              <a:prstGeom prst="rect">
                <a:avLst/>
              </a:prstGeom>
              <a:blipFill rotWithShape="0">
                <a:blip r:embed="rId3"/>
                <a:stretch>
                  <a:fillRect l="-2487" t="-470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1586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2349469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1585" y="40960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5" y="4096069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53924" y="4178427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24" y="4178427"/>
                <a:ext cx="2452939" cy="1449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7638" y="2390648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38" y="2390648"/>
                <a:ext cx="2452939" cy="1449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16394" y="2698119"/>
                <a:ext cx="5875605" cy="966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3  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394" y="2698119"/>
                <a:ext cx="5875605" cy="966996"/>
              </a:xfrm>
              <a:prstGeom prst="rect">
                <a:avLst/>
              </a:prstGeom>
              <a:blipFill rotWithShape="0">
                <a:blip r:embed="rId8"/>
                <a:stretch>
                  <a:fillRect t="-633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297680" y="4572001"/>
            <a:ext cx="496389" cy="6662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01586" y="120517"/>
                <a:ext cx="10707312" cy="17084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3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86" y="120517"/>
                <a:ext cx="10707312" cy="1708481"/>
              </a:xfrm>
              <a:prstGeom prst="rect">
                <a:avLst/>
              </a:prstGeom>
              <a:blipFill rotWithShape="0">
                <a:blip r:embed="rId3"/>
                <a:stretch>
                  <a:fillRect l="-1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586" y="2349469"/>
            <a:ext cx="2452939" cy="1449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585" y="4096069"/>
            <a:ext cx="2452939" cy="1449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36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42076" y="4118066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ả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76" y="4118066"/>
                <a:ext cx="2452939" cy="1449972"/>
              </a:xfrm>
              <a:prstGeom prst="rect">
                <a:avLst/>
              </a:prstGeom>
              <a:blipFill rotWithShape="0">
                <a:blip r:embed="rId4"/>
                <a:stretch>
                  <a:fillRect l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42076" y="2349469"/>
                <a:ext cx="2452939" cy="144997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qu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ả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76" y="2349469"/>
                <a:ext cx="2452939" cy="1449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982566" y="2515893"/>
                <a:ext cx="6597747" cy="15801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vi-VN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12 : 3 = 4 (</a:t>
                </a:r>
                <a:r>
                  <a:rPr lang="en-US" sz="4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66" y="2515893"/>
                <a:ext cx="6597747" cy="1580176"/>
              </a:xfrm>
              <a:prstGeom prst="rect">
                <a:avLst/>
              </a:prstGeom>
              <a:blipFill rotWithShape="0">
                <a:blip r:embed="rId6"/>
                <a:stretch>
                  <a:fillRect l="-277" t="-772" b="-1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560456" y="2749744"/>
            <a:ext cx="554343" cy="7119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9330" y="3379691"/>
            <a:ext cx="958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173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(tr.135)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9502" y="1855960"/>
            <a:ext cx="9497084" cy="13851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none" spc="0" dirty="0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Thứ năm ngày 10 tháng 3 năm 2022</a:t>
            </a:r>
          </a:p>
          <a:p>
            <a:pPr algn="ctr"/>
            <a:r>
              <a:rPr lang="en-US" sz="4800" b="1" cap="none" spc="0" dirty="0" err="1" smtClean="0">
                <a:ln w="11430"/>
                <a:solidFill>
                  <a:srgbClr val="9E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endParaRPr lang="en-US" sz="4800" b="1" cap="none" spc="0" dirty="0">
              <a:ln w="11430"/>
              <a:solidFill>
                <a:srgbClr val="9E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9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021" y="948496"/>
            <a:ext cx="11527276" cy="192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giải bài toán dạng: Tìm phân số của một số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2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7029" y="30801"/>
            <a:ext cx="342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063" y="1224132"/>
                <a:ext cx="9909422" cy="2258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cam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rổ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3" y="1224132"/>
                <a:ext cx="9909422" cy="2258567"/>
              </a:xfrm>
              <a:prstGeom prst="rect">
                <a:avLst/>
              </a:prstGeom>
              <a:blipFill rotWithShape="0">
                <a:blip r:embed="rId3"/>
                <a:stretch>
                  <a:fillRect l="-2153" r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57263" y="3603813"/>
                <a:ext cx="7404847" cy="20260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12 </a:t>
                </a:r>
                <a:r>
                  <a:rPr lang="en-US" sz="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</a:t>
                </a:r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63" y="3603813"/>
                <a:ext cx="7404847" cy="20260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68075" y="1032095"/>
            <a:ext cx="3718310" cy="1571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57600" y="2018923"/>
            <a:ext cx="1475715" cy="9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054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54" name="Rectangle 139"/>
          <p:cNvSpPr>
            <a:spLocks noChangeArrowheads="1"/>
          </p:cNvSpPr>
          <p:nvPr/>
        </p:nvSpPr>
        <p:spPr bwMode="auto">
          <a:xfrm>
            <a:off x="406400" y="381000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grpSp>
        <p:nvGrpSpPr>
          <p:cNvPr id="61" name="Group 29"/>
          <p:cNvGrpSpPr>
            <a:grpSpLocks/>
          </p:cNvGrpSpPr>
          <p:nvPr/>
        </p:nvGrpSpPr>
        <p:grpSpPr bwMode="auto">
          <a:xfrm>
            <a:off x="3206751" y="1568022"/>
            <a:ext cx="7924800" cy="1409700"/>
            <a:chOff x="1488" y="2016"/>
            <a:chExt cx="3072" cy="1008"/>
          </a:xfrm>
        </p:grpSpPr>
        <p:sp>
          <p:nvSpPr>
            <p:cNvPr id="62" name="AutoShape 30"/>
            <p:cNvSpPr>
              <a:spLocks noChangeArrowheads="1"/>
            </p:cNvSpPr>
            <p:nvPr/>
          </p:nvSpPr>
          <p:spPr bwMode="gray"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3366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itchFamily="18" charset="0"/>
                </a:rPr>
                <a:t>            </a:t>
              </a:r>
            </a:p>
          </p:txBody>
        </p:sp>
        <p:pic>
          <p:nvPicPr>
            <p:cNvPr id="63" name="Picture 31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2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153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3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34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34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56" y="2112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5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72" y="210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6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12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7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4032" y="2130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8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025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39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2535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0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048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1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573" y="2553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2" descr="0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" t="26666" r="6667" b="25333"/>
            <a:stretch>
              <a:fillRect/>
            </a:stretch>
          </p:blipFill>
          <p:spPr bwMode="auto">
            <a:xfrm>
              <a:off x="3984" y="2544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5888907" y="1633223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4"/>
          <p:cNvSpPr>
            <a:spLocks noChangeShapeType="1"/>
          </p:cNvSpPr>
          <p:nvPr/>
        </p:nvSpPr>
        <p:spPr bwMode="auto">
          <a:xfrm flipH="1">
            <a:off x="8531225" y="1578681"/>
            <a:ext cx="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AutoShape 45"/>
          <p:cNvSpPr>
            <a:spLocks/>
          </p:cNvSpPr>
          <p:nvPr/>
        </p:nvSpPr>
        <p:spPr bwMode="auto">
          <a:xfrm rot="16200000">
            <a:off x="6956796" y="-704065"/>
            <a:ext cx="466725" cy="7924800"/>
          </a:xfrm>
          <a:prstGeom prst="leftBrace">
            <a:avLst>
              <a:gd name="adj1" fmla="val 106122"/>
              <a:gd name="adj2" fmla="val 50000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8" name="Text Box 47"/>
          <p:cNvSpPr txBox="1">
            <a:spLocks noChangeArrowheads="1"/>
          </p:cNvSpPr>
          <p:nvPr/>
        </p:nvSpPr>
        <p:spPr bwMode="auto">
          <a:xfrm>
            <a:off x="5971116" y="3420027"/>
            <a:ext cx="210608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12 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cam</a:t>
            </a:r>
          </a:p>
        </p:txBody>
      </p:sp>
      <p:grpSp>
        <p:nvGrpSpPr>
          <p:cNvPr id="79" name="Group 57"/>
          <p:cNvGrpSpPr>
            <a:grpSpLocks/>
          </p:cNvGrpSpPr>
          <p:nvPr/>
        </p:nvGrpSpPr>
        <p:grpSpPr bwMode="auto">
          <a:xfrm>
            <a:off x="780256" y="4446585"/>
            <a:ext cx="5181600" cy="930274"/>
            <a:chOff x="192" y="3083"/>
            <a:chExt cx="2448" cy="586"/>
          </a:xfrm>
        </p:grpSpPr>
        <p:sp>
          <p:nvSpPr>
            <p:cNvPr id="80" name="Text Box 48"/>
            <p:cNvSpPr txBox="1">
              <a:spLocks noChangeArrowheads="1"/>
            </p:cNvSpPr>
            <p:nvPr/>
          </p:nvSpPr>
          <p:spPr bwMode="auto">
            <a:xfrm>
              <a:off x="192" y="3225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a)    số cam trong rổ là: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81" name="Group 49"/>
            <p:cNvGrpSpPr>
              <a:grpSpLocks/>
            </p:cNvGrpSpPr>
            <p:nvPr/>
          </p:nvGrpSpPr>
          <p:grpSpPr bwMode="auto">
            <a:xfrm>
              <a:off x="442" y="3083"/>
              <a:ext cx="241" cy="586"/>
              <a:chOff x="1693" y="2129"/>
              <a:chExt cx="241" cy="586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1693" y="2129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3" name="Text Box 51"/>
              <p:cNvSpPr txBox="1">
                <a:spLocks noChangeArrowheads="1"/>
              </p:cNvSpPr>
              <p:nvPr/>
            </p:nvSpPr>
            <p:spPr bwMode="auto">
              <a:xfrm>
                <a:off x="1694" y="238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84" name="Line 52"/>
              <p:cNvSpPr>
                <a:spLocks noChangeShapeType="1"/>
              </p:cNvSpPr>
              <p:nvPr/>
            </p:nvSpPr>
            <p:spPr bwMode="auto">
              <a:xfrm>
                <a:off x="1704" y="2437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5791200" y="4691063"/>
            <a:ext cx="355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10365"/>
                </a:solidFill>
                <a:latin typeface="Times New Roman" pitchFamily="18" charset="0"/>
              </a:rPr>
              <a:t>12 : 3 = 4 (quả)</a:t>
            </a:r>
            <a:r>
              <a:rPr lang="en-US" altLang="en-US" sz="2800" b="1">
                <a:solidFill>
                  <a:srgbClr val="990000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86" name="AutoShape 54"/>
          <p:cNvSpPr>
            <a:spLocks/>
          </p:cNvSpPr>
          <p:nvPr/>
        </p:nvSpPr>
        <p:spPr bwMode="auto">
          <a:xfrm rot="5400000">
            <a:off x="5669044" y="-1282863"/>
            <a:ext cx="439737" cy="5262033"/>
          </a:xfrm>
          <a:prstGeom prst="leftBrace">
            <a:avLst>
              <a:gd name="adj1" fmla="val 74789"/>
              <a:gd name="adj2" fmla="val 49995"/>
            </a:avLst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4831392" y="623889"/>
            <a:ext cx="21525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? </a:t>
            </a:r>
            <a:r>
              <a:rPr lang="en-US" alt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folHlink"/>
                </a:solidFill>
                <a:latin typeface="Times New Roman" pitchFamily="18" charset="0"/>
              </a:rPr>
              <a:t> cam</a:t>
            </a:r>
          </a:p>
        </p:txBody>
      </p:sp>
      <p:grpSp>
        <p:nvGrpSpPr>
          <p:cNvPr id="88" name="Group 58"/>
          <p:cNvGrpSpPr>
            <a:grpSpLocks/>
          </p:cNvGrpSpPr>
          <p:nvPr/>
        </p:nvGrpSpPr>
        <p:grpSpPr bwMode="auto">
          <a:xfrm>
            <a:off x="909048" y="5219713"/>
            <a:ext cx="5181600" cy="950913"/>
            <a:chOff x="192" y="3213"/>
            <a:chExt cx="2448" cy="599"/>
          </a:xfrm>
        </p:grpSpPr>
        <p:sp>
          <p:nvSpPr>
            <p:cNvPr id="89" name="Text Box 59"/>
            <p:cNvSpPr txBox="1">
              <a:spLocks noChangeArrowheads="1"/>
            </p:cNvSpPr>
            <p:nvPr/>
          </p:nvSpPr>
          <p:spPr bwMode="auto">
            <a:xfrm>
              <a:off x="192" y="3225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    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số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cam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trong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rổ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110365"/>
                  </a:solidFill>
                  <a:latin typeface="Times New Roman" pitchFamily="18" charset="0"/>
                </a:rPr>
                <a:t>là</a:t>
              </a:r>
              <a:r>
                <a:rPr lang="en-US" altLang="en-US" sz="2800" b="1" dirty="0">
                  <a:solidFill>
                    <a:srgbClr val="110365"/>
                  </a:solidFill>
                  <a:latin typeface="Times New Roman" pitchFamily="18" charset="0"/>
                </a:rPr>
                <a:t>:</a:t>
              </a:r>
              <a:r>
                <a:rPr lang="en-US" altLang="en-US" sz="2800" b="1" dirty="0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357" y="3213"/>
              <a:ext cx="240" cy="599"/>
              <a:chOff x="1608" y="2259"/>
              <a:chExt cx="240" cy="599"/>
            </a:xfrm>
          </p:grpSpPr>
          <p:sp>
            <p:nvSpPr>
              <p:cNvPr id="91" name="Text Box 61"/>
              <p:cNvSpPr txBox="1">
                <a:spLocks noChangeArrowheads="1"/>
              </p:cNvSpPr>
              <p:nvPr/>
            </p:nvSpPr>
            <p:spPr bwMode="auto">
              <a:xfrm>
                <a:off x="1617" y="2259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92" name="Text Box 62"/>
              <p:cNvSpPr txBox="1">
                <a:spLocks noChangeArrowheads="1"/>
              </p:cNvSpPr>
              <p:nvPr/>
            </p:nvSpPr>
            <p:spPr bwMode="auto">
              <a:xfrm>
                <a:off x="1608" y="253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10365"/>
                    </a:solidFill>
                    <a:latin typeface="Times New Roman" pitchFamily="18" charset="0"/>
                  </a:rPr>
                  <a:t>3 </a:t>
                </a:r>
              </a:p>
            </p:txBody>
          </p:sp>
          <p:sp>
            <p:nvSpPr>
              <p:cNvPr id="93" name="Line 63"/>
              <p:cNvSpPr>
                <a:spLocks noChangeShapeType="1"/>
              </p:cNvSpPr>
              <p:nvPr/>
            </p:nvSpPr>
            <p:spPr bwMode="auto">
              <a:xfrm>
                <a:off x="1632" y="2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11036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" name="Group 66"/>
          <p:cNvGrpSpPr>
            <a:grpSpLocks/>
          </p:cNvGrpSpPr>
          <p:nvPr/>
        </p:nvGrpSpPr>
        <p:grpSpPr bwMode="auto">
          <a:xfrm>
            <a:off x="6299200" y="5181609"/>
            <a:ext cx="3556000" cy="576263"/>
            <a:chOff x="2784" y="3660"/>
            <a:chExt cx="1680" cy="363"/>
          </a:xfrm>
        </p:grpSpPr>
        <p:sp>
          <p:nvSpPr>
            <p:cNvPr id="95" name="Text Box 64"/>
            <p:cNvSpPr txBox="1">
              <a:spLocks noChangeArrowheads="1"/>
            </p:cNvSpPr>
            <p:nvPr/>
          </p:nvSpPr>
          <p:spPr bwMode="auto">
            <a:xfrm>
              <a:off x="2784" y="3696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110365"/>
                  </a:solidFill>
                  <a:latin typeface="Times New Roman" pitchFamily="18" charset="0"/>
                </a:rPr>
                <a:t>4    2 = 8 (quả)</a:t>
              </a:r>
              <a:r>
                <a:rPr lang="en-US" altLang="en-US" sz="2800" b="1">
                  <a:solidFill>
                    <a:srgbClr val="990000"/>
                  </a:solidFill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96" name="Text Box 65"/>
            <p:cNvSpPr txBox="1">
              <a:spLocks noChangeArrowheads="1"/>
            </p:cNvSpPr>
            <p:nvPr/>
          </p:nvSpPr>
          <p:spPr bwMode="auto">
            <a:xfrm>
              <a:off x="2928" y="3660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110365"/>
                  </a:solidFill>
                  <a:latin typeface="VNtimes New Roman" pitchFamily="34" charset="0"/>
                  <a:sym typeface="Symbol" pitchFamily="18" charset="2"/>
                </a:rPr>
                <a:t></a:t>
              </a:r>
              <a:r>
                <a:rPr lang="en-US" altLang="en-US" b="1">
                  <a:solidFill>
                    <a:srgbClr val="990033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altLang="en-US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itchFamily="18" charset="2"/>
                </a:rPr>
                <a:t>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>
                <a:latin typeface="Times New Roman" pitchFamily="18" charset="0"/>
              </a:endParaRPr>
            </a:p>
          </p:txBody>
        </p:sp>
      </p:grpSp>
      <p:sp>
        <p:nvSpPr>
          <p:cNvPr id="97" name="Text Box 67"/>
          <p:cNvSpPr txBox="1">
            <a:spLocks noChangeArrowheads="1"/>
          </p:cNvSpPr>
          <p:nvPr/>
        </p:nvSpPr>
        <p:spPr bwMode="auto">
          <a:xfrm>
            <a:off x="508000" y="39766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990000"/>
                </a:solidFill>
                <a:latin typeface="Times New Roman" pitchFamily="18" charset="0"/>
              </a:rPr>
              <a:t>Nhận xét:</a:t>
            </a: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>
            <a:off x="3251200" y="5911850"/>
            <a:ext cx="447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12 </a:t>
            </a: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</a:rPr>
              <a:t>…           </a:t>
            </a:r>
            <a:r>
              <a:rPr lang="en-US" altLang="en-US" sz="3600" b="1" dirty="0">
                <a:latin typeface="Times New Roman" pitchFamily="18" charset="0"/>
              </a:rPr>
              <a:t>= ?</a:t>
            </a:r>
          </a:p>
        </p:txBody>
      </p:sp>
      <p:graphicFrame>
        <p:nvGraphicFramePr>
          <p:cNvPr id="102" name="Object 96"/>
          <p:cNvGraphicFramePr>
            <a:graphicFrameLocks noChangeAspect="1"/>
          </p:cNvGraphicFramePr>
          <p:nvPr>
            <p:extLst/>
          </p:nvPr>
        </p:nvGraphicFramePr>
        <p:xfrm>
          <a:off x="4785947" y="5684044"/>
          <a:ext cx="81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947" y="5684044"/>
                        <a:ext cx="812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97"/>
          <p:cNvSpPr txBox="1">
            <a:spLocks noChangeArrowheads="1"/>
          </p:cNvSpPr>
          <p:nvPr/>
        </p:nvSpPr>
        <p:spPr bwMode="auto">
          <a:xfrm>
            <a:off x="4098192" y="5957897"/>
            <a:ext cx="71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Arial" charset="0"/>
              </a:rPr>
              <a:t>X</a:t>
            </a:r>
          </a:p>
        </p:txBody>
      </p:sp>
      <p:sp>
        <p:nvSpPr>
          <p:cNvPr id="105" name="Text Box 111"/>
          <p:cNvSpPr txBox="1">
            <a:spLocks noChangeArrowheads="1"/>
          </p:cNvSpPr>
          <p:nvPr/>
        </p:nvSpPr>
        <p:spPr bwMode="auto">
          <a:xfrm>
            <a:off x="406400" y="1143008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990000"/>
                </a:solidFill>
                <a:latin typeface="Times New Roman" pitchFamily="18" charset="0"/>
              </a:rPr>
              <a:t>Tóm tắt:</a:t>
            </a:r>
          </a:p>
        </p:txBody>
      </p:sp>
    </p:spTree>
    <p:extLst>
      <p:ext uri="{BB962C8B-B14F-4D97-AF65-F5344CB8AC3E}">
        <p14:creationId xmlns:p14="http://schemas.microsoft.com/office/powerpoint/2010/main" val="39565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/>
      <p:bldP spid="85" grpId="0"/>
      <p:bldP spid="86" grpId="0" animBg="1"/>
      <p:bldP spid="87" grpId="0"/>
      <p:bldP spid="97" grpId="0"/>
      <p:bldP spid="101" grpId="0"/>
      <p:bldP spid="103" grpId="0"/>
      <p:bldP spid="1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0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85&quot;/&gt;&lt;/object&gt;&lt;object type=&quot;3&quot; unique_id=&quot;10006&quot;&gt;&lt;property id=&quot;20148&quot; value=&quot;5&quot;/&gt;&lt;property id=&quot;20300&quot; value=&quot;Slide 4&quot;/&gt;&lt;property id=&quot;20307&quot; value=&quot;287&quot;/&gt;&lt;/object&gt;&lt;object type=&quot;3&quot; unique_id=&quot;10007&quot;&gt;&lt;property id=&quot;20148&quot; value=&quot;5&quot;/&gt;&lt;property id=&quot;20300&quot; value=&quot;Slide 5&quot;/&gt;&lt;property id=&quot;20307&quot; value=&quot;29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10&quot;/&gt;&lt;property id=&quot;20307&quot; value=&quot;290&quot;/&gt;&lt;/object&gt;&lt;object type=&quot;3&quot; unique_id=&quot;10012&quot;&gt;&lt;property id=&quot;20148&quot; value=&quot;5&quot;/&gt;&lt;property id=&quot;20300&quot; value=&quot;Slide 11&quot;/&gt;&lt;property id=&quot;20307&quot; value=&quot;297&quot;/&gt;&lt;/object&gt;&lt;object type=&quot;3&quot; unique_id=&quot;10013&quot;&gt;&lt;property id=&quot;20148&quot; value=&quot;5&quot;/&gt;&lt;property id=&quot;20300&quot; value=&quot;Slide 12&quot;/&gt;&lt;property id=&quot;20307&quot; value=&quot;267&quot;/&gt;&lt;/object&gt;&lt;object type=&quot;3&quot; unique_id=&quot;10014&quot;&gt;&lt;property id=&quot;20148&quot; value=&quot;5&quot;/&gt;&lt;property id=&quot;20300&quot; value=&quot;Slide 13&quot;/&gt;&lt;property id=&quot;20307&quot; value=&quot;269&quot;/&gt;&lt;/object&gt;&lt;object type=&quot;3&quot; unique_id=&quot;10015&quot;&gt;&lt;property id=&quot;20148&quot; value=&quot;5&quot;/&gt;&lt;property id=&quot;20300&quot; value=&quot;Slide 14&quot;/&gt;&lt;property id=&quot;20307&quot; value=&quot;291&quot;/&gt;&lt;/object&gt;&lt;object type=&quot;3&quot; unique_id=&quot;10016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74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301&quot;/&gt;&lt;/object&gt;&lt;object type=&quot;3&quot; unique_id=&quot;10201&quot;&gt;&lt;property id=&quot;20148&quot; value=&quot;5&quot;/&gt;&lt;property id=&quot;20300&quot; value=&quot;Slide 9&quot;/&gt;&lt;property id=&quot;20307&quot; value=&quot;303&quot;/&gt;&lt;/object&gt;&lt;object type=&quot;3&quot; unique_id=&quot;10303&quot;&gt;&lt;property id=&quot;20148&quot; value=&quot;5&quot;/&gt;&lt;property id=&quot;20300&quot; value=&quot;Slide 7&quot;/&gt;&lt;property id=&quot;20307&quot; value=&quot;304&quot;/&gt;&lt;/object&gt;&lt;object type=&quot;3&quot; unique_id=&quot;10484&quot;&gt;&lt;property id=&quot;20148&quot; value=&quot;5&quot;/&gt;&lt;property id=&quot;20300&quot; value=&quot;Slide 20&quot;/&gt;&lt;property id=&quot;20307&quot; value=&quot;305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522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VNtimes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Microsoft account</cp:lastModifiedBy>
  <cp:revision>162</cp:revision>
  <dcterms:created xsi:type="dcterms:W3CDTF">2016-03-07T14:29:54Z</dcterms:created>
  <dcterms:modified xsi:type="dcterms:W3CDTF">2022-03-10T03:11:38Z</dcterms:modified>
</cp:coreProperties>
</file>