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1"/>
  </p:sldMasterIdLst>
  <p:notesMasterIdLst>
    <p:notesMasterId r:id="rId26"/>
  </p:notesMasterIdLst>
  <p:sldIdLst>
    <p:sldId id="445" r:id="rId2"/>
    <p:sldId id="375" r:id="rId3"/>
    <p:sldId id="329" r:id="rId4"/>
    <p:sldId id="368" r:id="rId5"/>
    <p:sldId id="376" r:id="rId6"/>
    <p:sldId id="377" r:id="rId7"/>
    <p:sldId id="374" r:id="rId8"/>
    <p:sldId id="358" r:id="rId9"/>
    <p:sldId id="359" r:id="rId10"/>
    <p:sldId id="362" r:id="rId11"/>
    <p:sldId id="360" r:id="rId12"/>
    <p:sldId id="369" r:id="rId13"/>
    <p:sldId id="361" r:id="rId14"/>
    <p:sldId id="381" r:id="rId15"/>
    <p:sldId id="382" r:id="rId16"/>
    <p:sldId id="383" r:id="rId17"/>
    <p:sldId id="373" r:id="rId18"/>
    <p:sldId id="367" r:id="rId19"/>
    <p:sldId id="380" r:id="rId20"/>
    <p:sldId id="385" r:id="rId21"/>
    <p:sldId id="386" r:id="rId22"/>
    <p:sldId id="387" r:id="rId23"/>
    <p:sldId id="446" r:id="rId24"/>
    <p:sldId id="39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32" y="5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24/02/2022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7695F98-E726-4499-883D-1CA2269AF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B11F1ED-5077-4BDF-9FFB-B777C7D33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D291EF84-52AC-4833-B885-7F593EC421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ACB153-E598-49E6-9E2E-63BD21D0DFB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24/02/2022 16:30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7FB34910-EC63-41A8-99A1-64B21D573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A429EF-A118-4658-BD13-EF41874A167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3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26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4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2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3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06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2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9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5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1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0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4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1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9EAD6BA-6A15-4A2F-9906-59ECDA4A3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24/02/2022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6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3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2050BD3-91DC-43F9-8231-DB0F8FDE3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162" y="1462232"/>
            <a:ext cx="9255125" cy="13255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 LỚP 5</a:t>
            </a:r>
          </a:p>
        </p:txBody>
      </p:sp>
      <p:pic>
        <p:nvPicPr>
          <p:cNvPr id="8195" name="PA_图片 49">
            <a:extLst>
              <a:ext uri="{FF2B5EF4-FFF2-40B4-BE49-F238E27FC236}">
                <a16:creationId xmlns:a16="http://schemas.microsoft.com/office/drawing/2014/main" id="{4398A356-9836-4FBD-963E-9154B7E66BD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FECDECC9-232F-4D48-B01C-B1AA2D6A906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B3CEEA3-ED4A-4419-99A2-2E87BAD0902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E5FABE36-DF6B-4F8A-8B11-AEB8345DFFA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482BB6F-0F64-4364-A51F-3314E1229AC7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A_图片 49">
            <a:extLst>
              <a:ext uri="{FF2B5EF4-FFF2-40B4-BE49-F238E27FC236}">
                <a16:creationId xmlns:a16="http://schemas.microsoft.com/office/drawing/2014/main" id="{6FB4D1D1-EC7F-4DEE-86B8-5F63B02C011E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A_图片 49">
            <a:extLst>
              <a:ext uri="{FF2B5EF4-FFF2-40B4-BE49-F238E27FC236}">
                <a16:creationId xmlns:a16="http://schemas.microsoft.com/office/drawing/2014/main" id="{353B4E6B-18A8-4F86-8840-A6381ADF420E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A_图片 49">
            <a:extLst>
              <a:ext uri="{FF2B5EF4-FFF2-40B4-BE49-F238E27FC236}">
                <a16:creationId xmlns:a16="http://schemas.microsoft.com/office/drawing/2014/main" id="{47F7D055-6E9C-472A-AC4E-BB191D0F37D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Để việc học tiếng Nhật cơ bản online không còn là cơn ác mộng">
            <a:extLst>
              <a:ext uri="{FF2B5EF4-FFF2-40B4-BE49-F238E27FC236}">
                <a16:creationId xmlns:a16="http://schemas.microsoft.com/office/drawing/2014/main" id="{E0807521-992B-454A-8DB4-FF3CA1BB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11913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133599" y="838200"/>
            <a:ext cx="7555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thủ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gồm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24397"/>
              </p:ext>
            </p:extLst>
          </p:nvPr>
        </p:nvGraphicFramePr>
        <p:xfrm>
          <a:off x="1161491" y="1981200"/>
          <a:ext cx="10192309" cy="342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4416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87893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&lt;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Tên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7889552"/>
      </p:ext>
    </p:extLst>
  </p:cSld>
  <p:clrMapOvr>
    <a:masterClrMapping/>
  </p:clrMapOvr>
  <p:transition advClick="0" advTm="119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990600"/>
            <a:ext cx="8060049" cy="584775"/>
            <a:chOff x="1279894" y="2619288"/>
            <a:chExt cx="8060048" cy="584775"/>
          </a:xfrm>
        </p:grpSpPr>
        <p:pic>
          <p:nvPicPr>
            <p:cNvPr id="3" name="Picture 3" descr="F:\1-原创素材\1_mm1102\PPT\PPT_014\materaials\flower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94" y="2630471"/>
              <a:ext cx="504106" cy="50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1784000" y="2619288"/>
              <a:ext cx="7555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Chú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ý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&lt;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tên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&gt;: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71600" y="1981200"/>
            <a:ext cx="1013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9FDBA-7A2E-43AE-9089-C56A09C55C28}"/>
              </a:ext>
            </a:extLst>
          </p:cNvPr>
          <p:cNvSpPr/>
          <p:nvPr/>
        </p:nvSpPr>
        <p:spPr>
          <a:xfrm>
            <a:off x="1371600" y="4191000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tamgiac1,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17203"/>
      </p:ext>
    </p:extLst>
  </p:cSld>
  <p:clrMapOvr>
    <a:masterClrMapping/>
  </p:clrMapOvr>
  <p:transition advClick="0" advTm="21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3124200"/>
            <a:ext cx="1013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HinhTamgiac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976492"/>
      </p:ext>
    </p:extLst>
  </p:cSld>
  <p:clrMapOvr>
    <a:masterClrMapping/>
  </p:clrMapOvr>
  <p:transition advClick="0" advTm="103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7348" y="1828800"/>
            <a:ext cx="10752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1</a:t>
            </a:r>
            <a:r>
              <a:rPr lang="en-US" altLang="en-US" sz="2800" b="1">
                <a:sym typeface="Wingdings" panose="05000000000000000000" pitchFamily="2" charset="2"/>
              </a:rPr>
              <a:t>: </a:t>
            </a:r>
            <a:r>
              <a:rPr lang="en-US" altLang="en-US" sz="2800">
                <a:sym typeface="Wingdings" panose="05000000000000000000" pitchFamily="2" charset="2"/>
              </a:rPr>
              <a:t>Gõ lệnh edit </a:t>
            </a: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"Tamgiac</a:t>
            </a:r>
            <a:r>
              <a:rPr lang="en-US" altLang="en-US" sz="2800">
                <a:sym typeface="Wingdings" panose="05000000000000000000" pitchFamily="2" charset="2"/>
              </a:rPr>
              <a:t> trong ngăn gõ lệnh rồi nhấn phím </a:t>
            </a:r>
            <a:r>
              <a:rPr lang="en-US" altLang="en-US" sz="280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>
                <a:solidFill>
                  <a:srgbClr val="0070C0"/>
                </a:solidFill>
              </a:rPr>
              <a:t>Các bước</a:t>
            </a:r>
            <a:r>
              <a:rPr lang="pt-BR" altLang="en-US" dirty="0">
                <a:solidFill>
                  <a:srgbClr val="0070C0"/>
                </a:solidFill>
              </a:rPr>
              <a:t>  </a:t>
            </a:r>
            <a:r>
              <a:rPr lang="pt-BR" altLang="en-US" sz="2800" b="1" i="1" dirty="0">
                <a:solidFill>
                  <a:srgbClr val="0070C0"/>
                </a:solidFill>
              </a:rPr>
              <a:t>để viết thủ tục: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248F410A-F6BA-4909-AEFB-C143743C1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7" y="2819400"/>
            <a:ext cx="5645046" cy="2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3798453"/>
      </p:ext>
    </p:extLst>
  </p:cSld>
  <p:clrMapOvr>
    <a:masterClrMapping/>
  </p:clrMapOvr>
  <p:transition advClick="0" advTm="35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47902" y="1997275"/>
            <a:ext cx="7680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Xuất hiện cửa sổ soạn thảo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1AA7F3D-8A8F-4784-AEA5-3FE7B232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9" y="2927350"/>
            <a:ext cx="60198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394652C9-C2E3-473D-BCDD-13E7D968E2DE}"/>
              </a:ext>
            </a:extLst>
          </p:cNvPr>
          <p:cNvGrpSpPr>
            <a:grpSpLocks/>
          </p:cNvGrpSpPr>
          <p:nvPr/>
        </p:nvGrpSpPr>
        <p:grpSpPr bwMode="auto">
          <a:xfrm>
            <a:off x="3922906" y="3132931"/>
            <a:ext cx="7659494" cy="1863725"/>
            <a:chOff x="1801386" y="1461194"/>
            <a:chExt cx="7660289" cy="1863804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2E8E742A-FDA9-4497-AFCB-941B473881D2}"/>
                </a:ext>
              </a:extLst>
            </p:cNvPr>
            <p:cNvSpPr/>
            <p:nvPr/>
          </p:nvSpPr>
          <p:spPr>
            <a:xfrm>
              <a:off x="1801386" y="2202588"/>
              <a:ext cx="122251" cy="381016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81C6E725-60E2-47E7-A739-1B5B0BEB8F65}"/>
                </a:ext>
              </a:extLst>
            </p:cNvPr>
            <p:cNvSpPr/>
            <p:nvPr/>
          </p:nvSpPr>
          <p:spPr>
            <a:xfrm>
              <a:off x="6746961" y="1461194"/>
              <a:ext cx="2714714" cy="18638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sẵn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to </a:t>
              </a:r>
              <a:r>
                <a:rPr lang="en-US" sz="2800" dirty="0" err="1">
                  <a:solidFill>
                    <a:srgbClr val="C00000"/>
                  </a:solidFill>
                </a:rPr>
                <a:t>Tamgiac</a:t>
              </a:r>
              <a:endParaRPr lang="en-US" sz="2800" dirty="0">
                <a:solidFill>
                  <a:srgbClr val="C00000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C00000"/>
                  </a:solidFill>
                </a:rPr>
                <a:t>end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950FCBC-7798-4F22-9B29-53AC2F612631}"/>
                </a:ext>
              </a:extLst>
            </p:cNvPr>
            <p:cNvCxnSpPr/>
            <p:nvPr/>
          </p:nvCxnSpPr>
          <p:spPr>
            <a:xfrm flipH="1">
              <a:off x="2022072" y="2394684"/>
              <a:ext cx="472489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2961582"/>
      </p:ext>
    </p:extLst>
  </p:cSld>
  <p:clrMapOvr>
    <a:masterClrMapping/>
  </p:clrMapOvr>
  <p:transition advClick="0" advTm="112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41656" y="1838980"/>
            <a:ext cx="9736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Gõ các lệnh vẽ hình tam giác trong cửa sổ soạn thảo.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DEF09AF-AB2D-43F4-AE2C-B09C5A59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50" y="3186457"/>
            <a:ext cx="6129337" cy="2598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E3725023-92F9-40DA-A137-D67784E7AFE8}"/>
              </a:ext>
            </a:extLst>
          </p:cNvPr>
          <p:cNvSpPr/>
          <p:nvPr/>
        </p:nvSpPr>
        <p:spPr>
          <a:xfrm>
            <a:off x="9042165" y="3672509"/>
            <a:ext cx="2534250" cy="16465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solidFill>
                  <a:prstClr val="black"/>
                </a:solidFill>
              </a:rPr>
              <a:t>Gõ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chèn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vào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các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lệnh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vẽ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err="1">
                <a:solidFill>
                  <a:prstClr val="black"/>
                </a:solidFill>
              </a:rPr>
              <a:t>hình</a:t>
            </a:r>
            <a:r>
              <a:rPr lang="en-US" sz="2600" dirty="0">
                <a:solidFill>
                  <a:prstClr val="black"/>
                </a:solidFill>
              </a:rPr>
              <a:t> tam </a:t>
            </a:r>
            <a:r>
              <a:rPr lang="en-US" sz="2600" dirty="0" err="1">
                <a:solidFill>
                  <a:prstClr val="black"/>
                </a:solidFill>
              </a:rPr>
              <a:t>giác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D8D2463-8687-4F0E-9D2B-1AAAAADA9727}"/>
              </a:ext>
            </a:extLst>
          </p:cNvPr>
          <p:cNvSpPr/>
          <p:nvPr/>
        </p:nvSpPr>
        <p:spPr>
          <a:xfrm>
            <a:off x="3806224" y="4114801"/>
            <a:ext cx="230188" cy="68579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2" name="Elbow Connector 16">
            <a:extLst>
              <a:ext uri="{FF2B5EF4-FFF2-40B4-BE49-F238E27FC236}">
                <a16:creationId xmlns:a16="http://schemas.microsoft.com/office/drawing/2014/main" id="{C869D54B-CCC4-4475-9D04-4AB8314AFD4E}"/>
              </a:ext>
            </a:extLst>
          </p:cNvPr>
          <p:cNvCxnSpPr/>
          <p:nvPr/>
        </p:nvCxnSpPr>
        <p:spPr>
          <a:xfrm rot="10800000" flipV="1">
            <a:off x="4094162" y="4495800"/>
            <a:ext cx="4953000" cy="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83523521"/>
      </p:ext>
    </p:extLst>
  </p:cSld>
  <p:clrMapOvr>
    <a:masterClrMapping/>
  </p:clrMapOvr>
  <p:transition advClick="0" advTm="10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tục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Logo</a:t>
              </a: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371600" y="1815768"/>
            <a:ext cx="8853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Ghi vào bộ nhớ và đóng cửa sổ soạn thảo.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3496"/>
            <a:ext cx="3967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  <a:r>
              <a:rPr kumimoji="0" lang="pt-B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pt-BR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viết thủ tục: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5646E9E-BBC5-439E-9E9A-4A942036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4070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AEEC83C-FF84-4DB8-B2A4-992D24B850D1}"/>
              </a:ext>
            </a:extLst>
          </p:cNvPr>
          <p:cNvSpPr/>
          <p:nvPr/>
        </p:nvSpPr>
        <p:spPr>
          <a:xfrm>
            <a:off x="7896224" y="3505201"/>
            <a:ext cx="317182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and Exit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CC4242-2387-460B-8A8D-512C860B4260}"/>
              </a:ext>
            </a:extLst>
          </p:cNvPr>
          <p:cNvCxnSpPr/>
          <p:nvPr/>
        </p:nvCxnSpPr>
        <p:spPr>
          <a:xfrm flipH="1" flipV="1">
            <a:off x="4075112" y="3741737"/>
            <a:ext cx="3868738" cy="1857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330943"/>
      </p:ext>
    </p:extLst>
  </p:cSld>
  <p:clrMapOvr>
    <a:masterClrMapping/>
  </p:clrMapOvr>
  <p:transition advClick="0" advTm="86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3030" y="377885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dirty="0">
                  <a:solidFill>
                    <a:srgbClr val="002060"/>
                  </a:solidFill>
                  <a:latin typeface="Times New Roman" pitchFamily="18" charset="0"/>
                </a:rPr>
                <a:t>2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Cách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viết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một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66426" y="1600200"/>
            <a:ext cx="10767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ym typeface="Wingdings" panose="05000000000000000000" pitchFamily="2" charset="2"/>
              </a:rPr>
              <a:t>Bước</a:t>
            </a:r>
            <a:r>
              <a:rPr lang="en-US" altLang="en-US" sz="2800" b="1" dirty="0">
                <a:sym typeface="Wingdings" panose="05000000000000000000" pitchFamily="2" charset="2"/>
              </a:rPr>
              <a:t> 4: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Tamgiac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vào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ngăn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gõ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lệnh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rồi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nhấn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phím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Enter</a:t>
            </a:r>
            <a:r>
              <a:rPr lang="en-US" altLang="en-US" sz="2800" dirty="0">
                <a:sym typeface="Wingdings" panose="05000000000000000000" pitchFamily="2" charset="2"/>
              </a:rPr>
              <a:t>. </a:t>
            </a:r>
            <a:r>
              <a:rPr lang="en-US" altLang="en-US" sz="2800" dirty="0" err="1">
                <a:sym typeface="Wingdings" panose="05000000000000000000" pitchFamily="2" charset="2"/>
              </a:rPr>
              <a:t>Quan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sát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kết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ym typeface="Wingdings" panose="05000000000000000000" pitchFamily="2" charset="2"/>
              </a:rPr>
              <a:t>quả</a:t>
            </a:r>
            <a:endParaRPr lang="en-US" alt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41656" y="1071443"/>
            <a:ext cx="298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en-US" sz="2800" b="1" i="1" dirty="0">
                <a:solidFill>
                  <a:srgbClr val="0070C0"/>
                </a:solidFill>
              </a:rPr>
              <a:t>Thực hiện thủ tục: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531F6F6-4325-4848-842F-CD4257EE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12" y="2449739"/>
            <a:ext cx="647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930513"/>
      </p:ext>
    </p:extLst>
  </p:cSld>
  <p:clrMapOvr>
    <a:masterClrMapping/>
  </p:clrMapOvr>
  <p:transition advClick="0" advTm="12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998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800" dirty="0"/>
              <a:t>B.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hành</a:t>
            </a:r>
            <a:endParaRPr lang="en-US" sz="4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14400" y="1393932"/>
            <a:ext cx="10744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</a:rPr>
              <a:t>(SGK/92) </a:t>
            </a:r>
            <a:r>
              <a:rPr lang="en-US" altLang="en-US" sz="3200" dirty="0" err="1">
                <a:solidFill>
                  <a:srgbClr val="0000FF"/>
                </a:solidFill>
              </a:rPr>
              <a:t>Điền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câu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lệnh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thích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chỗ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chấm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hoàn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thủ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tục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vẽ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vuông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2000" y="2503806"/>
            <a:ext cx="5334000" cy="305879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to 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end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6015463" y="2373536"/>
            <a:ext cx="5566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6096001" y="3758531"/>
            <a:ext cx="5486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>
              <a:spcBef>
                <a:spcPct val="0"/>
              </a:spcBef>
              <a:defRPr/>
            </a:pP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endParaRPr lang="en-US" altLang="vi-VN" sz="2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63" y="2773581"/>
            <a:ext cx="3890537" cy="304698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endParaRPr lang="en-US" alt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291" y="2942923"/>
            <a:ext cx="434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4 [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200 rt 90]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57641"/>
      </p:ext>
    </p:extLst>
  </p:cSld>
  <p:clrMapOvr>
    <a:masterClrMapping/>
  </p:clrMapOvr>
  <p:transition advClick="0" advTm="550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/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hvuong">
            <a:hlinkClick r:id="" action="ppaction://media"/>
            <a:extLst>
              <a:ext uri="{FF2B5EF4-FFF2-40B4-BE49-F238E27FC236}">
                <a16:creationId xmlns:a16="http://schemas.microsoft.com/office/drawing/2014/main" id="{20413059-0202-41D7-AA67-4FD08886336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623508"/>
      </p:ext>
    </p:extLst>
  </p:cSld>
  <p:clrMapOvr>
    <a:masterClrMapping/>
  </p:clrMapOvr>
  <p:transition advClick="0" advTm="917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39522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4096B0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04352"/>
      </p:ext>
    </p:extLst>
  </p:cSld>
  <p:clrMapOvr>
    <a:masterClrMapping/>
  </p:clrMapOvr>
  <p:transition advClick="0" advTm="2041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09600"/>
            <a:ext cx="9982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800" dirty="0"/>
              <a:t>C. </a:t>
            </a: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ứng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, </a:t>
            </a:r>
            <a:r>
              <a:rPr lang="en-US" sz="4800" dirty="0" err="1"/>
              <a:t>mở</a:t>
            </a:r>
            <a:r>
              <a:rPr lang="en-US" sz="4800" dirty="0"/>
              <a:t> </a:t>
            </a:r>
            <a:r>
              <a:rPr lang="en-US" sz="4800" dirty="0" err="1"/>
              <a:t>rộng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7800" y="1445594"/>
            <a:ext cx="998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(SGK/93)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342900" indent="-342900">
              <a:buAutoNum type="arabicPeriod"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435382"/>
      </p:ext>
    </p:extLst>
  </p:cSld>
  <p:clrMapOvr>
    <a:masterClrMapping/>
  </p:clrMapOvr>
  <p:transition advClick="0" advTm="1744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826" y="6371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14600"/>
            <a:ext cx="6249986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Hinhchunhat1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035229" y="1221950"/>
            <a:ext cx="103201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HD1: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vở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SGK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415"/>
            <a:ext cx="6249986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Hinhchunhat2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100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B5128-984C-433A-89AE-D578247A09AB}"/>
              </a:ext>
            </a:extLst>
          </p:cNvPr>
          <p:cNvSpPr/>
          <p:nvPr/>
        </p:nvSpPr>
        <p:spPr>
          <a:xfrm>
            <a:off x="8648700" y="2299855"/>
            <a:ext cx="990600" cy="1798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0DDEF-A7D2-4566-BCF0-C5DB532B3584}"/>
              </a:ext>
            </a:extLst>
          </p:cNvPr>
          <p:cNvSpPr/>
          <p:nvPr/>
        </p:nvSpPr>
        <p:spPr>
          <a:xfrm rot="16200000">
            <a:off x="2400300" y="4533900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635180"/>
      </p:ext>
    </p:extLst>
  </p:cSld>
  <p:clrMapOvr>
    <a:masterClrMapping/>
  </p:clrMapOvr>
  <p:transition advClick="0" advTm="215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826" y="63718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THỰC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219200" y="1283516"/>
            <a:ext cx="975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HD 2: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1818914" y="2667000"/>
            <a:ext cx="91108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ngăn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031516"/>
      </p:ext>
    </p:extLst>
  </p:cSld>
  <p:clrMapOvr>
    <a:masterClrMapping/>
  </p:clrMapOvr>
  <p:transition advClick="0" advTm="29852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nhchunhat">
            <a:hlinkClick r:id="" action="ppaction://media"/>
            <a:extLst>
              <a:ext uri="{FF2B5EF4-FFF2-40B4-BE49-F238E27FC236}">
                <a16:creationId xmlns:a16="http://schemas.microsoft.com/office/drawing/2014/main" id="{719D48D7-C926-4A47-B428-CA412B8DC92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0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351"/>
    </mc:Choice>
    <mc:Fallback xmlns="">
      <p:transition spd="slow" advClick="0" advTm="75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737462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NHỚ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55641"/>
              </p:ext>
            </p:extLst>
          </p:nvPr>
        </p:nvGraphicFramePr>
        <p:xfrm>
          <a:off x="1447801" y="2437263"/>
          <a:ext cx="10134600" cy="1703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65323">
                  <a:extLst>
                    <a:ext uri="{9D8B030D-6E8A-4147-A177-3AD203B41FA5}">
                      <a16:colId xmlns:a16="http://schemas.microsoft.com/office/drawing/2014/main" val="4247914802"/>
                    </a:ext>
                  </a:extLst>
                </a:gridCol>
                <a:gridCol w="3269277">
                  <a:extLst>
                    <a:ext uri="{9D8B030D-6E8A-4147-A177-3AD203B41FA5}">
                      <a16:colId xmlns:a16="http://schemas.microsoft.com/office/drawing/2014/main" val="1148527469"/>
                    </a:ext>
                  </a:extLst>
                </a:gridCol>
              </a:tblGrid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&lt;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30954"/>
                  </a:ext>
                </a:extLst>
              </a:tr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7101"/>
                  </a:ext>
                </a:extLst>
              </a:tr>
              <a:tr h="66720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50645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11067"/>
            <a:ext cx="10820400" cy="593934"/>
          </a:xfrm>
        </p:spPr>
        <p:txBody>
          <a:bodyPr/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Để mở cửa sổ soạn thảo thủ tục, ta dùng câu lệnh: edit “&lt;Tên thủ tục&gt;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139210"/>
            <a:ext cx="10439400" cy="211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&lt;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447093"/>
      </p:ext>
    </p:extLst>
  </p:cSld>
  <p:clrMapOvr>
    <a:masterClrMapping/>
  </p:clrMapOvr>
  <p:transition advClick="0" advTm="385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8" y="2768575"/>
            <a:ext cx="3105583" cy="2924583"/>
          </a:xfrm>
          <a:prstGeom prst="rect">
            <a:avLst/>
          </a:prstGeom>
        </p:spPr>
      </p:pic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90600" y="1069438"/>
            <a:ext cx="10591800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 2" panose="05020102010507070707" pitchFamily="18" charset="2"/>
              <a:buNone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khiển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0410" y="3031566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RT 360/5]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80410" y="3027965"/>
            <a:ext cx="701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5 [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Reapeat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[FD 100 RT 90]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360/5]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7527208" y="1933623"/>
            <a:ext cx="386238" cy="3635766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6798316" y="3944625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78285"/>
      </p:ext>
    </p:extLst>
  </p:cSld>
  <p:clrMapOvr>
    <a:masterClrMapping/>
  </p:clrMapOvr>
  <p:transition advClick="0" advTm="549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9349 0.0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9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mo dau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l="13137" r="7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62626"/>
      </p:ext>
    </p:extLst>
  </p:cSld>
  <p:clrMapOvr>
    <a:masterClrMapping/>
  </p:clrMapOvr>
  <p:transition advClick="0" advTm="320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133E6CC7-1DE0-4567-96F3-516FF9BFAE74}"/>
              </a:ext>
            </a:extLst>
          </p:cNvPr>
          <p:cNvSpPr txBox="1"/>
          <p:nvPr/>
        </p:nvSpPr>
        <p:spPr>
          <a:xfrm>
            <a:off x="3803304" y="771554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E3943C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3943C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85119178-BD21-4BC5-A729-B336862D951B}"/>
              </a:ext>
            </a:extLst>
          </p:cNvPr>
          <p:cNvSpPr txBox="1"/>
          <p:nvPr/>
        </p:nvSpPr>
        <p:spPr>
          <a:xfrm>
            <a:off x="1897533" y="2971800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3: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logo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FDFD363C-44A5-45D8-810E-C1C29FBE32DA}"/>
              </a:ext>
            </a:extLst>
          </p:cNvPr>
          <p:cNvSpPr txBox="1"/>
          <p:nvPr/>
        </p:nvSpPr>
        <p:spPr>
          <a:xfrm>
            <a:off x="2289518" y="1676400"/>
            <a:ext cx="8149882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rPr>
              <a:t>CHỦ ĐỀ 4 – THẾ GIỚI LOGO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693FFFB6-106F-4462-ADE1-58EC3814170E}"/>
              </a:ext>
            </a:extLst>
          </p:cNvPr>
          <p:cNvSpPr txBox="1"/>
          <p:nvPr/>
        </p:nvSpPr>
        <p:spPr>
          <a:xfrm>
            <a:off x="1897533" y="398127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SGK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90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79073"/>
      </p:ext>
    </p:extLst>
  </p:cSld>
  <p:clrMapOvr>
    <a:masterClrMapping/>
  </p:clrMapOvr>
  <p:transition advClick="0" advTm="244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FB62ED-B165-47BA-B5B3-20AE36036EB8}"/>
              </a:ext>
            </a:extLst>
          </p:cNvPr>
          <p:cNvSpPr txBox="1"/>
          <p:nvPr/>
        </p:nvSpPr>
        <p:spPr>
          <a:xfrm>
            <a:off x="3535809" y="1428414"/>
            <a:ext cx="5715000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YÊU CẦU CẦN ĐẠT</a:t>
            </a:r>
            <a:endParaRPr kumimoji="0" lang="zh-CN" altLang="en-US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C24704">
                      <a:tint val="75000"/>
                      <a:shade val="75000"/>
                      <a:satMod val="170000"/>
                    </a:srgbClr>
                  </a:gs>
                  <a:gs pos="49000">
                    <a:srgbClr val="C24704">
                      <a:tint val="88000"/>
                      <a:shade val="65000"/>
                      <a:satMod val="172000"/>
                    </a:srgbClr>
                  </a:gs>
                  <a:gs pos="50000">
                    <a:srgbClr val="C24704">
                      <a:shade val="65000"/>
                      <a:satMod val="130000"/>
                    </a:srgbClr>
                  </a:gs>
                  <a:gs pos="92000">
                    <a:srgbClr val="C24704">
                      <a:shade val="50000"/>
                      <a:satMod val="120000"/>
                    </a:srgbClr>
                  </a:gs>
                  <a:gs pos="100000">
                    <a:srgbClr val="C24704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01904-C41D-4769-987A-D49443CF57DB}"/>
              </a:ext>
            </a:extLst>
          </p:cNvPr>
          <p:cNvSpPr txBox="1"/>
          <p:nvPr/>
        </p:nvSpPr>
        <p:spPr>
          <a:xfrm>
            <a:off x="1676400" y="2667000"/>
            <a:ext cx="9296400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Hiểu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khái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niệm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cách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lưu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thủ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tục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A093FE02-ABC4-41D0-A039-A7B7148AC4E0}"/>
              </a:ext>
            </a:extLst>
          </p:cNvPr>
          <p:cNvSpPr txBox="1"/>
          <p:nvPr/>
        </p:nvSpPr>
        <p:spPr>
          <a:xfrm>
            <a:off x="1673902" y="4343400"/>
            <a:ext cx="9438815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2. Viết, lưu lại và sử dụng được một thủ tục đã lưu trong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384915"/>
      </p:ext>
    </p:extLst>
  </p:cSld>
  <p:clrMapOvr>
    <a:masterClrMapping/>
  </p:clrMapOvr>
  <p:transition advClick="0" advTm="210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1447800"/>
            <a:ext cx="861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4096B0"/>
                </a:solidFill>
                <a:prstDash val="solid"/>
              </a:ln>
              <a:solidFill>
                <a:srgbClr val="4096B0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0325"/>
            <a:ext cx="36576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862201"/>
      </p:ext>
    </p:extLst>
  </p:cSld>
  <p:clrMapOvr>
    <a:masterClrMapping/>
  </p:clrMapOvr>
  <p:transition advClick="0" advTm="3134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1702" y="838200"/>
            <a:ext cx="9435616" cy="584775"/>
            <a:chOff x="1746677" y="1938740"/>
            <a:chExt cx="9435615" cy="584775"/>
          </a:xfrm>
        </p:grpSpPr>
        <p:pic>
          <p:nvPicPr>
            <p:cNvPr id="6" name="Picture 2" descr="F:\1-原创素材\1_mm1102\PPT\PPT_014\materaials\flower_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677" y="2075766"/>
              <a:ext cx="353396" cy="353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102640" y="1938740"/>
              <a:ext cx="907965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u="sng" noProof="0" dirty="0">
                  <a:solidFill>
                    <a:srgbClr val="002060"/>
                  </a:solidFill>
                  <a:latin typeface="Times New Roman" pitchFamily="18" charset="0"/>
                </a:rPr>
                <a:t>1</a:t>
              </a:r>
              <a:r>
                <a:rPr kumimoji="0" lang="en-US" sz="3200" b="1" i="0" u="sng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: </a:t>
              </a:r>
              <a:r>
                <a:rPr kumimoji="0" lang="en-US" sz="3200" b="1" i="0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Thủ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tục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3200" b="1" i="0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trong</a:t>
              </a:r>
              <a:r>
                <a:rPr kumimoji="0" lang="en-US" sz="3200" b="1" i="0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</a:rPr>
                <a:t> Logo</a:t>
              </a:r>
              <a:endPara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81702" y="1663906"/>
            <a:ext cx="10067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Dưới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đây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là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ví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dụ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về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8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vẽ</a:t>
            </a:r>
            <a:r>
              <a:rPr kumimoji="0" lang="en-US" sz="2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lang="en-US" sz="2800" b="1" i="1" noProof="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US" sz="2800" b="1" i="1" noProof="0" dirty="0">
                <a:solidFill>
                  <a:srgbClr val="0070C0"/>
                </a:solidFill>
                <a:latin typeface="Times New Roman" pitchFamily="18" charset="0"/>
              </a:rPr>
              <a:t> t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am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462" y="3020291"/>
            <a:ext cx="4372042" cy="2227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>
                <a:solidFill>
                  <a:srgbClr val="0070C0"/>
                </a:solidFill>
              </a:rPr>
              <a:t>tamgiac1</a:t>
            </a:r>
          </a:p>
          <a:p>
            <a:pPr eaLnBrk="1" hangingPunct="1"/>
            <a:r>
              <a:rPr lang="en-US" altLang="en-US" sz="2800" dirty="0"/>
              <a:t>    FD 100 RT 120</a:t>
            </a:r>
          </a:p>
          <a:p>
            <a:pPr eaLnBrk="1" hangingPunct="1"/>
            <a:r>
              <a:rPr lang="en-US" altLang="en-US" sz="2800" dirty="0"/>
              <a:t>    FD 100 RT 120</a:t>
            </a:r>
          </a:p>
          <a:p>
            <a:pPr eaLnBrk="1" hangingPunct="1"/>
            <a:r>
              <a:rPr lang="en-US" altLang="en-US" sz="2800" dirty="0"/>
              <a:t>    FD 100 RT 120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048000"/>
            <a:ext cx="48006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</a:t>
            </a:r>
            <a:r>
              <a:rPr lang="en-US" altLang="en-US" sz="2800" dirty="0">
                <a:solidFill>
                  <a:srgbClr val="0070C0"/>
                </a:solidFill>
              </a:rPr>
              <a:t>tamgiac2</a:t>
            </a:r>
          </a:p>
          <a:p>
            <a:pPr eaLnBrk="1" hangingPunct="1"/>
            <a:r>
              <a:rPr lang="en-US" altLang="en-US" sz="2800" dirty="0"/>
              <a:t>    Repeat 3 [FD 100 RT 120]</a:t>
            </a:r>
          </a:p>
          <a:p>
            <a:pPr eaLnBrk="1" hangingPunct="1"/>
            <a:r>
              <a:rPr lang="en-US" altLang="en-US" sz="2800" dirty="0"/>
              <a:t>End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62807" y="5410200"/>
            <a:ext cx="10018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Nêu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điểm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giống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khác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nhau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trong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hai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thủ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tục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2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trên</a:t>
            </a:r>
            <a:r>
              <a:rPr kumimoji="0" lang="en-US" sz="32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3200" b="1" i="1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62807" y="5181600"/>
            <a:ext cx="61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62807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3505200"/>
            <a:ext cx="465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43434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8800" y="3505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53200" y="35052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3940318" y="3505200"/>
            <a:ext cx="250682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10363200" y="3493568"/>
            <a:ext cx="152400" cy="49385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975783"/>
      </p:ext>
    </p:extLst>
  </p:cSld>
  <p:clrMapOvr>
    <a:masterClrMapping/>
  </p:clrMapOvr>
  <p:transition advClick="0" advTm="355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815"/>
              </p:ext>
            </p:extLst>
          </p:nvPr>
        </p:nvGraphicFramePr>
        <p:xfrm>
          <a:off x="1143000" y="761999"/>
          <a:ext cx="9906000" cy="5334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248702829"/>
                    </a:ext>
                  </a:extLst>
                </a:gridCol>
                <a:gridCol w="2816225">
                  <a:extLst>
                    <a:ext uri="{9D8B030D-6E8A-4147-A177-3AD203B41FA5}">
                      <a16:colId xmlns:a16="http://schemas.microsoft.com/office/drawing/2014/main" val="3782102762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435780386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622647082"/>
                    </a:ext>
                  </a:extLst>
                </a:gridCol>
              </a:tblGrid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lệnh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câu lệnh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thành phần của thủ tục</a:t>
                      </a: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0585"/>
                  </a:ext>
                </a:extLst>
              </a:tr>
              <a:tr h="203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tamgiac1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pt-BR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 từ bắt đầu</a:t>
                      </a:r>
                      <a:endParaRPr kumimoji="0" lang="en-US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 tên thủ tục  (</a:t>
                      </a: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tamgiac1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em tự đặt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pt-BR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 thủ tục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61874"/>
                  </a:ext>
                </a:extLst>
              </a:tr>
              <a:tr h="141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200025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120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120</a:t>
                      </a:r>
                    </a:p>
                    <a:p>
                      <a:pPr marL="0" marR="0" lvl="0" indent="2000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 100 RT 120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lệnh bên trong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592123"/>
                  </a:ext>
                </a:extLst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là từ 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  <a:r>
                        <a:rPr kumimoji="0" lang="pt-BR" alt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thủ tục</a:t>
                      </a:r>
                      <a:endParaRPr kumimoji="0" lang="pt-BR" alt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pt-BR" alt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thủ tục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4008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71741941"/>
      </p:ext>
    </p:extLst>
  </p:cSld>
  <p:clrMapOvr>
    <a:masterClrMapping/>
  </p:clrMapOvr>
  <p:transition advClick="0" advTm="434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64670998"/>
  <p:tag name="ISPRING_UUID" val="{5103D490-C6B7-4212-94B2-11CB234F9802}"/>
  <p:tag name="ISPRING_RESOURCE_FOLDER" val="D:\MỸ HẠNH\GIÁO ÁN\GA online\TUẦN 24\Tin5_Tuan24\"/>
  <p:tag name="ISPRING_PRESENTATION_PATH" val="D:\MỸ HẠNH\GIÁO ÁN\GA online\TUẦN 24\Tin5_Tuan24.pptx"/>
  <p:tag name="ISPRING_PROJECT_VERSION" val="9"/>
  <p:tag name="ISPRING_PROJECT_FOLDER_UPDATED" val="1"/>
  <p:tag name="ISPRING_SCREEN_RECS_UPDATED" val="D:\MỸ HẠNH\GIÁO ÁN\GA online\TUẦN 24\Tin5_Tuan24\"/>
  <p:tag name="FLASHSPRING_ZOOM_TAG" val="50"/>
  <p:tag name="ISPRING_PRESENTATION_INFO_2" val="&lt;?xml version=&quot;1.0&quot; encoding=&quot;UTF-8&quot; standalone=&quot;no&quot; ?&gt;&#10;&lt;presentation2&gt;&#10;&#10;  &lt;slides&gt;&#10;    &lt;slide id=&quot;{FA31DBB1-7EE7-4B12-8038-A2560D90F8ED}&quot; pptId=&quot;445&quot;/&gt;&#10;    &lt;slide id=&quot;{542FAAE7-C504-4F33-AEAD-87DA5FD0A915}&quot; pptId=&quot;375&quot;/&gt;&#10;    &lt;slide id=&quot;{AA2F0A3F-2144-45D8-8B08-54AE7D2088F3}&quot; pptId=&quot;329&quot;/&gt;&#10;    &lt;slide id=&quot;{EAB1372E-0392-4101-BE7C-71F147CE8520}&quot; pptId=&quot;368&quot;/&gt;&#10;    &lt;slide id=&quot;{0D62255C-E3FA-40D9-B54A-E9EB0226F4C6}&quot; pptId=&quot;376&quot;/&gt;&#10;    &lt;slide id=&quot;{6A99B23D-4996-437A-B9CD-7CEA41248AE0}&quot; pptId=&quot;377&quot;/&gt;&#10;    &lt;slide id=&quot;{98C96787-7C33-4F71-9530-AC58C0FEC05F}&quot; pptId=&quot;374&quot;/&gt;&#10;    &lt;slide id=&quot;{DBC446F2-A65B-48F0-B1FF-E6548D953295}&quot; pptId=&quot;358&quot;/&gt;&#10;    &lt;slide id=&quot;{65FA2366-95DC-45F0-AD35-A6E5A594751D}&quot; pptId=&quot;359&quot;/&gt;&#10;    &lt;slide id=&quot;{DE0AEC51-CDE2-4425-8654-7AAD239E8784}&quot; pptId=&quot;362&quot;/&gt;&#10;    &lt;slide id=&quot;{1513152B-600C-4136-B62B-F0F967E77C22}&quot; pptId=&quot;360&quot;/&gt;&#10;    &lt;slide id=&quot;{EAF3427C-D0B1-4672-A8B9-B8C9C8EFA371}&quot; pptId=&quot;369&quot;/&gt;&#10;    &lt;slide id=&quot;{24E14CA9-3534-4901-A5B2-945CEBB75795}&quot; pptId=&quot;361&quot;/&gt;&#10;    &lt;slide id=&quot;{CDFBB783-0C69-4A4C-92B3-08426CEF419A}&quot; pptId=&quot;381&quot;/&gt;&#10;    &lt;slide id=&quot;{018D20F8-EDB8-4DB6-9150-F7FAF53240DB}&quot; pptId=&quot;382&quot;/&gt;&#10;    &lt;slide id=&quot;{F61E0AF5-4A78-4B26-9779-14FEB38E8558}&quot; pptId=&quot;383&quot;/&gt;&#10;    &lt;slide id=&quot;{1E291581-8451-4B61-BCDB-6F76E583CD4C}&quot; pptId=&quot;373&quot;/&gt;&#10;    &lt;slide id=&quot;{C20FC2FD-300C-47C3-B8FF-2BE5AAEABACC}&quot; pptId=&quot;367&quot;/&gt;&#10;    &lt;slide id=&quot;{B017988A-5F8E-424D-86DE-776F55843F75}&quot; pptId=&quot;380&quot;/&gt;&#10;    &lt;slide id=&quot;{E07A02D4-CCAB-4005-9F4B-C0C2591EA701}&quot; pptId=&quot;385&quot;/&gt;&#10;    &lt;slide id=&quot;{01CBDDBE-1A43-42F5-9827-5ABD02F1E9C8}&quot; pptId=&quot;386&quot;/&gt;&#10;    &lt;slide id=&quot;{B43CAE0A-B89E-47A7-8BC3-24D4427FF9A6}&quot; pptId=&quot;387&quot;/&gt;&#10;    &lt;slide id=&quot;{6B52E0FD-C2AA-4378-98C8-745A1547481D}&quot; pptId=&quot;446&quot;/&gt;&#10;    &lt;slide id=&quot;{985FF790-2A82-4C97-AC41-360B91A13F08}&quot; pptId=&quot;391&quot;/&gt;&#10;  &lt;/slides&gt;&#10;&#10;  &lt;narration&gt;&#10;    &lt;audioTracks&gt;&#10;      &lt;audioTrack muted=&quot;false&quot; name=&quot;2&quot; resource=&quot;e31698f3&quot; slideId=&quot;{FA31DBB1-7EE7-4B12-8038-A2560D90F8ED}&quot; startTime=&quot;0&quot; stepIndex=&quot;0&quot; volume=&quot;1&quot;&gt;&#10;        &lt;audio channels=&quot;1&quot; format=&quot;s16p&quot; sampleRate=&quot;44100&quot;/&gt;&#10;      &lt;/audioTrack&gt;&#10;      &lt;audioTrack muted=&quot;false&quot; name=&quot;3&quot; resource=&quot;567c0a81&quot; slideId=&quot;{542FAAE7-C504-4F33-AEAD-87DA5FD0A915}&quot; startTime=&quot;543&quot; stepIndex=&quot;0&quot; volume=&quot;1&quot;&gt;&#10;        &lt;audio channels=&quot;1&quot; format=&quot;s16p&quot; sampleRate=&quot;44100&quot;/&gt;&#10;      &lt;/audioTrack&gt;&#10;      &lt;audioTrack muted=&quot;false&quot; name=&quot;4&quot; resource=&quot;fac2512d&quot; slideId=&quot;{AA2F0A3F-2144-45D8-8B08-54AE7D2088F3}&quot; startTime=&quot;3164&quot; stepIndex=&quot;6&quot; volume=&quot;1&quot;&gt;&#10;        &lt;audio channels=&quot;1&quot; format=&quot;s16p&quot; sampleRate=&quot;44100&quot;/&gt;&#10;      &lt;/audioTrack&gt;&#10;      &lt;audioTrack muted=&quot;false&quot; name=&quot;5&quot; resource=&quot;987f868c&quot; slideId=&quot;{0D62255C-E3FA-40D9-B54A-E9EB0226F4C6}&quot; startTime=&quot;0&quot; volume=&quot;1&quot;&gt;&#10;        &lt;audio channels=&quot;1&quot; format=&quot;s16p&quot; sampleRate=&quot;44100&quot;/&gt;&#10;      &lt;/audioTrack&gt;&#10;      &lt;audioTrack muted=&quot;false&quot; name=&quot;6&quot; resource=&quot;731d300a&quot; slideId=&quot;{6A99B23D-4996-437A-B9CD-7CEA41248AE0}&quot; startTime=&quot;0&quot; volume=&quot;1&quot;&gt;&#10;        &lt;audio channels=&quot;1&quot; format=&quot;s16p&quot; sampleRate=&quot;44100&quot;/&gt;&#10;      &lt;/audioTrack&gt;&#10;      &lt;audioTrack muted=&quot;false&quot; name=&quot;7&quot; resource=&quot;f8ebeb44&quot; slideId=&quot;{DBC446F2-A65B-48F0-B1FF-E6548D953295}&quot; startTime=&quot;123&quot; volume=&quot;1&quot;&gt;&#10;        &lt;audio channels=&quot;1&quot; format=&quot;s16p&quot; sampleRate=&quot;44100&quot;/&gt;&#10;      &lt;/audioTrack&gt;&#10;      &lt;audioTrack muted=&quot;false&quot; name=&quot;8&quot; resource=&quot;de9fbf3d&quot; slideId=&quot;{65FA2366-95DC-45F0-AD35-A6E5A594751D}&quot; startTime=&quot;0&quot; volume=&quot;1&quot;&gt;&#10;        &lt;audio channels=&quot;1&quot; format=&quot;s16p&quot; sampleRate=&quot;44100&quot;/&gt;&#10;      &lt;/audioTrack&gt;&#10;      &lt;audioTrack muted=&quot;false&quot; name=&quot;9&quot; resource=&quot;dae05cc7&quot; slideId=&quot;{1513152B-600C-4136-B62B-F0F967E77C22}&quot; startTime=&quot;0&quot; volume=&quot;1&quot;&gt;&#10;        &lt;audio channels=&quot;1&quot; format=&quot;s16p&quot; sampleRate=&quot;44100&quot;/&gt;&#10;      &lt;/audioTrack&gt;&#10;      &lt;audioTrack muted=&quot;false&quot; name=&quot;10&quot; resource=&quot;3650621c&quot; slideId=&quot;{EAF3427C-D0B1-4672-A8B9-B8C9C8EFA371}&quot; startTime=&quot;0&quot; volume=&quot;1&quot;&gt;&#10;        &lt;audio channels=&quot;1&quot; format=&quot;s16p&quot; sampleRate=&quot;44100&quot;/&gt;&#10;      &lt;/audioTrack&gt;&#10;      &lt;audioTrack muted=&quot;false&quot; name=&quot;11&quot; resource=&quot;356d41a6&quot; slideId=&quot;{24E14CA9-3534-4901-A5B2-945CEBB75795}&quot; startTime=&quot;0&quot; volume=&quot;1&quot;&gt;&#10;        &lt;audio channels=&quot;1&quot; format=&quot;s16p&quot; sampleRate=&quot;44100&quot;/&gt;&#10;      &lt;/audioTrack&gt;&#10;      &lt;audioTrack muted=&quot;false&quot; name=&quot;12&quot; resource=&quot;4ab44b39&quot; slideId=&quot;{C20FC2FD-300C-47C3-B8FF-2BE5AAEABACC}&quot; startTime=&quot;0&quot; volume=&quot;1&quot;&gt;&#10;        &lt;audio channels=&quot;1&quot; format=&quot;s16p&quot; sampleRate=&quot;44100&quot;/&gt;&#10;      &lt;/audioTrack&gt;&#10;      &lt;audioTrack muted=&quot;false&quot; name=&quot;13&quot; resource=&quot;3b1bd0cf&quot; slideId=&quot;{E07A02D4-CCAB-4005-9F4B-C0C2591EA701}&quot; startTime=&quot;0&quot; volume=&quot;1&quot;&gt;&#10;        &lt;audio channels=&quot;1&quot; format=&quot;s16p&quot; sampleRate=&quot;44100&quot;/&gt;&#10;      &lt;/audioTrack&gt;&#10;      &lt;audioTrack muted=&quot;false&quot; name=&quot;14&quot; resource=&quot;d502aff5&quot; slideId=&quot;{E07A02D4-CCAB-4005-9F4B-C0C2591EA701}&quot; startTime=&quot;17003&quot; stepIndex=&quot;0&quot; volume=&quot;1&quot;&gt;&#10;        &lt;audio channels=&quot;1&quot; format=&quot;s16p&quot; sampleRate=&quot;44100&quot;/&gt;&#10;      &lt;/audioTrack&gt;&#10;      &lt;audioTrack muted=&quot;false&quot; name=&quot;15&quot; resource=&quot;10d1b87c&quot; slideId=&quot;{B43CAE0A-B89E-47A7-8BC3-24D4427FF9A6}&quot; startTime=&quot;0&quot; stepIndex=&quot;0&quot; volume=&quot;1&quot;&gt;&#10;        &lt;audio channels=&quot;1&quot; format=&quot;s16p&quot; sampleRate=&quot;44100&quot;/&gt;&#10;      &lt;/audioTrack&gt;&#10;      &lt;audioTrack muted=&quot;false&quot; name=&quot;17&quot; resource=&quot;f8a65470&quot; slideId=&quot;{985FF790-2A82-4C97-AC41-360B91A13F08}&quot; startTime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LMS_API_VERSION" val="SCORM 1.2"/>
  <p:tag name="ISPRING_ULTRA_SCORM_COURSE_ID" val="C1933D2F-57B1-4644-B9D2-2A303504709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VsY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FbG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sY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VsY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VsY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VsY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DBkVdU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wZFXVGSezOBLAAAAagAAABsAAAB1bml2ZXJzYWwvdW5pdmVyc2FsLnBuZy54bWyzsa/IzVEoSy0qzszPs1Uy1DNQsrfj5bIpKEoty0wtV6gAigEFIUBJoRLINUJwyzNTSjJslcwtTBFiGamZ6RkltkqmFpZwQX2gkQBQSwECAAAUAAIACADzVslM1qN+2kcDAADhCQAAFAAAAAAAAAABAAAAAAAAAAAAdW5pdmVyc2FsL3BsYXllci54bWxQSwECAAAUAAIACAAVsYJTf2Ttp/oEAABiEwAAHQAAAAAAAAABAAAAAAB5AwAAdW5pdmVyc2FsL2NvbW1vbl9tZXNzYWdlcy5sbmdQSwECAAAUAAIACAAVsYJTFR5gG6MAAAB/AQAALgAAAAAAAAABAAAAAACuCAAAdW5pdmVyc2FsL3BsYXliYWNrX2FuZF9uYXZpZ2F0aW9uX3NldHRpbmdzLnhtbFBLAQIAABQAAgAIABWxglOYpaMCgQMAAFkOAAAnAAAAAAAAAAEAAAAAAJ0JAAB1bml2ZXJzYWwvZmxhc2hfcHVibGlzaGluZ19zZXR0aW5ncy54bWxQSwECAAAUAAIACAAVsYJTZUYBe1cDAABADAAAIQAAAAAAAAABAAAAAABjDQAAdW5pdmVyc2FsL2ZsYXNoX3NraW5fc2V0dGluZ3MueG1sUEsBAgAAFAACAAgAFbGCU/fzYTVnAwAA6g0AACYAAAAAAAAAAQAAAAAA+RAAAHVuaXZlcnNhbC9odG1sX3B1Ymxpc2hpbmdfc2V0dGluZ3MueG1sUEsBAgAAFAACAAgAFbGCUy0nxe+yAQAAUQYAAB8AAAAAAAAAAQAAAAAApBQAAHVuaXZlcnNhbC9odG1sX3NraW5fc2V0dGluZ3MuanNQSwECAAAUAAIACADBkVdUhyCWq04OAACuGwAAFwAAAAAAAAAAAAAAAACTFgAAdW5pdmVyc2FsL3VuaXZlcnNhbC5wbmdQSwECAAAUAAIACADBkVdUZJ7M4EsAAABqAAAAGwAAAAAAAAABAAAAAAAWJQAAdW5pdmVyc2FsL3VuaXZlcnNhbC5wbmcueG1sUEsFBgAAAAAJAAkAvAIAAJolAAAAAA=="/>
  <p:tag name="ISPRING_CURRENT_PLAYER_ID" val="universal"/>
  <p:tag name="ISPRING_PRESENTATION_TITLE" val="Tin5_Tuan2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42FAAE7-C504-4F33-AEAD-87DA5FD0A915}"/>
  <p:tag name="GENSWF_ADVANCE_TIME" val="2.0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92|18.942|1.484|11.218|3.736|1.193"/>
  <p:tag name="ISPRING_CUSTOM_TIMING_USED" val="1"/>
  <p:tag name="ISPRING_SLIDE_ID_2" val="{AA2F0A3F-2144-45D8-8B08-54AE7D2088F3}"/>
  <p:tag name="GENSWF_ADVANCE_TIME" val="54.92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2.02"/>
  <p:tag name="ISPRING_CUSTOM_TIMING_USED" val="1"/>
  <p:tag name="ISPRING_SLIDE_ID_2" val="{EAB1372E-0392-4101-BE7C-71F147CE8520}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7.59|3.526"/>
  <p:tag name="ISPRING_SLIDE_ID_2" val="{0D62255C-E3FA-40D9-B54A-E9EB0226F4C6}"/>
  <p:tag name="GENSWF_ADVANCE_TIME" val="24.43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49|5.147"/>
  <p:tag name="ISPRING_SLIDE_ID_2" val="{6A99B23D-4996-437A-B9CD-7CEA41248AE0}"/>
  <p:tag name="GENSWF_ADVANCE_TIME" val="21.09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C96787-7C33-4F71-9530-AC58C0FEC05F}"/>
  <p:tag name="GENSWF_ADVANCE_TIME" val="3.13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0.741|9.262|1.454|2.719|1.378"/>
  <p:tag name="ISPRING_SLIDE_ID_2" val="{DBC446F2-A65B-48F0-B1FF-E6548D953295}"/>
  <p:tag name="GENSWF_ADVANCE_TIME" val="35.56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403"/>
  <p:tag name="ISPRING_SLIDE_ID_2" val="{65FA2366-95DC-45F0-AD35-A6E5A594751D}"/>
  <p:tag name="GENSWF_ADVANCE_TIME" val="43.41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571"/>
  <p:tag name="ISPRING_SLIDE_ID_2" val="{DE0AEC51-CDE2-4425-8654-7AAD239E8784}"/>
  <p:tag name="GENSWF_ADVANCE_TIME" val="11.99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FA31DBB1-7EE7-4B12-8038-A2560D90F8ED}"/>
  <p:tag name="GENSWF_ADVANCE_TIME" val="11.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002|8.777|3.672"/>
  <p:tag name="ISPRING_SLIDE_ID_2" val="{1513152B-600C-4136-B62B-F0F967E77C22}"/>
  <p:tag name="GENSWF_ADVANCE_TIME" val="21.58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794"/>
  <p:tag name="ISPRING_SLIDE_ID_2" val="{EAF3427C-D0B1-4672-A8B9-B8C9C8EFA371}"/>
  <p:tag name="GENSWF_ADVANCE_TIME" val="10.36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4E14CA9-3534-4901-A5B2-945CEBB75795}"/>
  <p:tag name="TIMING" val="|13.325|4.117|9.079|6.227"/>
  <p:tag name="GENSWF_ADVANCE_TIME" val="35.42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DFBB783-0C69-4A4C-92B3-08426CEF419A}"/>
  <p:tag name="GENSWF_ADVANCE_TIME" val="11.22"/>
  <p:tag name="TIMING" val="|0.909|4.294|2.568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8D20F8-EDB8-4DB6-9150-F7FAF53240DB}"/>
  <p:tag name="TIMING" val="|0.563|1.516|3.302"/>
  <p:tag name="GENSWF_ADVANCE_TIME" val="10.28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1E0AF5-4A78-4B26-9779-14FEB38E8558}"/>
  <p:tag name="TIMING" val="|0.476"/>
  <p:tag name="GENSWF_ADVANCE_TIME" val="8.69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1E291581-8451-4B61-BCDB-6F76E583CD4C}"/>
  <p:tag name="TIMING" val="|0.855|1.188|7.424"/>
  <p:tag name="GENSWF_ADVANCE_TIME" val="12.65"/>
  <p:tag name="ISPRING_SLIDE_INDENT_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20FC2FD-300C-47C3-B8FF-2BE5AAEABACC}"/>
  <p:tag name="TIMING" val="|17.732|5.558|7.815"/>
  <p:tag name="GENSWF_ADVANCE_TIME" val="55.08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017988A-5F8E-424D-86DE-776F55843F75}"/>
  <p:tag name="GENSWF_ADVANCE_TIME" val="91.76"/>
  <p:tag name="ISPRING_SLIDE_INDENT_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07A02D4-CCAB-4005-9F4B-C0C2591EA701}"/>
  <p:tag name="GENSWF_ADVANCE_TIME" val="17.44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CBDDBE-1A43-42F5-9827-5ABD02F1E9C8}"/>
  <p:tag name="TIMING" val="|14.862|2.081"/>
  <p:tag name="GENSWF_ADVANCE_TIME" val="21.51"/>
  <p:tag name="ISPRING_SLIDE_INDENT_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43CAE0A-B89E-47A7-8BC3-24D4427FF9A6}"/>
  <p:tag name="GENSWF_ADVANCE_TIME" val="29.85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B52E0FD-C2AA-4378-98C8-745A1547481D}"/>
  <p:tag name="GENSWF_ADVANCE_TIME" val="75.35"/>
  <p:tag name="ISPRING_SLIDE_INDENT_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5FF790-2A82-4C97-AC41-360B91A13F08}"/>
  <p:tag name="GENSWF_ADVANCE_TIME" val="38.51"/>
  <p:tag name="TIMING" val="|3.699|6.816|10.821|4.701|3.212|3.902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ime Capsule SB - v5" id="{7D52FEA8-CE0D-4B98-8CCA-0CCE0FF5E9C1}" vid="{9ABB75D2-37B2-4B8B-B0A6-3CCF3185D6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1017</Words>
  <Application>Microsoft Office PowerPoint</Application>
  <PresentationFormat>Widescreen</PresentationFormat>
  <Paragraphs>159</Paragraphs>
  <Slides>24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Handwriting</vt:lpstr>
      <vt:lpstr>Times New Roman</vt:lpstr>
      <vt:lpstr>Trebuchet MS</vt:lpstr>
      <vt:lpstr>Wingdings 2</vt:lpstr>
      <vt:lpstr>Organic</vt:lpstr>
      <vt:lpstr>TIN HỌC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Để mở cửa sổ soạn thảo thủ tục, ta dùng câu lệnh: edit “&lt;Tên thủ tục&gt;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Tin5_Tuan24</dc:title>
  <dc:subject/>
  <dc:creator/>
  <dc:description/>
  <cp:lastModifiedBy/>
  <cp:revision>1</cp:revision>
  <dcterms:created xsi:type="dcterms:W3CDTF">2022-02-22T05:02:29Z</dcterms:created>
  <dcterms:modified xsi:type="dcterms:W3CDTF">2022-02-24T09:30:55Z</dcterms:modified>
  <cp:category/>
</cp:coreProperties>
</file>