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5"/>
  </p:notesMasterIdLst>
  <p:sldIdLst>
    <p:sldId id="257" r:id="rId3"/>
    <p:sldId id="258" r:id="rId4"/>
    <p:sldId id="259" r:id="rId5"/>
    <p:sldId id="260" r:id="rId6"/>
    <p:sldId id="263" r:id="rId7"/>
    <p:sldId id="289" r:id="rId8"/>
    <p:sldId id="291" r:id="rId9"/>
    <p:sldId id="312" r:id="rId10"/>
    <p:sldId id="295" r:id="rId11"/>
    <p:sldId id="313" r:id="rId12"/>
    <p:sldId id="282" r:id="rId13"/>
    <p:sldId id="28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-9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458319-80A6-448C-BD00-FB3D24EA3B6F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865E6B-8E45-4BE4-A332-02756C911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378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BF2FF-AB26-42B1-B18B-19F5B70C603D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30485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C151E-C1A8-4531-A636-7388C374DE3C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310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BE769-3841-4941-A9F1-A68AACA8F352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A359-10C0-4A1A-9038-9F61DD877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832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BE769-3841-4941-A9F1-A68AACA8F352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A359-10C0-4A1A-9038-9F61DD877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244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BE769-3841-4941-A9F1-A68AACA8F352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A359-10C0-4A1A-9038-9F61DD877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3183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9DFC4-FDED-4B41-982D-8052FC63661B}" type="datetimeFigureOut">
              <a:rPr lang="zh-CN" altLang="en-US" smtClean="0"/>
              <a:pPr/>
              <a:t>2022/3/26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FFF5A-79EA-4B61-A2E3-443713E8203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2295328"/>
      </p:ext>
    </p:extLst>
  </p:cSld>
  <p:clrMapOvr>
    <a:masterClrMapping/>
  </p:clrMapOvr>
  <p:transition spd="slow"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44DF35-2540-48F1-A62C-DDBCE244CEF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4988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61062C-E8B1-4F54-9C9E-86EAF7C5FF3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5434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1E7888-ECA7-4B77-A7EF-5BEC58CBD65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6760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187044-FBB9-43C9-88F6-B593C589247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5673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768A3F-EC30-4FD4-855A-3EED604EDFC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0986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F12284-6861-46D6-94D1-DAB46B6F695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8491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013ACC-2E75-4DE5-9822-8F7EAAD6BB3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799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BE769-3841-4941-A9F1-A68AACA8F352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A359-10C0-4A1A-9038-9F61DD877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294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23D986-6737-4E03-8105-5EA1EDB1F97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4399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A93268-481E-425A-A4FC-9181CCD0DB2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4673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ED5CE6-D894-4089-9EAB-1B6C99ACB2B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836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3B7294-C90B-4C4C-BB5E-FAB0597F4EE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7832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1E3A82-7A67-46AC-99C9-7FC58A33F9D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1073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9DFC4-FDED-4B41-982D-8052FC63661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2022/3/26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FFF5A-79EA-4B61-A2E3-443713E820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8881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BE769-3841-4941-A9F1-A68AACA8F352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A359-10C0-4A1A-9038-9F61DD877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542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BE769-3841-4941-A9F1-A68AACA8F352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A359-10C0-4A1A-9038-9F61DD877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794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BE769-3841-4941-A9F1-A68AACA8F352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A359-10C0-4A1A-9038-9F61DD877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455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BE769-3841-4941-A9F1-A68AACA8F352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A359-10C0-4A1A-9038-9F61DD877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783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BE769-3841-4941-A9F1-A68AACA8F352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A359-10C0-4A1A-9038-9F61DD877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460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BE769-3841-4941-A9F1-A68AACA8F352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A359-10C0-4A1A-9038-9F61DD877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277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BE769-3841-4941-A9F1-A68AACA8F352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A359-10C0-4A1A-9038-9F61DD877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864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BE769-3841-4941-A9F1-A68AACA8F352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04A359-10C0-4A1A-9038-9F61DD877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098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E9B0379-E3DF-4B9C-A829-CCE259B32042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742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700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0"/>
            <a:ext cx="12192001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315" y="4120301"/>
            <a:ext cx="5120216" cy="279580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616006" y="849595"/>
            <a:ext cx="9292865" cy="2441759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CHÀO MỪNG CÁC EM ĐẾN VỚI </a:t>
            </a:r>
          </a:p>
          <a:p>
            <a:pPr algn="ctr"/>
            <a:r>
              <a:rPr lang="en-US" sz="5400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MÔN TIN HỌC LỚP 3</a:t>
            </a:r>
          </a:p>
          <a:p>
            <a:pPr algn="ctr"/>
            <a:endParaRPr lang="en-US" sz="4267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52314" y="2737699"/>
            <a:ext cx="3020250" cy="1107996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1219170">
              <a:defRPr/>
            </a:pPr>
            <a:r>
              <a:rPr lang="en-US" sz="6400" b="1" kern="0" spc="67">
                <a:ln w="11430"/>
                <a:gradFill>
                  <a:gsLst>
                    <a:gs pos="25000">
                      <a:srgbClr val="3333CC">
                        <a:satMod val="155000"/>
                      </a:srgbClr>
                    </a:gs>
                    <a:gs pos="100000">
                      <a:srgbClr val="3333CC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Tuần 28</a:t>
            </a:r>
          </a:p>
        </p:txBody>
      </p:sp>
    </p:spTree>
    <p:extLst>
      <p:ext uri="{BB962C8B-B14F-4D97-AF65-F5344CB8AC3E}">
        <p14:creationId xmlns:p14="http://schemas.microsoft.com/office/powerpoint/2010/main" val="388051837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  <p:extLst>
    <p:ext uri="{E180D4A7-C9FB-4DFB-919C-405C955672EB}">
      <p14:showEvtLst xmlns:p14="http://schemas.microsoft.com/office/powerpoint/2010/main">
        <p14:playEvt time="1" objId="2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7437A557-FCB5-4207-9B98-A708188F8AD4}"/>
              </a:ext>
            </a:extLst>
          </p:cNvPr>
          <p:cNvSpPr/>
          <p:nvPr/>
        </p:nvSpPr>
        <p:spPr>
          <a:xfrm>
            <a:off x="1787843" y="217219"/>
            <a:ext cx="895629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kern="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C. HOẠT ĐỘNG ỨNG DỤNG, MỞ RỘNG</a:t>
            </a:r>
          </a:p>
        </p:txBody>
      </p:sp>
      <p:sp>
        <p:nvSpPr>
          <p:cNvPr id="4" name="Title 1">
            <a:extLst>
              <a:ext uri="{FF2B5EF4-FFF2-40B4-BE49-F238E27FC236}">
                <a16:creationId xmlns="" xmlns:a16="http://schemas.microsoft.com/office/drawing/2014/main" id="{FF17B668-182A-400C-A016-D76FB6913262}"/>
              </a:ext>
            </a:extLst>
          </p:cNvPr>
          <p:cNvSpPr txBox="1">
            <a:spLocks/>
          </p:cNvSpPr>
          <p:nvPr/>
        </p:nvSpPr>
        <p:spPr bwMode="auto">
          <a:xfrm>
            <a:off x="619385" y="2158029"/>
            <a:ext cx="9235757" cy="2541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Apply to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Alls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Slides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slide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endParaRPr lang="en-US" alt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Apply to Selected Slides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Slide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Picture 2" descr="Tuần 24-Tập đọc 5-Hộp thư mật">
            <a:extLst>
              <a:ext uri="{FF2B5EF4-FFF2-40B4-BE49-F238E27FC236}">
                <a16:creationId xmlns="" xmlns:a16="http://schemas.microsoft.com/office/drawing/2014/main" id="{B36FCB6B-94BD-4BE7-8D28-15F6E27E39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855142" y="2558750"/>
            <a:ext cx="1778000" cy="1601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2590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354" y="1266674"/>
            <a:ext cx="11056136" cy="3989990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cỡ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,…)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(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…);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3765815" y="251911"/>
            <a:ext cx="428033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kern="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EM CẦN GHI NHỚ</a:t>
            </a:r>
          </a:p>
        </p:txBody>
      </p:sp>
    </p:spTree>
    <p:extLst>
      <p:ext uri="{BB962C8B-B14F-4D97-AF65-F5344CB8AC3E}">
        <p14:creationId xmlns:p14="http://schemas.microsoft.com/office/powerpoint/2010/main" val="268291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2" name="b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13" name="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41" t="35741" r="76042" b="33519"/>
            <a:stretch/>
          </p:blipFill>
          <p:spPr>
            <a:xfrm>
              <a:off x="1041400" y="2451100"/>
              <a:ext cx="1879600" cy="2108200"/>
            </a:xfrm>
            <a:prstGeom prst="rect">
              <a:avLst/>
            </a:prstGeom>
          </p:spPr>
        </p:pic>
        <p:pic>
          <p:nvPicPr>
            <p:cNvPr id="14" name="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79" t="9259" r="56875" b="50556"/>
            <a:stretch/>
          </p:blipFill>
          <p:spPr>
            <a:xfrm>
              <a:off x="2374900" y="635000"/>
              <a:ext cx="2882900" cy="2755900"/>
            </a:xfrm>
            <a:prstGeom prst="rect">
              <a:avLst/>
            </a:prstGeom>
          </p:spPr>
        </p:pic>
        <p:pic>
          <p:nvPicPr>
            <p:cNvPr id="15" name="3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500" t="7407" r="44479" b="52037"/>
            <a:stretch/>
          </p:blipFill>
          <p:spPr>
            <a:xfrm>
              <a:off x="4572000" y="508000"/>
              <a:ext cx="2197100" cy="2781300"/>
            </a:xfrm>
            <a:prstGeom prst="rect">
              <a:avLst/>
            </a:prstGeom>
          </p:spPr>
        </p:pic>
        <p:pic>
          <p:nvPicPr>
            <p:cNvPr id="16" name="4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396" t="15926" r="33646" b="54630"/>
            <a:stretch/>
          </p:blipFill>
          <p:spPr>
            <a:xfrm>
              <a:off x="6388100" y="1092200"/>
              <a:ext cx="1701800" cy="2019300"/>
            </a:xfrm>
            <a:prstGeom prst="rect">
              <a:avLst/>
            </a:prstGeom>
          </p:spPr>
        </p:pic>
        <p:pic>
          <p:nvPicPr>
            <p:cNvPr id="17" name="6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333" t="27408" r="7708" b="42222"/>
            <a:stretch/>
          </p:blipFill>
          <p:spPr>
            <a:xfrm>
              <a:off x="9550400" y="1879600"/>
              <a:ext cx="1701800" cy="2082800"/>
            </a:xfrm>
            <a:prstGeom prst="rect">
              <a:avLst/>
            </a:prstGeom>
          </p:spPr>
        </p:pic>
        <p:pic>
          <p:nvPicPr>
            <p:cNvPr id="18" name="5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750" t="14444" r="19688" b="50000"/>
            <a:stretch/>
          </p:blipFill>
          <p:spPr>
            <a:xfrm>
              <a:off x="7772400" y="990600"/>
              <a:ext cx="2019300" cy="2438400"/>
            </a:xfrm>
            <a:prstGeom prst="rect">
              <a:avLst/>
            </a:prstGeom>
          </p:spPr>
        </p:pic>
      </p:grpSp>
      <p:sp>
        <p:nvSpPr>
          <p:cNvPr id="19" name="Rectangle 18"/>
          <p:cNvSpPr/>
          <p:nvPr/>
        </p:nvSpPr>
        <p:spPr>
          <a:xfrm>
            <a:off x="3012409" y="3212558"/>
            <a:ext cx="6786467" cy="1785100"/>
          </a:xfrm>
          <a:prstGeom prst="rect">
            <a:avLst/>
          </a:prstGeom>
          <a:noFill/>
        </p:spPr>
        <p:txBody>
          <a:bodyPr wrap="none" lIns="121917" tIns="60958" rIns="121917" bIns="60958">
            <a:spAutoFit/>
          </a:bodyPr>
          <a:lstStyle/>
          <a:p>
            <a:pPr algn="ctr"/>
            <a:r>
              <a:rPr lang="en-US" sz="5400" b="1" dirty="0" err="1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Cảm</a:t>
            </a:r>
            <a:r>
              <a:rPr lang="en-US" sz="5400" b="1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ơn</a:t>
            </a:r>
            <a:r>
              <a:rPr lang="en-US" sz="5400" b="1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các</a:t>
            </a:r>
            <a:r>
              <a:rPr lang="en-US" sz="5400" b="1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em</a:t>
            </a:r>
            <a:endParaRPr lang="en-US" sz="5400" b="1" dirty="0">
              <a:ln w="1905"/>
              <a:solidFill>
                <a:srgbClr val="0000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en-US" sz="5400" b="1" dirty="0" err="1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đã</a:t>
            </a:r>
            <a:r>
              <a:rPr lang="en-US" sz="5400" b="1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theo</a:t>
            </a:r>
            <a:r>
              <a:rPr lang="en-US" sz="5400" b="1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dõi</a:t>
            </a:r>
            <a:r>
              <a:rPr lang="en-US" sz="5400" b="1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bài</a:t>
            </a:r>
            <a:r>
              <a:rPr lang="en-US" sz="5400" b="1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học</a:t>
            </a:r>
            <a:r>
              <a:rPr lang="en-US" sz="5400" b="1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5448704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2">
            <a:extLst>
              <a:ext uri="{FF2B5EF4-FFF2-40B4-BE49-F238E27FC236}">
                <a16:creationId xmlns="" xmlns:a16="http://schemas.microsoft.com/office/drawing/2014/main" id="{2176E562-305D-40B2-9A81-8EF92101EF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6585" y="177341"/>
            <a:ext cx="1057275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09585" eaLnBrk="1" hangingPunct="1"/>
            <a:r>
              <a:rPr lang="en-US" alt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NHỮNG ĐIỀU CẦN LƯU Ý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BFAAF212-7B02-4992-A99C-8EBFED6E13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400" y="1464735"/>
            <a:ext cx="10058400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09585" eaLnBrk="1" hangingPunct="1"/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04DF3713-83F3-4DA2-AA28-02688269AE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400" y="2580747"/>
            <a:ext cx="10464800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09585" eaLnBrk="1" hangingPunct="1"/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altLang="en-US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dừng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5EEA4318-D6A6-41C6-A533-FCF96F8E1D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400" y="3750735"/>
            <a:ext cx="10668000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09585" eaLnBrk="1" hangingPunct="1"/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0BBBBF53-0725-429F-8261-BD12BF610F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654" y="4893737"/>
            <a:ext cx="11097682" cy="124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09585" eaLnBrk="1" hangingPunct="1"/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nghiêm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túc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3733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cầu của giáo viên.</a:t>
            </a:r>
            <a:endParaRPr lang="en-US" altLang="en-US" sz="3733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479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0173" y="2177950"/>
            <a:ext cx="11071654" cy="1391599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3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BÀI 4: </a:t>
            </a:r>
            <a:r>
              <a:rPr lang="en-US" sz="36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Thay</a:t>
            </a:r>
            <a:r>
              <a:rPr lang="en-US" sz="3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đổi</a:t>
            </a:r>
            <a:r>
              <a:rPr lang="en-US" sz="3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nền</a:t>
            </a:r>
            <a:r>
              <a:rPr lang="en-US" sz="3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và</a:t>
            </a:r>
            <a:r>
              <a:rPr lang="en-US" sz="3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bổ</a:t>
            </a:r>
            <a:r>
              <a:rPr lang="en-US" sz="3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sung </a:t>
            </a:r>
            <a:r>
              <a:rPr lang="en-US" sz="36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thông</a:t>
            </a:r>
            <a:r>
              <a:rPr lang="en-US" sz="3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tin</a:t>
            </a:r>
          </a:p>
          <a:p>
            <a:pPr algn="ctr">
              <a:lnSpc>
                <a:spcPct val="120000"/>
              </a:lnSpc>
            </a:pPr>
            <a:r>
              <a:rPr lang="en-US" sz="36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vào</a:t>
            </a:r>
            <a:r>
              <a:rPr lang="en-US" sz="3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trang</a:t>
            </a:r>
            <a:r>
              <a:rPr lang="en-US" sz="3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trình</a:t>
            </a:r>
            <a:r>
              <a:rPr lang="en-US" sz="3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chiếu</a:t>
            </a:r>
            <a:r>
              <a:rPr lang="en-US" sz="3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(SGK </a:t>
            </a:r>
            <a:r>
              <a:rPr lang="en-US" sz="36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Trang</a:t>
            </a:r>
            <a:r>
              <a:rPr lang="en-US" sz="3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102)</a:t>
            </a:r>
            <a:endParaRPr lang="en-US" sz="36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图片 10244" descr="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9409" y="3768539"/>
            <a:ext cx="3242026" cy="301814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Rectangle 3"/>
          <p:cNvSpPr/>
          <p:nvPr/>
        </p:nvSpPr>
        <p:spPr>
          <a:xfrm>
            <a:off x="1069913" y="1377731"/>
            <a:ext cx="10052174" cy="738664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1219170">
              <a:defRPr/>
            </a:pPr>
            <a:r>
              <a:rPr lang="en-US" sz="4000" b="1" kern="0" spc="67" dirty="0">
                <a:ln w="11430"/>
                <a:gradFill>
                  <a:gsLst>
                    <a:gs pos="25000">
                      <a:srgbClr val="3333CC">
                        <a:satMod val="155000"/>
                      </a:srgbClr>
                    </a:gs>
                    <a:gs pos="100000">
                      <a:srgbClr val="3333CC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CHỦ ĐỀ 4: THIẾT KẾ BÀI TRÌNH CHIẾU</a:t>
            </a:r>
          </a:p>
        </p:txBody>
      </p:sp>
    </p:spTree>
    <p:extLst>
      <p:ext uri="{BB962C8B-B14F-4D97-AF65-F5344CB8AC3E}">
        <p14:creationId xmlns:p14="http://schemas.microsoft.com/office/powerpoint/2010/main" val="241218138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3"/>
          <p:cNvSpPr/>
          <p:nvPr/>
        </p:nvSpPr>
        <p:spPr>
          <a:xfrm>
            <a:off x="822995" y="1691487"/>
            <a:ext cx="5571067" cy="795867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zh-CN" altLang="en-US">
              <a:solidFill>
                <a:prstClr val="white"/>
              </a:solidFill>
              <a:latin typeface="等线"/>
              <a:ea typeface="微软雅黑"/>
            </a:endParaRPr>
          </a:p>
        </p:txBody>
      </p:sp>
      <p:grpSp>
        <p:nvGrpSpPr>
          <p:cNvPr id="9" name="组合 6"/>
          <p:cNvGrpSpPr/>
          <p:nvPr/>
        </p:nvGrpSpPr>
        <p:grpSpPr>
          <a:xfrm>
            <a:off x="883715" y="1749022"/>
            <a:ext cx="707565" cy="707566"/>
            <a:chOff x="1330341" y="1191167"/>
            <a:chExt cx="530674" cy="530674"/>
          </a:xfrm>
        </p:grpSpPr>
        <p:sp>
          <p:nvSpPr>
            <p:cNvPr id="10" name="椭圆 4"/>
            <p:cNvSpPr/>
            <p:nvPr/>
          </p:nvSpPr>
          <p:spPr>
            <a:xfrm>
              <a:off x="1330341" y="1191167"/>
              <a:ext cx="530674" cy="53067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zh-CN" altLang="en-US" sz="1867">
                <a:solidFill>
                  <a:prstClr val="white"/>
                </a:solidFill>
                <a:latin typeface="等线"/>
                <a:ea typeface="微软雅黑"/>
              </a:endParaRPr>
            </a:p>
          </p:txBody>
        </p:sp>
        <p:sp>
          <p:nvSpPr>
            <p:cNvPr id="11" name="文本框 5"/>
            <p:cNvSpPr txBox="1"/>
            <p:nvPr/>
          </p:nvSpPr>
          <p:spPr>
            <a:xfrm>
              <a:off x="1406541" y="1210867"/>
              <a:ext cx="138548" cy="4385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>
                <a:defRPr/>
              </a:pPr>
              <a:endParaRPr lang="zh-CN" altLang="en-US" sz="3200" b="1">
                <a:solidFill>
                  <a:prstClr val="white"/>
                </a:solidFill>
                <a:latin typeface="等线"/>
                <a:ea typeface="微软雅黑"/>
              </a:endParaRPr>
            </a:p>
          </p:txBody>
        </p:sp>
      </p:grpSp>
      <p:sp>
        <p:nvSpPr>
          <p:cNvPr id="21" name="文本框 10"/>
          <p:cNvSpPr txBox="1"/>
          <p:nvPr/>
        </p:nvSpPr>
        <p:spPr>
          <a:xfrm>
            <a:off x="1741978" y="1760541"/>
            <a:ext cx="35525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>
              <a:defRPr/>
            </a:pPr>
            <a:r>
              <a:rPr lang="en-US" altLang="zh-CN" sz="3200" b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Mục tiêu bài học</a:t>
            </a:r>
            <a:endParaRPr lang="zh-CN" altLang="en-US" sz="3200" b="1">
              <a:solidFill>
                <a:prstClr val="black"/>
              </a:solidFill>
              <a:latin typeface="Tahoma" pitchFamily="34" charset="0"/>
              <a:ea typeface="微软雅黑"/>
              <a:cs typeface="Tahoma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20480" y="2865389"/>
            <a:ext cx="10702945" cy="1162034"/>
            <a:chOff x="1080665" y="3087336"/>
            <a:chExt cx="10702945" cy="1296519"/>
          </a:xfrm>
        </p:grpSpPr>
        <p:sp>
          <p:nvSpPr>
            <p:cNvPr id="6" name="圆角矩形 29"/>
            <p:cNvSpPr/>
            <p:nvPr/>
          </p:nvSpPr>
          <p:spPr>
            <a:xfrm>
              <a:off x="1080665" y="3087336"/>
              <a:ext cx="10686033" cy="1296519"/>
            </a:xfrm>
            <a:prstGeom prst="round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zh-CN" altLang="en-US">
                <a:solidFill>
                  <a:prstClr val="white"/>
                </a:solidFill>
                <a:latin typeface="等线"/>
                <a:ea typeface="微软雅黑"/>
              </a:endParaRPr>
            </a:p>
          </p:txBody>
        </p:sp>
        <p:grpSp>
          <p:nvGrpSpPr>
            <p:cNvPr id="12" name="组合 7"/>
            <p:cNvGrpSpPr/>
            <p:nvPr/>
          </p:nvGrpSpPr>
          <p:grpSpPr>
            <a:xfrm>
              <a:off x="1354371" y="3305406"/>
              <a:ext cx="707566" cy="707566"/>
              <a:chOff x="1304973" y="2028394"/>
              <a:chExt cx="530675" cy="530674"/>
            </a:xfrm>
          </p:grpSpPr>
          <p:sp>
            <p:nvSpPr>
              <p:cNvPr id="13" name="椭圆 33"/>
              <p:cNvSpPr/>
              <p:nvPr/>
            </p:nvSpPr>
            <p:spPr>
              <a:xfrm>
                <a:off x="1304973" y="2028394"/>
                <a:ext cx="530675" cy="530674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zh-CN" altLang="en-US">
                  <a:solidFill>
                    <a:prstClr val="white"/>
                  </a:solidFill>
                  <a:latin typeface="等线"/>
                  <a:ea typeface="微软雅黑"/>
                </a:endParaRPr>
              </a:p>
            </p:txBody>
          </p:sp>
          <p:sp>
            <p:nvSpPr>
              <p:cNvPr id="14" name="文本框 37"/>
              <p:cNvSpPr txBox="1"/>
              <p:nvPr/>
            </p:nvSpPr>
            <p:spPr>
              <a:xfrm>
                <a:off x="1330341" y="2074440"/>
                <a:ext cx="479939" cy="4385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>
                  <a:defRPr/>
                </a:pPr>
                <a:r>
                  <a:rPr lang="en-US" altLang="zh-CN" sz="3200" b="1">
                    <a:solidFill>
                      <a:prstClr val="white"/>
                    </a:solidFill>
                    <a:latin typeface="等线"/>
                    <a:ea typeface="微软雅黑"/>
                  </a:rPr>
                  <a:t>01</a:t>
                </a:r>
                <a:endParaRPr lang="zh-CN" altLang="en-US" sz="3200" b="1">
                  <a:solidFill>
                    <a:prstClr val="white"/>
                  </a:solidFill>
                  <a:latin typeface="等线"/>
                  <a:ea typeface="微软雅黑"/>
                </a:endParaRPr>
              </a:p>
            </p:txBody>
          </p:sp>
        </p:grpSp>
        <p:sp>
          <p:nvSpPr>
            <p:cNvPr id="22" name="文本框 45"/>
            <p:cNvSpPr txBox="1"/>
            <p:nvPr/>
          </p:nvSpPr>
          <p:spPr>
            <a:xfrm>
              <a:off x="2176905" y="3378712"/>
              <a:ext cx="9606705" cy="5609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altLang="zh-CN" sz="2667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Biết cách chọn nền trang trình chiếu từ mẫu có sẵn;</a:t>
              </a:r>
              <a:endParaRPr lang="zh-CN" altLang="en-US" sz="2667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90001" y="4153423"/>
            <a:ext cx="10780249" cy="1162034"/>
            <a:chOff x="1080665" y="4029721"/>
            <a:chExt cx="10780249" cy="1456679"/>
          </a:xfrm>
        </p:grpSpPr>
        <p:sp>
          <p:nvSpPr>
            <p:cNvPr id="7" name="圆角矩形 30"/>
            <p:cNvSpPr/>
            <p:nvPr/>
          </p:nvSpPr>
          <p:spPr>
            <a:xfrm>
              <a:off x="1080665" y="4029721"/>
              <a:ext cx="10686032" cy="1456679"/>
            </a:xfrm>
            <a:prstGeom prst="round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zh-CN" altLang="en-US">
                <a:solidFill>
                  <a:prstClr val="white"/>
                </a:solidFill>
                <a:latin typeface="等线"/>
                <a:ea typeface="微软雅黑"/>
              </a:endParaRPr>
            </a:p>
          </p:txBody>
        </p:sp>
        <p:grpSp>
          <p:nvGrpSpPr>
            <p:cNvPr id="15" name="组合 8"/>
            <p:cNvGrpSpPr/>
            <p:nvPr/>
          </p:nvGrpSpPr>
          <p:grpSpPr>
            <a:xfrm>
              <a:off x="1388196" y="4240155"/>
              <a:ext cx="707565" cy="810989"/>
              <a:chOff x="1330341" y="2577061"/>
              <a:chExt cx="530674" cy="608242"/>
            </a:xfrm>
          </p:grpSpPr>
          <p:sp>
            <p:nvSpPr>
              <p:cNvPr id="16" name="椭圆 34"/>
              <p:cNvSpPr/>
              <p:nvPr/>
            </p:nvSpPr>
            <p:spPr>
              <a:xfrm>
                <a:off x="1330341" y="2577061"/>
                <a:ext cx="530674" cy="608242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zh-CN" altLang="en-US">
                  <a:solidFill>
                    <a:prstClr val="white"/>
                  </a:solidFill>
                  <a:latin typeface="等线"/>
                  <a:ea typeface="微软雅黑"/>
                </a:endParaRPr>
              </a:p>
            </p:txBody>
          </p:sp>
          <p:sp>
            <p:nvSpPr>
              <p:cNvPr id="17" name="文本框 38"/>
              <p:cNvSpPr txBox="1"/>
              <p:nvPr/>
            </p:nvSpPr>
            <p:spPr>
              <a:xfrm>
                <a:off x="1350089" y="2590443"/>
                <a:ext cx="479939" cy="4385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>
                  <a:defRPr/>
                </a:pPr>
                <a:r>
                  <a:rPr lang="en-US" altLang="zh-CN" sz="3200" b="1">
                    <a:solidFill>
                      <a:prstClr val="white"/>
                    </a:solidFill>
                    <a:latin typeface="等线"/>
                    <a:ea typeface="微软雅黑"/>
                  </a:rPr>
                  <a:t>02</a:t>
                </a:r>
                <a:endParaRPr lang="zh-CN" altLang="en-US" sz="3200" b="1">
                  <a:solidFill>
                    <a:prstClr val="white"/>
                  </a:solidFill>
                  <a:latin typeface="等线"/>
                  <a:ea typeface="微软雅黑"/>
                </a:endParaRPr>
              </a:p>
            </p:txBody>
          </p:sp>
        </p:grpSp>
        <p:sp>
          <p:nvSpPr>
            <p:cNvPr id="23" name="文本框 46"/>
            <p:cNvSpPr txBox="1"/>
            <p:nvPr/>
          </p:nvSpPr>
          <p:spPr>
            <a:xfrm>
              <a:off x="2122092" y="4133122"/>
              <a:ext cx="9738822" cy="1144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altLang="zh-CN" sz="2667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Thêm được các thông tin về trang trình chiếu như: tác giả, ngày tháng soạn bài trình chiếu, số thứ tự trang trình chiếu.</a:t>
              </a:r>
              <a:endParaRPr lang="zh-CN" altLang="en-US" sz="2667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pic>
        <p:nvPicPr>
          <p:cNvPr id="25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5129" y="-126982"/>
            <a:ext cx="8342219" cy="1900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620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Rectangle 33"/>
          <p:cNvSpPr>
            <a:spLocks noChangeArrowheads="1"/>
          </p:cNvSpPr>
          <p:nvPr/>
        </p:nvSpPr>
        <p:spPr bwMode="auto">
          <a:xfrm>
            <a:off x="2562226" y="465138"/>
            <a:ext cx="7010400" cy="660400"/>
          </a:xfrm>
          <a:prstGeom prst="rect">
            <a:avLst/>
          </a:prstGeom>
          <a:noFill/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en-US" altLang="en-US" b="1" i="1" dirty="0" err="1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111790" y="195639"/>
            <a:ext cx="558838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kern="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A. HOẠT ĐỘNG CƠ BẢN</a:t>
            </a:r>
          </a:p>
        </p:txBody>
      </p: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9FFC4C96-DB5F-4035-8BDC-83D298857F63}"/>
              </a:ext>
            </a:extLst>
          </p:cNvPr>
          <p:cNvSpPr txBox="1">
            <a:spLocks/>
          </p:cNvSpPr>
          <p:nvPr/>
        </p:nvSpPr>
        <p:spPr bwMode="auto">
          <a:xfrm>
            <a:off x="210183" y="861519"/>
            <a:ext cx="11745834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en-US" sz="2800" b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Thay đổi nền trang trình chiếu.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4C39B2DD-DA6C-4054-ABD0-59313EE1BB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4761" y="2243133"/>
            <a:ext cx="4317239" cy="4183709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en-US" sz="2800" b="1" i="1" u="sng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1</a:t>
            </a:r>
            <a:r>
              <a:rPr lang="en-US" altLang="en-US" sz="280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Nháy chuột vào trang trình chiếu cần thay đổi.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2800" b="1" i="1" u="sng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2</a:t>
            </a:r>
            <a:r>
              <a:rPr lang="en-US" altLang="en-US" sz="280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Nháy chọn thẻ 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</a:t>
            </a:r>
            <a:r>
              <a:rPr lang="en-US" altLang="en-US" sz="280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xuất hiện danh sách nền.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2800" b="1" i="1" u="sng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3</a:t>
            </a:r>
            <a:r>
              <a:rPr lang="en-US" altLang="en-US" sz="280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Nháy chọn vào một nền trong danh sách.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89E21B15-9DA3-4E1A-9EA6-2A0C7D185410}"/>
              </a:ext>
            </a:extLst>
          </p:cNvPr>
          <p:cNvSpPr txBox="1"/>
          <p:nvPr/>
        </p:nvSpPr>
        <p:spPr>
          <a:xfrm>
            <a:off x="626692" y="1418923"/>
            <a:ext cx="108180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 trình chiếu mới tạo mặc định có nền màu trắng, để thay đổi nền khác em thực hiện theo hướng dẫn.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D8DA8B5-C6E7-474E-BD62-C7C9EC129C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83" y="2674788"/>
            <a:ext cx="7477006" cy="3718074"/>
          </a:xfrm>
          <a:prstGeom prst="rect">
            <a:avLst/>
          </a:prstGeom>
        </p:spPr>
      </p:pic>
      <p:cxnSp>
        <p:nvCxnSpPr>
          <p:cNvPr id="6" name="Connector: Elbow 5">
            <a:extLst>
              <a:ext uri="{FF2B5EF4-FFF2-40B4-BE49-F238E27FC236}">
                <a16:creationId xmlns="" xmlns:a16="http://schemas.microsoft.com/office/drawing/2014/main" id="{DE7D8ABA-C7C0-4E89-A9A5-063535976DB1}"/>
              </a:ext>
            </a:extLst>
          </p:cNvPr>
          <p:cNvCxnSpPr>
            <a:cxnSpLocks/>
          </p:cNvCxnSpPr>
          <p:nvPr/>
        </p:nvCxnSpPr>
        <p:spPr>
          <a:xfrm rot="10800000" flipV="1">
            <a:off x="990600" y="2550960"/>
            <a:ext cx="7010402" cy="1220939"/>
          </a:xfrm>
          <a:prstGeom prst="bentConnector3">
            <a:avLst>
              <a:gd name="adj1" fmla="val 100136"/>
            </a:avLst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="" xmlns:a16="http://schemas.microsoft.com/office/drawing/2014/main" id="{6ADBCB02-7CE6-415E-9599-C0C957F589C8}"/>
              </a:ext>
            </a:extLst>
          </p:cNvPr>
          <p:cNvCxnSpPr>
            <a:cxnSpLocks/>
            <a:endCxn id="20" idx="3"/>
          </p:cNvCxnSpPr>
          <p:nvPr/>
        </p:nvCxnSpPr>
        <p:spPr>
          <a:xfrm flipH="1" flipV="1">
            <a:off x="2000250" y="2783561"/>
            <a:ext cx="5924550" cy="130266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363BAD46-E306-4D46-96DC-7934DFED8F9D}"/>
              </a:ext>
            </a:extLst>
          </p:cNvPr>
          <p:cNvSpPr/>
          <p:nvPr/>
        </p:nvSpPr>
        <p:spPr>
          <a:xfrm>
            <a:off x="1485900" y="2655738"/>
            <a:ext cx="514350" cy="255646"/>
          </a:xfrm>
          <a:prstGeom prst="rect">
            <a:avLst/>
          </a:prstGeom>
          <a:noFill/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="" xmlns:a16="http://schemas.microsoft.com/office/drawing/2014/main" id="{65202BB4-8D5E-4DF6-8F16-CF0BA1754F4B}"/>
              </a:ext>
            </a:extLst>
          </p:cNvPr>
          <p:cNvCxnSpPr>
            <a:cxnSpLocks/>
          </p:cNvCxnSpPr>
          <p:nvPr/>
        </p:nvCxnSpPr>
        <p:spPr>
          <a:xfrm flipH="1" flipV="1">
            <a:off x="2886075" y="3161430"/>
            <a:ext cx="5038725" cy="246006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393524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Rectangle 33"/>
          <p:cNvSpPr>
            <a:spLocks noChangeArrowheads="1"/>
          </p:cNvSpPr>
          <p:nvPr/>
        </p:nvSpPr>
        <p:spPr bwMode="auto">
          <a:xfrm>
            <a:off x="2562226" y="465138"/>
            <a:ext cx="7010400" cy="660400"/>
          </a:xfrm>
          <a:prstGeom prst="rect">
            <a:avLst/>
          </a:prstGeom>
          <a:noFill/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en-US" altLang="en-US" b="1" i="1" dirty="0" err="1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111790" y="195639"/>
            <a:ext cx="558838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kern="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A. HOẠT ĐỘNG CƠ BẢN</a:t>
            </a:r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4B73FD20-F478-4691-AE9B-DCFA12EAAE40}"/>
              </a:ext>
            </a:extLst>
          </p:cNvPr>
          <p:cNvSpPr txBox="1">
            <a:spLocks/>
          </p:cNvSpPr>
          <p:nvPr/>
        </p:nvSpPr>
        <p:spPr bwMode="auto">
          <a:xfrm>
            <a:off x="197100" y="991600"/>
            <a:ext cx="12311130" cy="555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2700" b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Bổ sung thông tin vào trang trình chiếu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E7555BF5-DC3C-4C1A-B113-534753288AE4}"/>
              </a:ext>
            </a:extLst>
          </p:cNvPr>
          <p:cNvSpPr txBox="1"/>
          <p:nvPr/>
        </p:nvSpPr>
        <p:spPr>
          <a:xfrm>
            <a:off x="197099" y="1424704"/>
            <a:ext cx="1206157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5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7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5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7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5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sz="27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sung </a:t>
            </a:r>
            <a:r>
              <a:rPr lang="en-US" sz="275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7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75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7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5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7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5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7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5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27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5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7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5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7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5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7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5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7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5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7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5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7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5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7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75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75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75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7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75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7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5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27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Insert</a:t>
            </a:r>
            <a:r>
              <a:rPr lang="en-US" sz="27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5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27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5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7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, </a:t>
            </a:r>
            <a:r>
              <a:rPr lang="en-US" sz="275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7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5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lang="en-US" sz="27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Header and Footer </a:t>
            </a:r>
            <a:r>
              <a:rPr lang="en-US" sz="275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7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5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7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5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7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5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7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5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7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75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75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27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75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7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5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7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5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7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5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sz="27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5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7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5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7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04A53FDC-66D8-4B1C-A145-EF8D9137F4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062" y="1845790"/>
            <a:ext cx="520727" cy="63503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2F254A50-1BF4-4F85-97C7-EAF50F8763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875" t="19521" r="27288" b="25271"/>
          <a:stretch/>
        </p:blipFill>
        <p:spPr>
          <a:xfrm>
            <a:off x="6352665" y="2900363"/>
            <a:ext cx="5588389" cy="378618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393B6A01-6456-4BA7-85F9-672A02B4CE87}"/>
              </a:ext>
            </a:extLst>
          </p:cNvPr>
          <p:cNvSpPr txBox="1"/>
          <p:nvPr/>
        </p:nvSpPr>
        <p:spPr>
          <a:xfrm>
            <a:off x="616240" y="3305175"/>
            <a:ext cx="4991099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Date and time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chèn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635B7587-A1A1-43FF-B097-AF817881A02B}"/>
              </a:ext>
            </a:extLst>
          </p:cNvPr>
          <p:cNvSpPr txBox="1"/>
          <p:nvPr/>
        </p:nvSpPr>
        <p:spPr>
          <a:xfrm>
            <a:off x="616240" y="4377957"/>
            <a:ext cx="4991099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Slide number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chèn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E48F3CDD-5709-442A-8DEA-DE54AAD25D88}"/>
              </a:ext>
            </a:extLst>
          </p:cNvPr>
          <p:cNvSpPr txBox="1"/>
          <p:nvPr/>
        </p:nvSpPr>
        <p:spPr>
          <a:xfrm>
            <a:off x="616240" y="5450901"/>
            <a:ext cx="4991099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Footer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="" xmlns:a16="http://schemas.microsoft.com/office/drawing/2014/main" id="{96117F17-DD2F-4C30-8417-D58134F9FD27}"/>
              </a:ext>
            </a:extLst>
          </p:cNvPr>
          <p:cNvCxnSpPr>
            <a:cxnSpLocks/>
          </p:cNvCxnSpPr>
          <p:nvPr/>
        </p:nvCxnSpPr>
        <p:spPr>
          <a:xfrm flipV="1">
            <a:off x="5597814" y="3730198"/>
            <a:ext cx="1050636" cy="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="" xmlns:a16="http://schemas.microsoft.com/office/drawing/2014/main" id="{AFA919E3-5B3B-458B-A3DB-FA1ADFE5DC2E}"/>
              </a:ext>
            </a:extLst>
          </p:cNvPr>
          <p:cNvCxnSpPr>
            <a:cxnSpLocks/>
          </p:cNvCxnSpPr>
          <p:nvPr/>
        </p:nvCxnSpPr>
        <p:spPr>
          <a:xfrm>
            <a:off x="5616864" y="4764881"/>
            <a:ext cx="1031586" cy="41549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="" xmlns:a16="http://schemas.microsoft.com/office/drawing/2014/main" id="{C8B1298B-AA88-4C6F-9D78-D3EDDD555473}"/>
              </a:ext>
            </a:extLst>
          </p:cNvPr>
          <p:cNvCxnSpPr>
            <a:cxnSpLocks/>
          </p:cNvCxnSpPr>
          <p:nvPr/>
        </p:nvCxnSpPr>
        <p:spPr>
          <a:xfrm flipV="1">
            <a:off x="5607339" y="5624453"/>
            <a:ext cx="1260186" cy="24194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166246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Rectangle 33"/>
          <p:cNvSpPr>
            <a:spLocks noChangeArrowheads="1"/>
          </p:cNvSpPr>
          <p:nvPr/>
        </p:nvSpPr>
        <p:spPr bwMode="auto">
          <a:xfrm>
            <a:off x="2562226" y="465138"/>
            <a:ext cx="7010400" cy="660400"/>
          </a:xfrm>
          <a:prstGeom prst="rect">
            <a:avLst/>
          </a:prstGeom>
          <a:noFill/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en-US" altLang="en-US" b="1" i="1" dirty="0" err="1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612456" y="251911"/>
            <a:ext cx="658706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kern="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B. HOẠT ĐỘNG THỰC HÀNH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EF012AD-2181-436F-AAAA-D261A226CFEE}"/>
              </a:ext>
            </a:extLst>
          </p:cNvPr>
          <p:cNvSpPr txBox="1"/>
          <p:nvPr/>
        </p:nvSpPr>
        <p:spPr>
          <a:xfrm>
            <a:off x="285749" y="2117460"/>
            <a:ext cx="11820525" cy="4154984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b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b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</a:t>
            </a:r>
          </a:p>
          <a:p>
            <a:pPr algn="just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hầu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dày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ruột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ruột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tĩnh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/>
            <a:r>
              <a:rPr lang="en-US" sz="2400" b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</a:t>
            </a:r>
          </a:p>
          <a:p>
            <a:pPr algn="just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hầu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phổi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400" b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dõi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29B95ED7-4238-4932-84E0-9519E2100576}"/>
              </a:ext>
            </a:extLst>
          </p:cNvPr>
          <p:cNvSpPr txBox="1">
            <a:spLocks/>
          </p:cNvSpPr>
          <p:nvPr/>
        </p:nvSpPr>
        <p:spPr bwMode="auto">
          <a:xfrm>
            <a:off x="257175" y="1076642"/>
            <a:ext cx="1188837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2800" b="1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altLang="en-US" sz="2800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2800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altLang="en-US" sz="2800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altLang="en-US" sz="2800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altLang="en-US" sz="2800" b="1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2800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en-US" sz="2800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2800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2800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2800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2800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00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800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altLang="en-US" sz="2800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2800" b="1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800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82403102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7263CBBA-93A3-4CF1-BED1-48C0E7CBBE09}"/>
              </a:ext>
            </a:extLst>
          </p:cNvPr>
          <p:cNvSpPr/>
          <p:nvPr/>
        </p:nvSpPr>
        <p:spPr>
          <a:xfrm>
            <a:off x="2612456" y="251911"/>
            <a:ext cx="658706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kern="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B. HOẠT ĐỘNG THỰC HÀNH</a:t>
            </a:r>
          </a:p>
        </p:txBody>
      </p:sp>
      <p:sp>
        <p:nvSpPr>
          <p:cNvPr id="4" name="Title 1">
            <a:extLst>
              <a:ext uri="{FF2B5EF4-FFF2-40B4-BE49-F238E27FC236}">
                <a16:creationId xmlns="" xmlns:a16="http://schemas.microsoft.com/office/drawing/2014/main" id="{1E802348-00B4-4DF8-86A7-939EC3FB8071}"/>
              </a:ext>
            </a:extLst>
          </p:cNvPr>
          <p:cNvSpPr txBox="1">
            <a:spLocks/>
          </p:cNvSpPr>
          <p:nvPr/>
        </p:nvSpPr>
        <p:spPr bwMode="auto">
          <a:xfrm>
            <a:off x="665580" y="2114867"/>
            <a:ext cx="1188837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Chèn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sung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521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Rectangle 33"/>
          <p:cNvSpPr>
            <a:spLocks noChangeArrowheads="1"/>
          </p:cNvSpPr>
          <p:nvPr/>
        </p:nvSpPr>
        <p:spPr bwMode="auto">
          <a:xfrm>
            <a:off x="2562226" y="465138"/>
            <a:ext cx="7010400" cy="660400"/>
          </a:xfrm>
          <a:prstGeom prst="rect">
            <a:avLst/>
          </a:prstGeom>
          <a:noFill/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en-US" altLang="en-US" b="1" i="1" dirty="0" err="1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823630" y="251911"/>
            <a:ext cx="895629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kern="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C. HOẠT ĐỘNG ỨNG DỤNG, MỞ RỘNG</a:t>
            </a:r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7BF919ED-28F3-4546-A9AC-D24F144CD1A4}"/>
              </a:ext>
            </a:extLst>
          </p:cNvPr>
          <p:cNvSpPr txBox="1">
            <a:spLocks/>
          </p:cNvSpPr>
          <p:nvPr/>
        </p:nvSpPr>
        <p:spPr bwMode="auto">
          <a:xfrm>
            <a:off x="244634" y="906109"/>
            <a:ext cx="11702732" cy="2015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/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endParaRPr lang="en-US" altLang="en-US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Design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B3AC896-2795-4182-BA7B-3D6A63FB58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861" r="4012" b="26111"/>
          <a:stretch/>
        </p:blipFill>
        <p:spPr>
          <a:xfrm>
            <a:off x="1427838" y="2921866"/>
            <a:ext cx="9511982" cy="384773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72396F39-4662-4D91-9F1F-797C69B8A31E}"/>
              </a:ext>
            </a:extLst>
          </p:cNvPr>
          <p:cNvSpPr/>
          <p:nvPr/>
        </p:nvSpPr>
        <p:spPr>
          <a:xfrm>
            <a:off x="4105275" y="3476625"/>
            <a:ext cx="2028825" cy="4762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27066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2130</TotalTime>
  <Words>771</Words>
  <Application>Microsoft Office PowerPoint</Application>
  <PresentationFormat>Custom</PresentationFormat>
  <Paragraphs>65</Paragraphs>
  <Slides>12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Theme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Windows 10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66</cp:revision>
  <dcterms:created xsi:type="dcterms:W3CDTF">2021-12-28T23:00:59Z</dcterms:created>
  <dcterms:modified xsi:type="dcterms:W3CDTF">2022-03-26T11:07:00Z</dcterms:modified>
</cp:coreProperties>
</file>