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3" r:id="rId7"/>
    <p:sldId id="289" r:id="rId8"/>
    <p:sldId id="291" r:id="rId9"/>
    <p:sldId id="293" r:id="rId10"/>
    <p:sldId id="295" r:id="rId11"/>
    <p:sldId id="297" r:id="rId12"/>
    <p:sldId id="299" r:id="rId13"/>
    <p:sldId id="28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477" y="849595"/>
            <a:ext cx="9695924" cy="225709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CHÀO MỪNG CÁC EM ĐẾN VỚI </a:t>
            </a:r>
          </a:p>
          <a:p>
            <a:pPr algn="ctr"/>
            <a:r>
              <a:rPr lang="en-US" sz="4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MÔN TIN HỌC LỚP 3</a:t>
            </a:r>
          </a:p>
          <a:p>
            <a:pPr algn="ctr"/>
            <a:endParaRPr lang="en-US" sz="4267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26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379031" y="1160005"/>
            <a:ext cx="11467229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46412-7102-42FF-85C3-ED51A5393ECF}"/>
              </a:ext>
            </a:extLst>
          </p:cNvPr>
          <p:cNvSpPr txBox="1"/>
          <p:nvPr/>
        </p:nvSpPr>
        <p:spPr>
          <a:xfrm>
            <a:off x="7206298" y="2250672"/>
            <a:ext cx="47326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cỡ chữ 44, in đậm, căn giữa.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9405BE-A815-4719-A8BD-A435DDEE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311632"/>
            <a:ext cx="6597596" cy="408123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1306FF-18DF-4665-A6B2-6247E62FBF67}"/>
              </a:ext>
            </a:extLst>
          </p:cNvPr>
          <p:cNvSpPr txBox="1"/>
          <p:nvPr/>
        </p:nvSpPr>
        <p:spPr>
          <a:xfrm>
            <a:off x="7206298" y="3337180"/>
            <a:ext cx="47326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cỡ chữ 32, kiểu chữ in đậm, căn trái.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ED6623-63B8-430E-B307-45DAA2382469}"/>
              </a:ext>
            </a:extLst>
          </p:cNvPr>
          <p:cNvSpPr txBox="1"/>
          <p:nvPr/>
        </p:nvSpPr>
        <p:spPr>
          <a:xfrm>
            <a:off x="7206298" y="4417295"/>
            <a:ext cx="47326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084CE6-12C7-490E-9F4F-C54C769FA4B7}"/>
              </a:ext>
            </a:extLst>
          </p:cNvPr>
          <p:cNvSpPr txBox="1"/>
          <p:nvPr/>
        </p:nvSpPr>
        <p:spPr>
          <a:xfrm>
            <a:off x="7206298" y="5494172"/>
            <a:ext cx="47326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B26B72C-0E88-4726-A014-4ED223013B7D}"/>
              </a:ext>
            </a:extLst>
          </p:cNvPr>
          <p:cNvCxnSpPr>
            <a:stCxn id="5" idx="1"/>
          </p:cNvCxnSpPr>
          <p:nvPr/>
        </p:nvCxnSpPr>
        <p:spPr>
          <a:xfrm flipH="1">
            <a:off x="5984240" y="2727726"/>
            <a:ext cx="1222058" cy="269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E99CE2B-7438-43AC-95CF-FD54CF2D5D94}"/>
              </a:ext>
            </a:extLst>
          </p:cNvPr>
          <p:cNvCxnSpPr/>
          <p:nvPr/>
        </p:nvCxnSpPr>
        <p:spPr>
          <a:xfrm flipH="1">
            <a:off x="5984240" y="3791622"/>
            <a:ext cx="1222058" cy="269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3745DA5-41A8-4746-B3B4-8052AAF5FEC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158388" y="4894349"/>
            <a:ext cx="1047910" cy="18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9FBB028-AD69-4B79-8BA1-10F4E148D23A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712246" y="5742852"/>
            <a:ext cx="1494052" cy="228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8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9819" y="213958"/>
            <a:ext cx="8949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289559" y="1030247"/>
            <a:ext cx="11414761" cy="10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9BB695-F173-4485-AB60-4675D01D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" t="9509" r="40667" b="28614"/>
          <a:stretch/>
        </p:blipFill>
        <p:spPr bwMode="auto">
          <a:xfrm>
            <a:off x="2819717" y="2215658"/>
            <a:ext cx="5751496" cy="3534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2350DB-8DAA-4FB0-B84B-8473D16285BF}"/>
              </a:ext>
            </a:extLst>
          </p:cNvPr>
          <p:cNvSpPr/>
          <p:nvPr/>
        </p:nvSpPr>
        <p:spPr>
          <a:xfrm>
            <a:off x="3657600" y="4525005"/>
            <a:ext cx="1402080" cy="183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03CA31D-10B7-4976-9CE5-685F62917B4B}"/>
              </a:ext>
            </a:extLst>
          </p:cNvPr>
          <p:cNvCxnSpPr>
            <a:cxnSpLocks/>
          </p:cNvCxnSpPr>
          <p:nvPr/>
        </p:nvCxnSpPr>
        <p:spPr>
          <a:xfrm flipH="1">
            <a:off x="5059680" y="2045700"/>
            <a:ext cx="1573132" cy="258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A70203A-1400-4E02-81D3-D8C3CC8A59AD}"/>
              </a:ext>
            </a:extLst>
          </p:cNvPr>
          <p:cNvSpPr txBox="1">
            <a:spLocks/>
          </p:cNvSpPr>
          <p:nvPr/>
        </p:nvSpPr>
        <p:spPr bwMode="auto">
          <a:xfrm>
            <a:off x="388619" y="5628589"/>
            <a:ext cx="7444741" cy="10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3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84" y="1410685"/>
            <a:ext cx="11056136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00" y="3043903"/>
            <a:ext cx="107702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177950"/>
            <a:ext cx="11071654" cy="13915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 2: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Thay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bố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cục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phông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căn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lề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(SGK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96)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9913" y="1377731"/>
            <a:ext cx="1005217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0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CHỦ ĐỀ 4: THIẾT KẾ BÀI TRÌNH CHIẾU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480" y="2865389"/>
            <a:ext cx="10719857" cy="1162034"/>
            <a:chOff x="1080665" y="3087336"/>
            <a:chExt cx="10719857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93817" y="3226152"/>
              <a:ext cx="9606705" cy="101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lựa chọn và thay đổi bố cục hợp lí cho trang </a:t>
              </a:r>
            </a:p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001" y="4153423"/>
            <a:ext cx="10758680" cy="1162034"/>
            <a:chOff x="1080665" y="4029721"/>
            <a:chExt cx="10758680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232642" y="4178080"/>
              <a:ext cx="9606703" cy="114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Thay đổi được cỡ chữ, kiểu chữ, căn lề nội dung trong trang 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DCC044-7431-4972-A0AA-BF74952F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8" y="1958584"/>
            <a:ext cx="6010512" cy="4861322"/>
          </a:xfrm>
          <a:prstGeom prst="rect">
            <a:avLst/>
          </a:prstGeom>
        </p:spPr>
      </p:pic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210183" y="861519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Thay đổi bố cục trang trình chiếu.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34259-0DE3-4D04-9662-933246B27EEE}"/>
              </a:ext>
            </a:extLst>
          </p:cNvPr>
          <p:cNvSpPr/>
          <p:nvPr/>
        </p:nvSpPr>
        <p:spPr>
          <a:xfrm>
            <a:off x="1139253" y="1984708"/>
            <a:ext cx="729837" cy="3676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857F1C-9082-44EB-9CBD-836229F53090}"/>
              </a:ext>
            </a:extLst>
          </p:cNvPr>
          <p:cNvSpPr/>
          <p:nvPr/>
        </p:nvSpPr>
        <p:spPr>
          <a:xfrm>
            <a:off x="458532" y="4808526"/>
            <a:ext cx="1807147" cy="1236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5838" y="1374430"/>
            <a:ext cx="11200020" cy="3841172"/>
            <a:chOff x="745838" y="1374430"/>
            <a:chExt cx="11200020" cy="38411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ABA580-8507-4F2A-92A6-CB30F4539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7938" y="1374430"/>
              <a:ext cx="4947920" cy="13849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 </a:t>
              </a:r>
            </a:p>
            <a:p>
              <a:pPr eaLnBrk="1" hangingPunct="1"/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chuột vào trang trình chiếu cần thay đổi bố cục.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xmlns="" id="{292D37CA-8985-4F75-9288-FDD3AA6BA43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5838" y="1676399"/>
              <a:ext cx="6252102" cy="3539203"/>
            </a:xfrm>
            <a:prstGeom prst="bentConnector3">
              <a:avLst>
                <a:gd name="adj1" fmla="val 10801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170983" y="2344402"/>
            <a:ext cx="9663115" cy="1982335"/>
            <a:chOff x="2170983" y="2344402"/>
            <a:chExt cx="9663115" cy="19823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4FDFF8-337A-4E7C-AB5B-25636C92F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8418" y="2941742"/>
              <a:ext cx="4805680" cy="13849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Layout</a:t>
              </a:r>
              <a:r>
                <a:rPr lang="en-US" alt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2D55D7D-89F9-410A-9AE8-BA706537338D}"/>
                </a:ext>
              </a:extLst>
            </p:cNvPr>
            <p:cNvSpPr/>
            <p:nvPr/>
          </p:nvSpPr>
          <p:spPr>
            <a:xfrm>
              <a:off x="2170983" y="2344402"/>
              <a:ext cx="1009097" cy="3676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EE108F8C-E304-402A-B678-C19518CC3535}"/>
                </a:ext>
              </a:extLst>
            </p:cNvPr>
            <p:cNvCxnSpPr/>
            <p:nvPr/>
          </p:nvCxnSpPr>
          <p:spPr>
            <a:xfrm flipH="1" flipV="1">
              <a:off x="3111790" y="2622401"/>
              <a:ext cx="3906469" cy="6499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57333" y="2984121"/>
            <a:ext cx="8276765" cy="3346430"/>
            <a:chOff x="3557333" y="2984121"/>
            <a:chExt cx="8276765" cy="33464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C39B2DD-DA6C-4054-ABD0-59313EE1B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0720" y="4514669"/>
              <a:ext cx="4803378" cy="18158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eaLnBrk="1" hangingPunct="1"/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2C94D6E-88B7-43DC-BD2E-BD4581D64AE3}"/>
                </a:ext>
              </a:extLst>
            </p:cNvPr>
            <p:cNvSpPr/>
            <p:nvPr/>
          </p:nvSpPr>
          <p:spPr>
            <a:xfrm>
              <a:off x="3557333" y="2984121"/>
              <a:ext cx="1329628" cy="12366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CE7C55E9-4E57-485F-8F2C-C71598B1BF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6961" y="4197796"/>
              <a:ext cx="2227554" cy="6499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-14406" y="1125538"/>
            <a:ext cx="12311130" cy="8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0896FE-5E14-40E6-864E-54A48AF85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0" y="1813503"/>
            <a:ext cx="5035730" cy="2795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01C0FD-0E3E-4BE0-BEAD-647A6D43B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34" y="1813503"/>
            <a:ext cx="5058933" cy="2795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F1D035-D7B4-4789-844C-D10DBE99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50" y="4788190"/>
            <a:ext cx="1093869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1F87F7-6814-48BC-9794-81333434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5" y="5490493"/>
            <a:ext cx="1093869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 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soạn tiêu đề và vùng soạn nội dung có vị trí và kích thước khác nhau.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1348" y="2236763"/>
            <a:ext cx="3967089" cy="9745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485206" y="1937299"/>
            <a:ext cx="4572000" cy="5808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11348" y="3220360"/>
            <a:ext cx="3967089" cy="77486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5206" y="2518116"/>
            <a:ext cx="4572000" cy="19272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12" name="Picture 2" descr="Tuần 24-Tập đọc 5-Hộp thư mật">
            <a:extLst>
              <a:ext uri="{FF2B5EF4-FFF2-40B4-BE49-F238E27FC236}">
                <a16:creationId xmlns:a16="http://schemas.microsoft.com/office/drawing/2014/main" xmlns="" id="{4019E078-B6FA-457C-913E-BB9F8187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6480" y="2765901"/>
            <a:ext cx="2668270" cy="2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F012AD-2181-436F-AAAA-D261A226CFEE}"/>
              </a:ext>
            </a:extLst>
          </p:cNvPr>
          <p:cNvSpPr txBox="1"/>
          <p:nvPr/>
        </p:nvSpPr>
        <p:spPr>
          <a:xfrm>
            <a:off x="1121607" y="2227421"/>
            <a:ext cx="7203440" cy="32465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194509" y="1084421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334406" y="1111469"/>
            <a:ext cx="11745834" cy="8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97):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D11F0C-2D11-4838-9357-BC55745B8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/>
          <a:stretch/>
        </p:blipFill>
        <p:spPr>
          <a:xfrm>
            <a:off x="466486" y="3699293"/>
            <a:ext cx="11030507" cy="2052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B531B5-8C52-4DD1-AF9E-45F645C0D91E}"/>
              </a:ext>
            </a:extLst>
          </p:cNvPr>
          <p:cNvSpPr/>
          <p:nvPr/>
        </p:nvSpPr>
        <p:spPr>
          <a:xfrm>
            <a:off x="609600" y="3860800"/>
            <a:ext cx="321056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C5B063-3550-43B1-A581-F4B50C928954}"/>
              </a:ext>
            </a:extLst>
          </p:cNvPr>
          <p:cNvSpPr/>
          <p:nvPr/>
        </p:nvSpPr>
        <p:spPr>
          <a:xfrm>
            <a:off x="3921760" y="3860800"/>
            <a:ext cx="1107440" cy="5994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2441337-775B-46E5-B343-7358B9E1D2D3}"/>
              </a:ext>
            </a:extLst>
          </p:cNvPr>
          <p:cNvSpPr/>
          <p:nvPr/>
        </p:nvSpPr>
        <p:spPr>
          <a:xfrm>
            <a:off x="609600" y="4526806"/>
            <a:ext cx="1483360" cy="599440"/>
          </a:xfrm>
          <a:prstGeom prst="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73162C-FE6D-40FE-9FB5-E47A94072F78}"/>
              </a:ext>
            </a:extLst>
          </p:cNvPr>
          <p:cNvSpPr/>
          <p:nvPr/>
        </p:nvSpPr>
        <p:spPr>
          <a:xfrm>
            <a:off x="6908800" y="4532412"/>
            <a:ext cx="2976880" cy="679668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3856AF-B7F8-47E0-9DB7-1690B426AD85}"/>
              </a:ext>
            </a:extLst>
          </p:cNvPr>
          <p:cNvSpPr txBox="1"/>
          <p:nvPr/>
        </p:nvSpPr>
        <p:spPr>
          <a:xfrm>
            <a:off x="792480" y="2272339"/>
            <a:ext cx="1981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Thay đổi</a:t>
            </a:r>
          </a:p>
          <a:p>
            <a:pPr algn="ctr"/>
            <a:r>
              <a:rPr lang="en-US" sz="2400"/>
              <a:t>phông chữ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12562A-42E4-4F74-AC46-9467943130C6}"/>
              </a:ext>
            </a:extLst>
          </p:cNvPr>
          <p:cNvSpPr txBox="1"/>
          <p:nvPr/>
        </p:nvSpPr>
        <p:spPr>
          <a:xfrm>
            <a:off x="3586480" y="2272339"/>
            <a:ext cx="1981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Thay đổi</a:t>
            </a:r>
          </a:p>
          <a:p>
            <a:pPr algn="ctr"/>
            <a:r>
              <a:rPr lang="en-US" sz="2400"/>
              <a:t>cỡ chữ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782C3F-F45A-483A-B50B-AE38C3503984}"/>
              </a:ext>
            </a:extLst>
          </p:cNvPr>
          <p:cNvSpPr txBox="1"/>
          <p:nvPr/>
        </p:nvSpPr>
        <p:spPr>
          <a:xfrm>
            <a:off x="6380480" y="2258820"/>
            <a:ext cx="1981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Thay đổi</a:t>
            </a:r>
          </a:p>
          <a:p>
            <a:pPr algn="ctr"/>
            <a:r>
              <a:rPr lang="en-US" sz="2400"/>
              <a:t>kiểu chữ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551D09-B964-49F2-9BB2-4D0822EC2E38}"/>
              </a:ext>
            </a:extLst>
          </p:cNvPr>
          <p:cNvSpPr txBox="1"/>
          <p:nvPr/>
        </p:nvSpPr>
        <p:spPr>
          <a:xfrm>
            <a:off x="9174480" y="2253195"/>
            <a:ext cx="1981200" cy="82296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Căn lề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774B22A-0409-4D55-ADF3-9EA59D6EE015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644650" y="3103336"/>
            <a:ext cx="138430" cy="757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AA87DC2-8524-4915-ADC0-31CA9C9CA757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475480" y="3076155"/>
            <a:ext cx="157480" cy="78464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60B6A7C-5275-4DD7-8BA3-719B90BFD7D6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2092960" y="3076155"/>
            <a:ext cx="5290026" cy="1750371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4588AAB-31E9-4880-A180-8B1E23935825}"/>
              </a:ext>
            </a:extLst>
          </p:cNvPr>
          <p:cNvCxnSpPr>
            <a:cxnSpLocks/>
          </p:cNvCxnSpPr>
          <p:nvPr/>
        </p:nvCxnSpPr>
        <p:spPr>
          <a:xfrm flipH="1">
            <a:off x="8476456" y="3076154"/>
            <a:ext cx="1772126" cy="1450652"/>
          </a:xfrm>
          <a:prstGeom prst="straightConnector1">
            <a:avLst/>
          </a:prstGeom>
          <a:ln w="3810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1652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653739" y="1111469"/>
            <a:ext cx="10504487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FF2975-F9B6-4030-BC0F-6B98029BFF84}"/>
              </a:ext>
            </a:extLst>
          </p:cNvPr>
          <p:cNvSpPr/>
          <p:nvPr/>
        </p:nvSpPr>
        <p:spPr>
          <a:xfrm>
            <a:off x="1513840" y="3108960"/>
            <a:ext cx="3525520" cy="381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4C9AF4-A8DD-40DA-8C6D-0455F645AD27}"/>
              </a:ext>
            </a:extLst>
          </p:cNvPr>
          <p:cNvSpPr/>
          <p:nvPr/>
        </p:nvSpPr>
        <p:spPr>
          <a:xfrm>
            <a:off x="1513840" y="3703320"/>
            <a:ext cx="3525520" cy="1427480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756ACA-AA75-4E98-8732-7CCCCDA925AF}"/>
              </a:ext>
            </a:extLst>
          </p:cNvPr>
          <p:cNvSpPr/>
          <p:nvPr/>
        </p:nvSpPr>
        <p:spPr>
          <a:xfrm>
            <a:off x="6969760" y="3108960"/>
            <a:ext cx="3525520" cy="381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D4505D-BB56-40B8-A73C-869A42E004D0}"/>
              </a:ext>
            </a:extLst>
          </p:cNvPr>
          <p:cNvSpPr/>
          <p:nvPr/>
        </p:nvSpPr>
        <p:spPr>
          <a:xfrm>
            <a:off x="6969760" y="3703320"/>
            <a:ext cx="1696720" cy="1427480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50C5FA-3300-4B1C-842C-5EEF12F6D7C3}"/>
              </a:ext>
            </a:extLst>
          </p:cNvPr>
          <p:cNvSpPr/>
          <p:nvPr/>
        </p:nvSpPr>
        <p:spPr>
          <a:xfrm>
            <a:off x="8798560" y="3703320"/>
            <a:ext cx="1696720" cy="1427480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C14E0C-53F8-4A24-A61F-9533AB94F3D6}"/>
              </a:ext>
            </a:extLst>
          </p:cNvPr>
          <p:cNvSpPr txBox="1"/>
          <p:nvPr/>
        </p:nvSpPr>
        <p:spPr>
          <a:xfrm>
            <a:off x="2570573" y="2372380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Trang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906D1D-325C-4B47-8157-6E83A807F91B}"/>
              </a:ext>
            </a:extLst>
          </p:cNvPr>
          <p:cNvSpPr txBox="1"/>
          <p:nvPr/>
        </p:nvSpPr>
        <p:spPr>
          <a:xfrm>
            <a:off x="7960453" y="2372380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Trang 2</a:t>
            </a:r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645</Words>
  <Application>Microsoft Office PowerPoint</Application>
  <PresentationFormat>Custom</PresentationFormat>
  <Paragraphs>65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60</cp:revision>
  <dcterms:created xsi:type="dcterms:W3CDTF">2021-12-28T23:00:59Z</dcterms:created>
  <dcterms:modified xsi:type="dcterms:W3CDTF">2022-03-09T08:10:27Z</dcterms:modified>
</cp:coreProperties>
</file>