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5" r:id="rId1"/>
  </p:sldMasterIdLst>
  <p:notesMasterIdLst>
    <p:notesMasterId r:id="rId13"/>
  </p:notesMasterIdLst>
  <p:sldIdLst>
    <p:sldId id="256" r:id="rId2"/>
    <p:sldId id="308" r:id="rId3"/>
    <p:sldId id="321" r:id="rId4"/>
    <p:sldId id="258" r:id="rId5"/>
    <p:sldId id="265" r:id="rId6"/>
    <p:sldId id="309" r:id="rId7"/>
    <p:sldId id="314" r:id="rId8"/>
    <p:sldId id="315" r:id="rId9"/>
    <p:sldId id="322" r:id="rId10"/>
    <p:sldId id="323" r:id="rId11"/>
    <p:sldId id="302" r:id="rId12"/>
  </p:sldIdLst>
  <p:sldSz cx="12192000" cy="6858000"/>
  <p:notesSz cx="6858000" cy="9144000"/>
  <p:custDataLst>
    <p:tags r:id="rId14"/>
  </p:custData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464D53"/>
    <a:srgbClr val="FF940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90" d="100"/>
          <a:sy n="90" d="100"/>
        </p:scale>
        <p:origin x="576" y="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gs" Target="tags/tag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b="0" i="0">
                <a:latin typeface="inpin heiti" charset="-122"/>
                <a:ea typeface="inpin heiti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b="0" i="0">
                <a:latin typeface="inpin heiti" charset="-122"/>
                <a:ea typeface="inpin heiti" charset="-122"/>
              </a:defRPr>
            </a:lvl1pPr>
          </a:lstStyle>
          <a:p>
            <a:fld id="{EBC9AAFD-EB93-40FF-B096-62447B52B0BC}" type="datetimeFigureOut">
              <a:rPr lang="zh-CN" altLang="en-US" smtClean="0"/>
              <a:pPr/>
              <a:t>2022/3/14</a:t>
            </a:fld>
            <a:endParaRPr lang="zh-CN" altLang="en-US" dirty="0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 dirty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dirty="0"/>
              <a:t>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 b="0" i="0">
                <a:latin typeface="inpin heiti" charset="-122"/>
                <a:ea typeface="inpin heiti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b="0" i="0">
                <a:latin typeface="inpin heiti" charset="-122"/>
                <a:ea typeface="inpin heiti" charset="-122"/>
              </a:defRPr>
            </a:lvl1pPr>
          </a:lstStyle>
          <a:p>
            <a:fld id="{CB135766-6C68-4F6D-ABDC-4D43E29219A2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2294900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b="0" i="0" kern="1200">
        <a:solidFill>
          <a:schemeClr val="tx1"/>
        </a:solidFill>
        <a:latin typeface="inpin heiti" charset="-122"/>
        <a:ea typeface="inpin heiti" charset="-122"/>
        <a:cs typeface="+mn-cs"/>
      </a:defRPr>
    </a:lvl1pPr>
    <a:lvl2pPr marL="457200" algn="l" defTabSz="914400" rtl="0" eaLnBrk="1" latinLnBrk="0" hangingPunct="1">
      <a:defRPr sz="1200" b="0" i="0" kern="1200">
        <a:solidFill>
          <a:schemeClr val="tx1"/>
        </a:solidFill>
        <a:latin typeface="inpin heiti" charset="-122"/>
        <a:ea typeface="inpin heiti" charset="-122"/>
        <a:cs typeface="+mn-cs"/>
      </a:defRPr>
    </a:lvl2pPr>
    <a:lvl3pPr marL="914400" algn="l" defTabSz="914400" rtl="0" eaLnBrk="1" latinLnBrk="0" hangingPunct="1">
      <a:defRPr sz="1200" b="0" i="0" kern="1200">
        <a:solidFill>
          <a:schemeClr val="tx1"/>
        </a:solidFill>
        <a:latin typeface="inpin heiti" charset="-122"/>
        <a:ea typeface="inpin heiti" charset="-122"/>
        <a:cs typeface="+mn-cs"/>
      </a:defRPr>
    </a:lvl3pPr>
    <a:lvl4pPr marL="1371600" algn="l" defTabSz="914400" rtl="0" eaLnBrk="1" latinLnBrk="0" hangingPunct="1">
      <a:defRPr sz="1200" b="0" i="0" kern="1200">
        <a:solidFill>
          <a:schemeClr val="tx1"/>
        </a:solidFill>
        <a:latin typeface="inpin heiti" charset="-122"/>
        <a:ea typeface="inpin heiti" charset="-122"/>
        <a:cs typeface="+mn-cs"/>
      </a:defRPr>
    </a:lvl4pPr>
    <a:lvl5pPr marL="1828800" algn="l" defTabSz="914400" rtl="0" eaLnBrk="1" latinLnBrk="0" hangingPunct="1">
      <a:defRPr sz="1200" b="0" i="0" kern="1200">
        <a:solidFill>
          <a:schemeClr val="tx1"/>
        </a:solidFill>
        <a:latin typeface="inpin heiti" charset="-122"/>
        <a:ea typeface="inpin heiti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Google Shape;264;gf6d133436f_0_26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5" name="Google Shape;265;gf6d133436f_0_26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3" name="Google Shape;1163;ga1242414e1_0_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64" name="Google Shape;1164;ga1242414e1_0_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98813873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8" name="Google Shape;438;g8b385fd27f_2_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39" name="Google Shape;439;g8b385fd27f_2_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3" name="Google Shape;1163;ga1242414e1_0_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64" name="Google Shape;1164;ga1242414e1_0_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slide" Target="../slides/slide5.xml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A5E39DF-E666-46FA-9BD1-0AAEDC3BF9B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200432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E202C3D-1704-4BD9-B1D9-AB0CD49EF80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145007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5038924-A18F-4649-AA7D-0EC0AC485B5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8051711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Table of contents"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" name="Google Shape;60;p13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-1"/>
            <a:ext cx="12191941" cy="6858001"/>
          </a:xfrm>
          <a:prstGeom prst="rect">
            <a:avLst/>
          </a:prstGeom>
          <a:noFill/>
          <a:ln>
            <a:noFill/>
          </a:ln>
        </p:spPr>
      </p:pic>
      <p:sp>
        <p:nvSpPr>
          <p:cNvPr id="61" name="Google Shape;61;p13"/>
          <p:cNvSpPr/>
          <p:nvPr/>
        </p:nvSpPr>
        <p:spPr>
          <a:xfrm>
            <a:off x="950967" y="732367"/>
            <a:ext cx="10290000" cy="5418000"/>
          </a:xfrm>
          <a:prstGeom prst="roundRect">
            <a:avLst>
              <a:gd name="adj" fmla="val 8626"/>
            </a:avLst>
          </a:pr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62;p13"/>
          <p:cNvSpPr txBox="1">
            <a:spLocks noGrp="1"/>
          </p:cNvSpPr>
          <p:nvPr>
            <p:ph type="title"/>
          </p:nvPr>
        </p:nvSpPr>
        <p:spPr>
          <a:xfrm>
            <a:off x="2598800" y="720000"/>
            <a:ext cx="6994400" cy="63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63" name="Google Shape;63;p13"/>
          <p:cNvSpPr txBox="1">
            <a:spLocks noGrp="1"/>
          </p:cNvSpPr>
          <p:nvPr>
            <p:ph type="subTitle" idx="1"/>
          </p:nvPr>
        </p:nvSpPr>
        <p:spPr>
          <a:xfrm>
            <a:off x="4066233" y="2899533"/>
            <a:ext cx="2866800" cy="93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9pPr>
          </a:lstStyle>
          <a:p>
            <a:endParaRPr/>
          </a:p>
        </p:txBody>
      </p:sp>
      <p:sp>
        <p:nvSpPr>
          <p:cNvPr id="64" name="Google Shape;64;p13">
            <a:hlinkClick r:id="rId3" action="ppaction://hlinksldjump"/>
          </p:cNvPr>
          <p:cNvSpPr txBox="1">
            <a:spLocks noGrp="1"/>
          </p:cNvSpPr>
          <p:nvPr>
            <p:ph type="title" idx="2"/>
          </p:nvPr>
        </p:nvSpPr>
        <p:spPr>
          <a:xfrm>
            <a:off x="4066233" y="2377600"/>
            <a:ext cx="2716800" cy="58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800"/>
              <a:buNone/>
              <a:defRPr sz="3200"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atrick Hand"/>
              <a:buNone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atrick Hand"/>
              <a:buNone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atrick Hand"/>
              <a:buNone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atrick Hand"/>
              <a:buNone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atrick Hand"/>
              <a:buNone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atrick Hand"/>
              <a:buNone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atrick Hand"/>
              <a:buNone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atrick Hand"/>
              <a:buNone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9pPr>
          </a:lstStyle>
          <a:p>
            <a:endParaRPr/>
          </a:p>
        </p:txBody>
      </p:sp>
      <p:sp>
        <p:nvSpPr>
          <p:cNvPr id="65" name="Google Shape;65;p13">
            <a:hlinkClick r:id="rId3" action="ppaction://hlinksldjump"/>
          </p:cNvPr>
          <p:cNvSpPr txBox="1">
            <a:spLocks noGrp="1"/>
          </p:cNvSpPr>
          <p:nvPr>
            <p:ph type="title" idx="3" hasCustomPrompt="1"/>
          </p:nvPr>
        </p:nvSpPr>
        <p:spPr>
          <a:xfrm>
            <a:off x="2846247" y="2322069"/>
            <a:ext cx="1220000" cy="58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00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6000">
                <a:solidFill>
                  <a:schemeClr val="dk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6000">
                <a:solidFill>
                  <a:schemeClr val="dk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6000">
                <a:solidFill>
                  <a:schemeClr val="dk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6000">
                <a:solidFill>
                  <a:schemeClr val="dk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6000">
                <a:solidFill>
                  <a:schemeClr val="dk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6000">
                <a:solidFill>
                  <a:schemeClr val="dk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6000">
                <a:solidFill>
                  <a:schemeClr val="dk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6000">
                <a:solidFill>
                  <a:schemeClr val="dk2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66" name="Google Shape;66;p13"/>
          <p:cNvSpPr txBox="1">
            <a:spLocks noGrp="1"/>
          </p:cNvSpPr>
          <p:nvPr>
            <p:ph type="subTitle" idx="4"/>
          </p:nvPr>
        </p:nvSpPr>
        <p:spPr>
          <a:xfrm>
            <a:off x="8374233" y="2899533"/>
            <a:ext cx="2866800" cy="93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9pPr>
          </a:lstStyle>
          <a:p>
            <a:endParaRPr/>
          </a:p>
        </p:txBody>
      </p:sp>
      <p:sp>
        <p:nvSpPr>
          <p:cNvPr id="67" name="Google Shape;67;p13">
            <a:hlinkClick r:id="rId3" action="ppaction://hlinksldjump"/>
          </p:cNvPr>
          <p:cNvSpPr txBox="1">
            <a:spLocks noGrp="1"/>
          </p:cNvSpPr>
          <p:nvPr>
            <p:ph type="title" idx="5"/>
          </p:nvPr>
        </p:nvSpPr>
        <p:spPr>
          <a:xfrm>
            <a:off x="8374232" y="2377600"/>
            <a:ext cx="2716800" cy="58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800"/>
              <a:buNone/>
              <a:defRPr sz="3200"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atrick Hand"/>
              <a:buNone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atrick Hand"/>
              <a:buNone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atrick Hand"/>
              <a:buNone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atrick Hand"/>
              <a:buNone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atrick Hand"/>
              <a:buNone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atrick Hand"/>
              <a:buNone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atrick Hand"/>
              <a:buNone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atrick Hand"/>
              <a:buNone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9pPr>
          </a:lstStyle>
          <a:p>
            <a:endParaRPr/>
          </a:p>
        </p:txBody>
      </p:sp>
      <p:sp>
        <p:nvSpPr>
          <p:cNvPr id="68" name="Google Shape;68;p13">
            <a:hlinkClick r:id="rId3" action="ppaction://hlinksldjump"/>
          </p:cNvPr>
          <p:cNvSpPr txBox="1">
            <a:spLocks noGrp="1"/>
          </p:cNvSpPr>
          <p:nvPr>
            <p:ph type="title" idx="6" hasCustomPrompt="1"/>
          </p:nvPr>
        </p:nvSpPr>
        <p:spPr>
          <a:xfrm>
            <a:off x="7154229" y="2322069"/>
            <a:ext cx="1220000" cy="58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00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6000">
                <a:solidFill>
                  <a:schemeClr val="dk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6000">
                <a:solidFill>
                  <a:schemeClr val="dk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6000">
                <a:solidFill>
                  <a:schemeClr val="dk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6000">
                <a:solidFill>
                  <a:schemeClr val="dk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6000">
                <a:solidFill>
                  <a:schemeClr val="dk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6000">
                <a:solidFill>
                  <a:schemeClr val="dk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6000">
                <a:solidFill>
                  <a:schemeClr val="dk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6000">
                <a:solidFill>
                  <a:schemeClr val="dk2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69" name="Google Shape;69;p13"/>
          <p:cNvSpPr txBox="1">
            <a:spLocks noGrp="1"/>
          </p:cNvSpPr>
          <p:nvPr>
            <p:ph type="subTitle" idx="7"/>
          </p:nvPr>
        </p:nvSpPr>
        <p:spPr>
          <a:xfrm>
            <a:off x="4066233" y="4491741"/>
            <a:ext cx="2866800" cy="93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9pPr>
          </a:lstStyle>
          <a:p>
            <a:endParaRPr/>
          </a:p>
        </p:txBody>
      </p:sp>
      <p:sp>
        <p:nvSpPr>
          <p:cNvPr id="70" name="Google Shape;70;p13">
            <a:hlinkClick r:id="" action="ppaction://noaction"/>
          </p:cNvPr>
          <p:cNvSpPr txBox="1">
            <a:spLocks noGrp="1"/>
          </p:cNvSpPr>
          <p:nvPr>
            <p:ph type="title" idx="8"/>
          </p:nvPr>
        </p:nvSpPr>
        <p:spPr>
          <a:xfrm>
            <a:off x="4066233" y="3969800"/>
            <a:ext cx="2716800" cy="58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800"/>
              <a:buNone/>
              <a:defRPr sz="3200"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atrick Hand"/>
              <a:buNone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atrick Hand"/>
              <a:buNone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atrick Hand"/>
              <a:buNone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atrick Hand"/>
              <a:buNone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atrick Hand"/>
              <a:buNone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atrick Hand"/>
              <a:buNone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atrick Hand"/>
              <a:buNone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atrick Hand"/>
              <a:buNone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9pPr>
          </a:lstStyle>
          <a:p>
            <a:endParaRPr/>
          </a:p>
        </p:txBody>
      </p:sp>
      <p:sp>
        <p:nvSpPr>
          <p:cNvPr id="71" name="Google Shape;71;p13">
            <a:hlinkClick r:id="" action="ppaction://noaction"/>
          </p:cNvPr>
          <p:cNvSpPr txBox="1">
            <a:spLocks noGrp="1"/>
          </p:cNvSpPr>
          <p:nvPr>
            <p:ph type="title" idx="9" hasCustomPrompt="1"/>
          </p:nvPr>
        </p:nvSpPr>
        <p:spPr>
          <a:xfrm>
            <a:off x="2846233" y="3914231"/>
            <a:ext cx="1220000" cy="58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00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6000">
                <a:solidFill>
                  <a:schemeClr val="dk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6000">
                <a:solidFill>
                  <a:schemeClr val="dk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6000">
                <a:solidFill>
                  <a:schemeClr val="dk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6000">
                <a:solidFill>
                  <a:schemeClr val="dk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6000">
                <a:solidFill>
                  <a:schemeClr val="dk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6000">
                <a:solidFill>
                  <a:schemeClr val="dk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6000">
                <a:solidFill>
                  <a:schemeClr val="dk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6000">
                <a:solidFill>
                  <a:schemeClr val="dk2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72" name="Google Shape;72;p13"/>
          <p:cNvSpPr txBox="1">
            <a:spLocks noGrp="1"/>
          </p:cNvSpPr>
          <p:nvPr>
            <p:ph type="subTitle" idx="13"/>
          </p:nvPr>
        </p:nvSpPr>
        <p:spPr>
          <a:xfrm>
            <a:off x="8374233" y="4491741"/>
            <a:ext cx="2866800" cy="93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9pPr>
          </a:lstStyle>
          <a:p>
            <a:endParaRPr/>
          </a:p>
        </p:txBody>
      </p:sp>
      <p:sp>
        <p:nvSpPr>
          <p:cNvPr id="73" name="Google Shape;73;p13">
            <a:hlinkClick r:id="" action="ppaction://noaction"/>
          </p:cNvPr>
          <p:cNvSpPr txBox="1">
            <a:spLocks noGrp="1"/>
          </p:cNvSpPr>
          <p:nvPr>
            <p:ph type="title" idx="14"/>
          </p:nvPr>
        </p:nvSpPr>
        <p:spPr>
          <a:xfrm>
            <a:off x="8374232" y="3969800"/>
            <a:ext cx="2716800" cy="58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800"/>
              <a:buNone/>
              <a:defRPr sz="3200"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atrick Hand"/>
              <a:buNone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atrick Hand"/>
              <a:buNone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atrick Hand"/>
              <a:buNone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atrick Hand"/>
              <a:buNone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atrick Hand"/>
              <a:buNone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atrick Hand"/>
              <a:buNone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atrick Hand"/>
              <a:buNone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atrick Hand"/>
              <a:buNone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9pPr>
          </a:lstStyle>
          <a:p>
            <a:endParaRPr/>
          </a:p>
        </p:txBody>
      </p:sp>
      <p:sp>
        <p:nvSpPr>
          <p:cNvPr id="74" name="Google Shape;74;p13">
            <a:hlinkClick r:id="" action="ppaction://noaction"/>
          </p:cNvPr>
          <p:cNvSpPr txBox="1">
            <a:spLocks noGrp="1"/>
          </p:cNvSpPr>
          <p:nvPr>
            <p:ph type="title" idx="15" hasCustomPrompt="1"/>
          </p:nvPr>
        </p:nvSpPr>
        <p:spPr>
          <a:xfrm>
            <a:off x="7154229" y="3914300"/>
            <a:ext cx="1220000" cy="58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00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6000">
                <a:solidFill>
                  <a:schemeClr val="dk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6000">
                <a:solidFill>
                  <a:schemeClr val="dk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6000">
                <a:solidFill>
                  <a:schemeClr val="dk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6000">
                <a:solidFill>
                  <a:schemeClr val="dk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6000">
                <a:solidFill>
                  <a:schemeClr val="dk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6000">
                <a:solidFill>
                  <a:schemeClr val="dk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6000">
                <a:solidFill>
                  <a:schemeClr val="dk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6000">
                <a:solidFill>
                  <a:schemeClr val="dk2"/>
                </a:solidFill>
              </a:defRPr>
            </a:lvl9pPr>
          </a:lstStyle>
          <a:p>
            <a:r>
              <a:t>xx%</a:t>
            </a:r>
          </a:p>
        </p:txBody>
      </p:sp>
    </p:spTree>
    <p:extLst>
      <p:ext uri="{BB962C8B-B14F-4D97-AF65-F5344CB8AC3E}">
        <p14:creationId xmlns:p14="http://schemas.microsoft.com/office/powerpoint/2010/main" val="424392126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3">
  <p:cSld name="Title and text 3">
    <p:spTree>
      <p:nvGrpSpPr>
        <p:cNvPr id="1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1" name="Google Shape;211;p34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-1"/>
            <a:ext cx="12191941" cy="6858001"/>
          </a:xfrm>
          <a:prstGeom prst="rect">
            <a:avLst/>
          </a:prstGeom>
          <a:noFill/>
          <a:ln>
            <a:noFill/>
          </a:ln>
        </p:spPr>
      </p:pic>
      <p:sp>
        <p:nvSpPr>
          <p:cNvPr id="212" name="Google Shape;212;p34"/>
          <p:cNvSpPr/>
          <p:nvPr/>
        </p:nvSpPr>
        <p:spPr>
          <a:xfrm>
            <a:off x="950967" y="732367"/>
            <a:ext cx="10290000" cy="5418000"/>
          </a:xfrm>
          <a:prstGeom prst="roundRect">
            <a:avLst>
              <a:gd name="adj" fmla="val 8626"/>
            </a:avLst>
          </a:pr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3" name="Google Shape;213;p34"/>
          <p:cNvSpPr txBox="1">
            <a:spLocks noGrp="1"/>
          </p:cNvSpPr>
          <p:nvPr>
            <p:ph type="title"/>
          </p:nvPr>
        </p:nvSpPr>
        <p:spPr>
          <a:xfrm>
            <a:off x="3399200" y="2301051"/>
            <a:ext cx="5393600" cy="140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9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9pPr>
          </a:lstStyle>
          <a:p>
            <a:endParaRPr/>
          </a:p>
        </p:txBody>
      </p:sp>
      <p:sp>
        <p:nvSpPr>
          <p:cNvPr id="214" name="Google Shape;214;p34"/>
          <p:cNvSpPr txBox="1">
            <a:spLocks noGrp="1"/>
          </p:cNvSpPr>
          <p:nvPr>
            <p:ph type="subTitle" idx="1"/>
          </p:nvPr>
        </p:nvSpPr>
        <p:spPr>
          <a:xfrm>
            <a:off x="3399200" y="3810951"/>
            <a:ext cx="5393600" cy="74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3228816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CCF2824-0C74-4FF7-8D65-64E16E006D0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360656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29054BA-CCB7-4C02-A7DC-2D4D49B4E69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750490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3F0A77F-5EB2-42D3-9FFE-C03F9615F5B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044791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D12DF8A-5284-4AFB-A7FC-BB0350AB8C2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367343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A599BDD-7AE0-43E1-9D1A-9FB94CE5FC4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61133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32D2D43-FB57-40F8-9680-3F8003DF05D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129087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13FC75D-8A6B-462D-93E1-C811417D910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775678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vi-VN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AC5CD6A-1AB8-4B1B-AD05-E80F8D4332B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289577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5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  <a:endParaRPr lang="vi-VN" altLang="en-US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  <a:endParaRPr lang="vi-VN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hangingPunct="1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hangingPunct="1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</a:defRPr>
            </a:lvl1pPr>
          </a:lstStyle>
          <a:p>
            <a:fld id="{44CC3C60-8F72-42DC-A12C-FC6FAC637DD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031539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77" r:id="rId2"/>
    <p:sldLayoutId id="2147483678" r:id="rId3"/>
    <p:sldLayoutId id="2147483679" r:id="rId4"/>
    <p:sldLayoutId id="2147483680" r:id="rId5"/>
    <p:sldLayoutId id="2147483681" r:id="rId6"/>
    <p:sldLayoutId id="2147483682" r:id="rId7"/>
    <p:sldLayoutId id="2147483683" r:id="rId8"/>
    <p:sldLayoutId id="2147483684" r:id="rId9"/>
    <p:sldLayoutId id="2147483685" r:id="rId10"/>
    <p:sldLayoutId id="2147483686" r:id="rId11"/>
    <p:sldLayoutId id="2147483687" r:id="rId12"/>
    <p:sldLayoutId id="2147483688" r:id="rId1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Google Shape;267;p44"/>
          <p:cNvSpPr/>
          <p:nvPr/>
        </p:nvSpPr>
        <p:spPr>
          <a:xfrm rot="6853707">
            <a:off x="9895029" y="-87610"/>
            <a:ext cx="1049624" cy="2502963"/>
          </a:xfrm>
          <a:custGeom>
            <a:avLst/>
            <a:gdLst/>
            <a:ahLst/>
            <a:cxnLst/>
            <a:rect l="l" t="t" r="r" b="b"/>
            <a:pathLst>
              <a:path w="5318" h="6518" extrusionOk="0">
                <a:moveTo>
                  <a:pt x="3978" y="0"/>
                </a:moveTo>
                <a:cubicBezTo>
                  <a:pt x="3355" y="0"/>
                  <a:pt x="760" y="360"/>
                  <a:pt x="297" y="664"/>
                </a:cubicBezTo>
                <a:cubicBezTo>
                  <a:pt x="274" y="686"/>
                  <a:pt x="254" y="707"/>
                  <a:pt x="244" y="717"/>
                </a:cubicBezTo>
                <a:cubicBezTo>
                  <a:pt x="1" y="1066"/>
                  <a:pt x="803" y="6393"/>
                  <a:pt x="1320" y="6499"/>
                </a:cubicBezTo>
                <a:cubicBezTo>
                  <a:pt x="1381" y="6511"/>
                  <a:pt x="1477" y="6517"/>
                  <a:pt x="1599" y="6517"/>
                </a:cubicBezTo>
                <a:cubicBezTo>
                  <a:pt x="2535" y="6517"/>
                  <a:pt x="5014" y="6176"/>
                  <a:pt x="5191" y="5643"/>
                </a:cubicBezTo>
                <a:cubicBezTo>
                  <a:pt x="5318" y="5297"/>
                  <a:pt x="4431" y="43"/>
                  <a:pt x="406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268" name="Google Shape;268;p44"/>
          <p:cNvSpPr txBox="1">
            <a:spLocks noGrp="1"/>
          </p:cNvSpPr>
          <p:nvPr>
            <p:ph type="ctrTitle"/>
          </p:nvPr>
        </p:nvSpPr>
        <p:spPr>
          <a:xfrm>
            <a:off x="1754488" y="2057072"/>
            <a:ext cx="8950400" cy="2090800"/>
          </a:xfrm>
          <a:prstGeom prst="rect">
            <a:avLst/>
          </a:prstGeom>
        </p:spPr>
        <p:txBody>
          <a:bodyPr spcFirstLastPara="1" vert="horz" wrap="square" lIns="121900" tIns="121900" rIns="121900" bIns="121900" numCol="1" anchor="t" anchorCtr="0" compatLnSpc="1">
            <a:prstTxWarp prst="textNoShape">
              <a:avLst/>
            </a:prstTxWarp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TOÁN 5</a:t>
            </a:r>
            <a:br>
              <a:rPr lang="en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LUYỆN TẬP</a:t>
            </a:r>
            <a:endParaRPr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9" name="Google Shape;269;p44"/>
          <p:cNvSpPr txBox="1">
            <a:spLocks noGrp="1"/>
          </p:cNvSpPr>
          <p:nvPr>
            <p:ph type="subTitle" idx="1"/>
          </p:nvPr>
        </p:nvSpPr>
        <p:spPr>
          <a:xfrm>
            <a:off x="3248567" y="4135451"/>
            <a:ext cx="5694800" cy="723600"/>
          </a:xfrm>
          <a:prstGeom prst="rect">
            <a:avLst/>
          </a:prstGeom>
        </p:spPr>
        <p:txBody>
          <a:bodyPr spcFirstLastPara="1" vert="horz" wrap="square" lIns="121900" tIns="121900" rIns="121900" bIns="121900" numCol="1" anchor="t" anchorCtr="0" compatLnSpc="1">
            <a:prstTxWarp prst="textNoShape">
              <a:avLst/>
            </a:prstTxWarp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</a:pPr>
            <a:endParaRPr dirty="0"/>
          </a:p>
          <a:p>
            <a:pPr>
              <a:spcBef>
                <a:spcPts val="0"/>
              </a:spcBef>
              <a:spcAft>
                <a:spcPts val="0"/>
              </a:spcAft>
            </a:pPr>
            <a:endParaRPr b="0" dirty="0"/>
          </a:p>
        </p:txBody>
      </p:sp>
      <p:grpSp>
        <p:nvGrpSpPr>
          <p:cNvPr id="271" name="Google Shape;271;p44"/>
          <p:cNvGrpSpPr/>
          <p:nvPr/>
        </p:nvGrpSpPr>
        <p:grpSpPr>
          <a:xfrm>
            <a:off x="8858727" y="4078610"/>
            <a:ext cx="2687212" cy="2491437"/>
            <a:chOff x="6556425" y="1131850"/>
            <a:chExt cx="518500" cy="480725"/>
          </a:xfrm>
        </p:grpSpPr>
        <p:sp>
          <p:nvSpPr>
            <p:cNvPr id="272" name="Google Shape;272;p44"/>
            <p:cNvSpPr/>
            <p:nvPr/>
          </p:nvSpPr>
          <p:spPr>
            <a:xfrm>
              <a:off x="6556425" y="1131850"/>
              <a:ext cx="518150" cy="480725"/>
            </a:xfrm>
            <a:custGeom>
              <a:avLst/>
              <a:gdLst/>
              <a:ahLst/>
              <a:cxnLst/>
              <a:rect l="l" t="t" r="r" b="b"/>
              <a:pathLst>
                <a:path w="20726" h="19229" extrusionOk="0">
                  <a:moveTo>
                    <a:pt x="10622" y="0"/>
                  </a:moveTo>
                  <a:cubicBezTo>
                    <a:pt x="9926" y="0"/>
                    <a:pt x="9274" y="79"/>
                    <a:pt x="8706" y="218"/>
                  </a:cubicBezTo>
                  <a:cubicBezTo>
                    <a:pt x="7725" y="468"/>
                    <a:pt x="6508" y="806"/>
                    <a:pt x="5308" y="1449"/>
                  </a:cubicBezTo>
                  <a:cubicBezTo>
                    <a:pt x="4971" y="1625"/>
                    <a:pt x="4647" y="1815"/>
                    <a:pt x="4327" y="2051"/>
                  </a:cubicBezTo>
                  <a:cubicBezTo>
                    <a:pt x="2480" y="3310"/>
                    <a:pt x="838" y="5421"/>
                    <a:pt x="324" y="9072"/>
                  </a:cubicBezTo>
                  <a:cubicBezTo>
                    <a:pt x="0" y="11330"/>
                    <a:pt x="412" y="13321"/>
                    <a:pt x="1365" y="14950"/>
                  </a:cubicBezTo>
                  <a:cubicBezTo>
                    <a:pt x="2041" y="16093"/>
                    <a:pt x="2976" y="17028"/>
                    <a:pt x="4119" y="17750"/>
                  </a:cubicBezTo>
                  <a:cubicBezTo>
                    <a:pt x="5147" y="18393"/>
                    <a:pt x="6350" y="18847"/>
                    <a:pt x="7669" y="19069"/>
                  </a:cubicBezTo>
                  <a:cubicBezTo>
                    <a:pt x="8291" y="19174"/>
                    <a:pt x="8937" y="19228"/>
                    <a:pt x="9605" y="19228"/>
                  </a:cubicBezTo>
                  <a:cubicBezTo>
                    <a:pt x="10319" y="19228"/>
                    <a:pt x="11058" y="19166"/>
                    <a:pt x="11816" y="19037"/>
                  </a:cubicBezTo>
                  <a:cubicBezTo>
                    <a:pt x="13325" y="18787"/>
                    <a:pt x="14630" y="18305"/>
                    <a:pt x="15713" y="17662"/>
                  </a:cubicBezTo>
                  <a:cubicBezTo>
                    <a:pt x="19642" y="15301"/>
                    <a:pt x="20726" y="10655"/>
                    <a:pt x="19259" y="6198"/>
                  </a:cubicBezTo>
                  <a:cubicBezTo>
                    <a:pt x="18527" y="4014"/>
                    <a:pt x="17268" y="2519"/>
                    <a:pt x="15801" y="1537"/>
                  </a:cubicBezTo>
                  <a:cubicBezTo>
                    <a:pt x="14154" y="436"/>
                    <a:pt x="12263" y="0"/>
                    <a:pt x="10622" y="0"/>
                  </a:cubicBezTo>
                  <a:close/>
                </a:path>
              </a:pathLst>
            </a:custGeom>
            <a:solidFill>
              <a:srgbClr val="47A8A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73" name="Google Shape;273;p44"/>
            <p:cNvSpPr/>
            <p:nvPr/>
          </p:nvSpPr>
          <p:spPr>
            <a:xfrm>
              <a:off x="6845925" y="1170275"/>
              <a:ext cx="229000" cy="403125"/>
            </a:xfrm>
            <a:custGeom>
              <a:avLst/>
              <a:gdLst/>
              <a:ahLst/>
              <a:cxnLst/>
              <a:rect l="l" t="t" r="r" b="b"/>
              <a:pathLst>
                <a:path w="9160" h="16125" extrusionOk="0">
                  <a:moveTo>
                    <a:pt x="4235" y="0"/>
                  </a:moveTo>
                  <a:cubicBezTo>
                    <a:pt x="3827" y="412"/>
                    <a:pt x="3620" y="718"/>
                    <a:pt x="3620" y="1143"/>
                  </a:cubicBezTo>
                  <a:cubicBezTo>
                    <a:pt x="3620" y="1583"/>
                    <a:pt x="2754" y="2318"/>
                    <a:pt x="3226" y="2786"/>
                  </a:cubicBezTo>
                  <a:cubicBezTo>
                    <a:pt x="3391" y="2951"/>
                    <a:pt x="3591" y="3020"/>
                    <a:pt x="3780" y="3020"/>
                  </a:cubicBezTo>
                  <a:cubicBezTo>
                    <a:pt x="4129" y="3020"/>
                    <a:pt x="4443" y="2788"/>
                    <a:pt x="4443" y="2494"/>
                  </a:cubicBezTo>
                  <a:cubicBezTo>
                    <a:pt x="4443" y="2120"/>
                    <a:pt x="4953" y="1658"/>
                    <a:pt x="5222" y="1658"/>
                  </a:cubicBezTo>
                  <a:cubicBezTo>
                    <a:pt x="5269" y="1658"/>
                    <a:pt x="5308" y="1672"/>
                    <a:pt x="5336" y="1703"/>
                  </a:cubicBezTo>
                  <a:cubicBezTo>
                    <a:pt x="5628" y="1995"/>
                    <a:pt x="4865" y="3416"/>
                    <a:pt x="4443" y="3416"/>
                  </a:cubicBezTo>
                  <a:lnTo>
                    <a:pt x="2448" y="3416"/>
                  </a:lnTo>
                  <a:cubicBezTo>
                    <a:pt x="1657" y="3416"/>
                    <a:pt x="1333" y="3725"/>
                    <a:pt x="1333" y="4235"/>
                  </a:cubicBezTo>
                  <a:cubicBezTo>
                    <a:pt x="1333" y="4749"/>
                    <a:pt x="1629" y="5379"/>
                    <a:pt x="1333" y="5688"/>
                  </a:cubicBezTo>
                  <a:cubicBezTo>
                    <a:pt x="1077" y="5933"/>
                    <a:pt x="879" y="5953"/>
                    <a:pt x="590" y="5953"/>
                  </a:cubicBezTo>
                  <a:cubicBezTo>
                    <a:pt x="535" y="5953"/>
                    <a:pt x="475" y="5952"/>
                    <a:pt x="412" y="5952"/>
                  </a:cubicBezTo>
                  <a:cubicBezTo>
                    <a:pt x="14" y="5952"/>
                    <a:pt x="0" y="7067"/>
                    <a:pt x="204" y="7285"/>
                  </a:cubicBezTo>
                  <a:cubicBezTo>
                    <a:pt x="286" y="7367"/>
                    <a:pt x="517" y="7414"/>
                    <a:pt x="803" y="7414"/>
                  </a:cubicBezTo>
                  <a:cubicBezTo>
                    <a:pt x="1293" y="7414"/>
                    <a:pt x="1945" y="7275"/>
                    <a:pt x="2287" y="6933"/>
                  </a:cubicBezTo>
                  <a:cubicBezTo>
                    <a:pt x="2828" y="6392"/>
                    <a:pt x="3883" y="5924"/>
                    <a:pt x="4207" y="5924"/>
                  </a:cubicBezTo>
                  <a:cubicBezTo>
                    <a:pt x="4513" y="5924"/>
                    <a:pt x="5058" y="6156"/>
                    <a:pt x="5058" y="6539"/>
                  </a:cubicBezTo>
                  <a:cubicBezTo>
                    <a:pt x="5058" y="6933"/>
                    <a:pt x="5804" y="6859"/>
                    <a:pt x="6114" y="7169"/>
                  </a:cubicBezTo>
                  <a:cubicBezTo>
                    <a:pt x="6434" y="7475"/>
                    <a:pt x="6318" y="7799"/>
                    <a:pt x="6114" y="7989"/>
                  </a:cubicBezTo>
                  <a:cubicBezTo>
                    <a:pt x="5964" y="8135"/>
                    <a:pt x="5539" y="8152"/>
                    <a:pt x="5137" y="8152"/>
                  </a:cubicBezTo>
                  <a:cubicBezTo>
                    <a:pt x="5018" y="8152"/>
                    <a:pt x="4901" y="8150"/>
                    <a:pt x="4795" y="8150"/>
                  </a:cubicBezTo>
                  <a:cubicBezTo>
                    <a:pt x="4323" y="8150"/>
                    <a:pt x="4587" y="8428"/>
                    <a:pt x="4587" y="8706"/>
                  </a:cubicBezTo>
                  <a:cubicBezTo>
                    <a:pt x="4587" y="8911"/>
                    <a:pt x="4457" y="8982"/>
                    <a:pt x="4300" y="8982"/>
                  </a:cubicBezTo>
                  <a:cubicBezTo>
                    <a:pt x="4119" y="8982"/>
                    <a:pt x="3904" y="8888"/>
                    <a:pt x="3810" y="8794"/>
                  </a:cubicBezTo>
                  <a:cubicBezTo>
                    <a:pt x="3620" y="8590"/>
                    <a:pt x="3402" y="8780"/>
                    <a:pt x="3402" y="8400"/>
                  </a:cubicBezTo>
                  <a:cubicBezTo>
                    <a:pt x="3402" y="8164"/>
                    <a:pt x="2170" y="7887"/>
                    <a:pt x="1861" y="7887"/>
                  </a:cubicBezTo>
                  <a:cubicBezTo>
                    <a:pt x="1541" y="7887"/>
                    <a:pt x="1305" y="7989"/>
                    <a:pt x="837" y="8456"/>
                  </a:cubicBezTo>
                  <a:cubicBezTo>
                    <a:pt x="366" y="8928"/>
                    <a:pt x="236" y="11376"/>
                    <a:pt x="925" y="12048"/>
                  </a:cubicBezTo>
                  <a:cubicBezTo>
                    <a:pt x="1217" y="12343"/>
                    <a:pt x="1861" y="12959"/>
                    <a:pt x="2360" y="12959"/>
                  </a:cubicBezTo>
                  <a:cubicBezTo>
                    <a:pt x="2532" y="12959"/>
                    <a:pt x="2771" y="12949"/>
                    <a:pt x="3015" y="12949"/>
                  </a:cubicBezTo>
                  <a:cubicBezTo>
                    <a:pt x="3501" y="12949"/>
                    <a:pt x="4003" y="12988"/>
                    <a:pt x="4003" y="13223"/>
                  </a:cubicBezTo>
                  <a:cubicBezTo>
                    <a:pt x="4003" y="13574"/>
                    <a:pt x="4355" y="13807"/>
                    <a:pt x="4355" y="14366"/>
                  </a:cubicBezTo>
                  <a:cubicBezTo>
                    <a:pt x="4355" y="14908"/>
                    <a:pt x="3915" y="15861"/>
                    <a:pt x="4119" y="16079"/>
                  </a:cubicBezTo>
                  <a:lnTo>
                    <a:pt x="4147" y="16125"/>
                  </a:lnTo>
                  <a:cubicBezTo>
                    <a:pt x="8076" y="13764"/>
                    <a:pt x="9160" y="9118"/>
                    <a:pt x="7696" y="4661"/>
                  </a:cubicBezTo>
                  <a:cubicBezTo>
                    <a:pt x="6975" y="2477"/>
                    <a:pt x="5702" y="982"/>
                    <a:pt x="4235" y="0"/>
                  </a:cubicBezTo>
                  <a:close/>
                </a:path>
              </a:pathLst>
            </a:custGeom>
            <a:solidFill>
              <a:srgbClr val="FEE38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74" name="Google Shape;274;p44"/>
            <p:cNvSpPr/>
            <p:nvPr/>
          </p:nvSpPr>
          <p:spPr>
            <a:xfrm>
              <a:off x="6611375" y="1131850"/>
              <a:ext cx="395400" cy="480725"/>
            </a:xfrm>
            <a:custGeom>
              <a:avLst/>
              <a:gdLst/>
              <a:ahLst/>
              <a:cxnLst/>
              <a:rect l="l" t="t" r="r" b="b"/>
              <a:pathLst>
                <a:path w="15816" h="19229" extrusionOk="0">
                  <a:moveTo>
                    <a:pt x="8443" y="0"/>
                  </a:moveTo>
                  <a:cubicBezTo>
                    <a:pt x="7745" y="0"/>
                    <a:pt x="7093" y="79"/>
                    <a:pt x="6526" y="218"/>
                  </a:cubicBezTo>
                  <a:cubicBezTo>
                    <a:pt x="6526" y="218"/>
                    <a:pt x="6420" y="1481"/>
                    <a:pt x="5953" y="1949"/>
                  </a:cubicBezTo>
                  <a:cubicBezTo>
                    <a:pt x="5485" y="2417"/>
                    <a:pt x="5013" y="4059"/>
                    <a:pt x="5013" y="4365"/>
                  </a:cubicBezTo>
                  <a:cubicBezTo>
                    <a:pt x="5013" y="4641"/>
                    <a:pt x="4610" y="5213"/>
                    <a:pt x="4327" y="5213"/>
                  </a:cubicBezTo>
                  <a:cubicBezTo>
                    <a:pt x="4278" y="5213"/>
                    <a:pt x="4233" y="5196"/>
                    <a:pt x="4194" y="5157"/>
                  </a:cubicBezTo>
                  <a:cubicBezTo>
                    <a:pt x="3916" y="4879"/>
                    <a:pt x="3564" y="4337"/>
                    <a:pt x="3564" y="4175"/>
                  </a:cubicBezTo>
                  <a:cubicBezTo>
                    <a:pt x="3564" y="4014"/>
                    <a:pt x="3286" y="3194"/>
                    <a:pt x="3286" y="2842"/>
                  </a:cubicBezTo>
                  <a:cubicBezTo>
                    <a:pt x="3286" y="2490"/>
                    <a:pt x="3124" y="1449"/>
                    <a:pt x="3124" y="1449"/>
                  </a:cubicBezTo>
                  <a:cubicBezTo>
                    <a:pt x="2801" y="1625"/>
                    <a:pt x="2463" y="1815"/>
                    <a:pt x="2143" y="2051"/>
                  </a:cubicBezTo>
                  <a:cubicBezTo>
                    <a:pt x="2143" y="2051"/>
                    <a:pt x="2523" y="2902"/>
                    <a:pt x="2273" y="3166"/>
                  </a:cubicBezTo>
                  <a:cubicBezTo>
                    <a:pt x="2023" y="3416"/>
                    <a:pt x="1879" y="4059"/>
                    <a:pt x="1879" y="4337"/>
                  </a:cubicBezTo>
                  <a:cubicBezTo>
                    <a:pt x="1879" y="4601"/>
                    <a:pt x="2111" y="4925"/>
                    <a:pt x="2111" y="5217"/>
                  </a:cubicBezTo>
                  <a:cubicBezTo>
                    <a:pt x="2111" y="5509"/>
                    <a:pt x="2259" y="5772"/>
                    <a:pt x="2583" y="5860"/>
                  </a:cubicBezTo>
                  <a:cubicBezTo>
                    <a:pt x="2618" y="5869"/>
                    <a:pt x="2654" y="5873"/>
                    <a:pt x="2690" y="5873"/>
                  </a:cubicBezTo>
                  <a:cubicBezTo>
                    <a:pt x="2977" y="5873"/>
                    <a:pt x="3259" y="5623"/>
                    <a:pt x="3533" y="5623"/>
                  </a:cubicBezTo>
                  <a:cubicBezTo>
                    <a:pt x="3642" y="5623"/>
                    <a:pt x="3750" y="5662"/>
                    <a:pt x="3856" y="5772"/>
                  </a:cubicBezTo>
                  <a:cubicBezTo>
                    <a:pt x="4032" y="5934"/>
                    <a:pt x="4032" y="6448"/>
                    <a:pt x="4032" y="6873"/>
                  </a:cubicBezTo>
                  <a:cubicBezTo>
                    <a:pt x="4032" y="7299"/>
                    <a:pt x="4046" y="7517"/>
                    <a:pt x="3754" y="7812"/>
                  </a:cubicBezTo>
                  <a:cubicBezTo>
                    <a:pt x="3462" y="8104"/>
                    <a:pt x="2801" y="8104"/>
                    <a:pt x="2583" y="8323"/>
                  </a:cubicBezTo>
                  <a:cubicBezTo>
                    <a:pt x="2375" y="8530"/>
                    <a:pt x="2083" y="9540"/>
                    <a:pt x="2083" y="9540"/>
                  </a:cubicBezTo>
                  <a:cubicBezTo>
                    <a:pt x="2083" y="9540"/>
                    <a:pt x="2111" y="9747"/>
                    <a:pt x="2111" y="9979"/>
                  </a:cubicBezTo>
                  <a:cubicBezTo>
                    <a:pt x="2111" y="10201"/>
                    <a:pt x="1879" y="10113"/>
                    <a:pt x="1879" y="10433"/>
                  </a:cubicBezTo>
                  <a:cubicBezTo>
                    <a:pt x="1879" y="10743"/>
                    <a:pt x="1995" y="10507"/>
                    <a:pt x="1732" y="10785"/>
                  </a:cubicBezTo>
                  <a:cubicBezTo>
                    <a:pt x="1454" y="11049"/>
                    <a:pt x="1732" y="11608"/>
                    <a:pt x="1732" y="11798"/>
                  </a:cubicBezTo>
                  <a:cubicBezTo>
                    <a:pt x="1732" y="11861"/>
                    <a:pt x="1680" y="11882"/>
                    <a:pt x="1610" y="11882"/>
                  </a:cubicBezTo>
                  <a:cubicBezTo>
                    <a:pt x="1472" y="11882"/>
                    <a:pt x="1264" y="11798"/>
                    <a:pt x="1264" y="11798"/>
                  </a:cubicBezTo>
                  <a:cubicBezTo>
                    <a:pt x="1264" y="11798"/>
                    <a:pt x="1144" y="11210"/>
                    <a:pt x="1028" y="11094"/>
                  </a:cubicBezTo>
                  <a:cubicBezTo>
                    <a:pt x="1012" y="11078"/>
                    <a:pt x="989" y="11071"/>
                    <a:pt x="964" y="11071"/>
                  </a:cubicBezTo>
                  <a:cubicBezTo>
                    <a:pt x="807" y="11071"/>
                    <a:pt x="514" y="11330"/>
                    <a:pt x="514" y="11330"/>
                  </a:cubicBezTo>
                  <a:cubicBezTo>
                    <a:pt x="514" y="11330"/>
                    <a:pt x="1" y="11988"/>
                    <a:pt x="1" y="12340"/>
                  </a:cubicBezTo>
                  <a:cubicBezTo>
                    <a:pt x="1" y="12655"/>
                    <a:pt x="284" y="14008"/>
                    <a:pt x="1136" y="14008"/>
                  </a:cubicBezTo>
                  <a:cubicBezTo>
                    <a:pt x="1234" y="14008"/>
                    <a:pt x="1340" y="13990"/>
                    <a:pt x="1454" y="13951"/>
                  </a:cubicBezTo>
                  <a:cubicBezTo>
                    <a:pt x="2551" y="13557"/>
                    <a:pt x="2129" y="12867"/>
                    <a:pt x="2347" y="12632"/>
                  </a:cubicBezTo>
                  <a:cubicBezTo>
                    <a:pt x="2408" y="12575"/>
                    <a:pt x="2467" y="12552"/>
                    <a:pt x="2520" y="12552"/>
                  </a:cubicBezTo>
                  <a:cubicBezTo>
                    <a:pt x="2675" y="12552"/>
                    <a:pt x="2787" y="12744"/>
                    <a:pt x="2787" y="12895"/>
                  </a:cubicBezTo>
                  <a:cubicBezTo>
                    <a:pt x="2787" y="13089"/>
                    <a:pt x="2815" y="13835"/>
                    <a:pt x="2815" y="13835"/>
                  </a:cubicBezTo>
                  <a:cubicBezTo>
                    <a:pt x="2815" y="13835"/>
                    <a:pt x="2902" y="13824"/>
                    <a:pt x="3012" y="13824"/>
                  </a:cubicBezTo>
                  <a:cubicBezTo>
                    <a:pt x="3198" y="13824"/>
                    <a:pt x="3448" y="13853"/>
                    <a:pt x="3448" y="14010"/>
                  </a:cubicBezTo>
                  <a:cubicBezTo>
                    <a:pt x="3448" y="14260"/>
                    <a:pt x="2861" y="14464"/>
                    <a:pt x="3022" y="14612"/>
                  </a:cubicBezTo>
                  <a:cubicBezTo>
                    <a:pt x="3041" y="14633"/>
                    <a:pt x="3074" y="14642"/>
                    <a:pt x="3118" y="14642"/>
                  </a:cubicBezTo>
                  <a:cubicBezTo>
                    <a:pt x="3360" y="14642"/>
                    <a:pt x="3946" y="14375"/>
                    <a:pt x="4429" y="14375"/>
                  </a:cubicBezTo>
                  <a:cubicBezTo>
                    <a:pt x="4538" y="14375"/>
                    <a:pt x="4642" y="14389"/>
                    <a:pt x="4735" y="14422"/>
                  </a:cubicBezTo>
                  <a:cubicBezTo>
                    <a:pt x="5323" y="14612"/>
                    <a:pt x="5953" y="15242"/>
                    <a:pt x="5953" y="15621"/>
                  </a:cubicBezTo>
                  <a:cubicBezTo>
                    <a:pt x="5953" y="16019"/>
                    <a:pt x="5734" y="16325"/>
                    <a:pt x="6086" y="16677"/>
                  </a:cubicBezTo>
                  <a:cubicBezTo>
                    <a:pt x="6452" y="17046"/>
                    <a:pt x="6086" y="17588"/>
                    <a:pt x="6086" y="18013"/>
                  </a:cubicBezTo>
                  <a:cubicBezTo>
                    <a:pt x="6086" y="18407"/>
                    <a:pt x="5587" y="18819"/>
                    <a:pt x="5499" y="19069"/>
                  </a:cubicBezTo>
                  <a:cubicBezTo>
                    <a:pt x="6114" y="19174"/>
                    <a:pt x="6757" y="19228"/>
                    <a:pt x="7423" y="19228"/>
                  </a:cubicBezTo>
                  <a:cubicBezTo>
                    <a:pt x="8135" y="19228"/>
                    <a:pt x="8874" y="19166"/>
                    <a:pt x="9632" y="19037"/>
                  </a:cubicBezTo>
                  <a:cubicBezTo>
                    <a:pt x="11155" y="18787"/>
                    <a:pt x="12446" y="18305"/>
                    <a:pt x="13529" y="17662"/>
                  </a:cubicBezTo>
                  <a:lnTo>
                    <a:pt x="13501" y="17616"/>
                  </a:lnTo>
                  <a:cubicBezTo>
                    <a:pt x="13297" y="17398"/>
                    <a:pt x="13737" y="16445"/>
                    <a:pt x="13737" y="15903"/>
                  </a:cubicBezTo>
                  <a:cubicBezTo>
                    <a:pt x="13737" y="15344"/>
                    <a:pt x="13385" y="15111"/>
                    <a:pt x="13385" y="14760"/>
                  </a:cubicBezTo>
                  <a:cubicBezTo>
                    <a:pt x="13385" y="14525"/>
                    <a:pt x="12883" y="14486"/>
                    <a:pt x="12397" y="14486"/>
                  </a:cubicBezTo>
                  <a:cubicBezTo>
                    <a:pt x="12153" y="14486"/>
                    <a:pt x="11914" y="14496"/>
                    <a:pt x="11742" y="14496"/>
                  </a:cubicBezTo>
                  <a:cubicBezTo>
                    <a:pt x="11243" y="14496"/>
                    <a:pt x="10599" y="13880"/>
                    <a:pt x="10307" y="13585"/>
                  </a:cubicBezTo>
                  <a:cubicBezTo>
                    <a:pt x="9618" y="12913"/>
                    <a:pt x="9748" y="10465"/>
                    <a:pt x="10219" y="9993"/>
                  </a:cubicBezTo>
                  <a:cubicBezTo>
                    <a:pt x="10687" y="9526"/>
                    <a:pt x="10923" y="9424"/>
                    <a:pt x="11243" y="9424"/>
                  </a:cubicBezTo>
                  <a:cubicBezTo>
                    <a:pt x="11552" y="9424"/>
                    <a:pt x="12784" y="9701"/>
                    <a:pt x="12784" y="9937"/>
                  </a:cubicBezTo>
                  <a:cubicBezTo>
                    <a:pt x="12784" y="10317"/>
                    <a:pt x="13002" y="10127"/>
                    <a:pt x="13192" y="10331"/>
                  </a:cubicBezTo>
                  <a:cubicBezTo>
                    <a:pt x="13286" y="10425"/>
                    <a:pt x="13501" y="10519"/>
                    <a:pt x="13682" y="10519"/>
                  </a:cubicBezTo>
                  <a:cubicBezTo>
                    <a:pt x="13839" y="10519"/>
                    <a:pt x="13969" y="10448"/>
                    <a:pt x="13969" y="10243"/>
                  </a:cubicBezTo>
                  <a:cubicBezTo>
                    <a:pt x="13969" y="9965"/>
                    <a:pt x="13705" y="9687"/>
                    <a:pt x="14177" y="9687"/>
                  </a:cubicBezTo>
                  <a:cubicBezTo>
                    <a:pt x="14283" y="9687"/>
                    <a:pt x="14400" y="9689"/>
                    <a:pt x="14519" y="9689"/>
                  </a:cubicBezTo>
                  <a:cubicBezTo>
                    <a:pt x="14921" y="9689"/>
                    <a:pt x="15346" y="9672"/>
                    <a:pt x="15496" y="9526"/>
                  </a:cubicBezTo>
                  <a:cubicBezTo>
                    <a:pt x="15700" y="9336"/>
                    <a:pt x="15816" y="9012"/>
                    <a:pt x="15496" y="8706"/>
                  </a:cubicBezTo>
                  <a:cubicBezTo>
                    <a:pt x="15186" y="8396"/>
                    <a:pt x="14440" y="8470"/>
                    <a:pt x="14440" y="8076"/>
                  </a:cubicBezTo>
                  <a:cubicBezTo>
                    <a:pt x="14440" y="7693"/>
                    <a:pt x="13895" y="7461"/>
                    <a:pt x="13589" y="7461"/>
                  </a:cubicBezTo>
                  <a:cubicBezTo>
                    <a:pt x="13265" y="7461"/>
                    <a:pt x="12210" y="7929"/>
                    <a:pt x="11669" y="8470"/>
                  </a:cubicBezTo>
                  <a:cubicBezTo>
                    <a:pt x="11327" y="8812"/>
                    <a:pt x="10675" y="8951"/>
                    <a:pt x="10185" y="8951"/>
                  </a:cubicBezTo>
                  <a:cubicBezTo>
                    <a:pt x="9899" y="8951"/>
                    <a:pt x="9668" y="8904"/>
                    <a:pt x="9586" y="8822"/>
                  </a:cubicBezTo>
                  <a:cubicBezTo>
                    <a:pt x="9382" y="8604"/>
                    <a:pt x="9396" y="7489"/>
                    <a:pt x="9794" y="7489"/>
                  </a:cubicBezTo>
                  <a:cubicBezTo>
                    <a:pt x="9857" y="7489"/>
                    <a:pt x="9917" y="7490"/>
                    <a:pt x="9972" y="7490"/>
                  </a:cubicBezTo>
                  <a:cubicBezTo>
                    <a:pt x="10261" y="7490"/>
                    <a:pt x="10459" y="7470"/>
                    <a:pt x="10715" y="7225"/>
                  </a:cubicBezTo>
                  <a:cubicBezTo>
                    <a:pt x="11011" y="6916"/>
                    <a:pt x="10715" y="6286"/>
                    <a:pt x="10715" y="5772"/>
                  </a:cubicBezTo>
                  <a:cubicBezTo>
                    <a:pt x="10715" y="5262"/>
                    <a:pt x="11039" y="4953"/>
                    <a:pt x="11830" y="4953"/>
                  </a:cubicBezTo>
                  <a:lnTo>
                    <a:pt x="13825" y="4953"/>
                  </a:lnTo>
                  <a:cubicBezTo>
                    <a:pt x="14247" y="4953"/>
                    <a:pt x="15010" y="3532"/>
                    <a:pt x="14718" y="3240"/>
                  </a:cubicBezTo>
                  <a:cubicBezTo>
                    <a:pt x="14690" y="3209"/>
                    <a:pt x="14651" y="3195"/>
                    <a:pt x="14604" y="3195"/>
                  </a:cubicBezTo>
                  <a:cubicBezTo>
                    <a:pt x="14335" y="3195"/>
                    <a:pt x="13825" y="3657"/>
                    <a:pt x="13825" y="4031"/>
                  </a:cubicBezTo>
                  <a:cubicBezTo>
                    <a:pt x="13825" y="4325"/>
                    <a:pt x="13511" y="4557"/>
                    <a:pt x="13162" y="4557"/>
                  </a:cubicBezTo>
                  <a:cubicBezTo>
                    <a:pt x="12973" y="4557"/>
                    <a:pt x="12773" y="4488"/>
                    <a:pt x="12608" y="4323"/>
                  </a:cubicBezTo>
                  <a:cubicBezTo>
                    <a:pt x="12136" y="3855"/>
                    <a:pt x="13002" y="3120"/>
                    <a:pt x="13002" y="2680"/>
                  </a:cubicBezTo>
                  <a:cubicBezTo>
                    <a:pt x="13002" y="2255"/>
                    <a:pt x="13209" y="1949"/>
                    <a:pt x="13617" y="1537"/>
                  </a:cubicBezTo>
                  <a:cubicBezTo>
                    <a:pt x="11983" y="436"/>
                    <a:pt x="10086" y="0"/>
                    <a:pt x="8443" y="0"/>
                  </a:cubicBezTo>
                  <a:close/>
                </a:path>
              </a:pathLst>
            </a:custGeom>
            <a:solidFill>
              <a:srgbClr val="47A8A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75" name="Google Shape;275;p44"/>
            <p:cNvSpPr/>
            <p:nvPr/>
          </p:nvSpPr>
          <p:spPr>
            <a:xfrm>
              <a:off x="6689475" y="1137300"/>
              <a:ext cx="85050" cy="124900"/>
            </a:xfrm>
            <a:custGeom>
              <a:avLst/>
              <a:gdLst/>
              <a:ahLst/>
              <a:cxnLst/>
              <a:rect l="l" t="t" r="r" b="b"/>
              <a:pathLst>
                <a:path w="3402" h="4996" extrusionOk="0">
                  <a:moveTo>
                    <a:pt x="3402" y="0"/>
                  </a:moveTo>
                  <a:lnTo>
                    <a:pt x="3402" y="0"/>
                  </a:lnTo>
                  <a:cubicBezTo>
                    <a:pt x="2417" y="250"/>
                    <a:pt x="1203" y="588"/>
                    <a:pt x="0" y="1231"/>
                  </a:cubicBezTo>
                  <a:cubicBezTo>
                    <a:pt x="0" y="1231"/>
                    <a:pt x="162" y="2272"/>
                    <a:pt x="162" y="2624"/>
                  </a:cubicBezTo>
                  <a:cubicBezTo>
                    <a:pt x="162" y="2976"/>
                    <a:pt x="440" y="3796"/>
                    <a:pt x="440" y="3957"/>
                  </a:cubicBezTo>
                  <a:cubicBezTo>
                    <a:pt x="440" y="4119"/>
                    <a:pt x="792" y="4661"/>
                    <a:pt x="1070" y="4939"/>
                  </a:cubicBezTo>
                  <a:cubicBezTo>
                    <a:pt x="1109" y="4978"/>
                    <a:pt x="1154" y="4995"/>
                    <a:pt x="1203" y="4995"/>
                  </a:cubicBezTo>
                  <a:cubicBezTo>
                    <a:pt x="1486" y="4995"/>
                    <a:pt x="1889" y="4423"/>
                    <a:pt x="1889" y="4147"/>
                  </a:cubicBezTo>
                  <a:cubicBezTo>
                    <a:pt x="1889" y="3841"/>
                    <a:pt x="2361" y="2199"/>
                    <a:pt x="2829" y="1731"/>
                  </a:cubicBezTo>
                  <a:cubicBezTo>
                    <a:pt x="3296" y="1263"/>
                    <a:pt x="3402" y="0"/>
                    <a:pt x="3402" y="0"/>
                  </a:cubicBezTo>
                  <a:close/>
                </a:path>
              </a:pathLst>
            </a:custGeom>
            <a:solidFill>
              <a:srgbClr val="FEE38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76" name="Google Shape;276;p44"/>
            <p:cNvSpPr/>
            <p:nvPr/>
          </p:nvSpPr>
          <p:spPr>
            <a:xfrm>
              <a:off x="6556875" y="1183100"/>
              <a:ext cx="215825" cy="425475"/>
            </a:xfrm>
            <a:custGeom>
              <a:avLst/>
              <a:gdLst/>
              <a:ahLst/>
              <a:cxnLst/>
              <a:rect l="l" t="t" r="r" b="b"/>
              <a:pathLst>
                <a:path w="8633" h="17019" extrusionOk="0">
                  <a:moveTo>
                    <a:pt x="4323" y="1"/>
                  </a:moveTo>
                  <a:cubicBezTo>
                    <a:pt x="2490" y="1260"/>
                    <a:pt x="834" y="3371"/>
                    <a:pt x="320" y="7022"/>
                  </a:cubicBezTo>
                  <a:cubicBezTo>
                    <a:pt x="0" y="9280"/>
                    <a:pt x="408" y="11271"/>
                    <a:pt x="1361" y="12900"/>
                  </a:cubicBezTo>
                  <a:cubicBezTo>
                    <a:pt x="1661" y="13199"/>
                    <a:pt x="2023" y="13308"/>
                    <a:pt x="2391" y="13308"/>
                  </a:cubicBezTo>
                  <a:cubicBezTo>
                    <a:pt x="3391" y="13308"/>
                    <a:pt x="4439" y="12502"/>
                    <a:pt x="4439" y="12502"/>
                  </a:cubicBezTo>
                  <a:cubicBezTo>
                    <a:pt x="4439" y="12502"/>
                    <a:pt x="4805" y="12692"/>
                    <a:pt x="4643" y="12854"/>
                  </a:cubicBezTo>
                  <a:cubicBezTo>
                    <a:pt x="4467" y="13030"/>
                    <a:pt x="3722" y="14057"/>
                    <a:pt x="3722" y="14437"/>
                  </a:cubicBezTo>
                  <a:cubicBezTo>
                    <a:pt x="3722" y="14820"/>
                    <a:pt x="4116" y="15700"/>
                    <a:pt x="4116" y="15700"/>
                  </a:cubicBezTo>
                  <a:cubicBezTo>
                    <a:pt x="5157" y="16343"/>
                    <a:pt x="6346" y="16797"/>
                    <a:pt x="7679" y="17019"/>
                  </a:cubicBezTo>
                  <a:cubicBezTo>
                    <a:pt x="7767" y="16769"/>
                    <a:pt x="8266" y="16357"/>
                    <a:pt x="8266" y="15963"/>
                  </a:cubicBezTo>
                  <a:cubicBezTo>
                    <a:pt x="8266" y="15538"/>
                    <a:pt x="8632" y="14996"/>
                    <a:pt x="8266" y="14627"/>
                  </a:cubicBezTo>
                  <a:cubicBezTo>
                    <a:pt x="7914" y="14275"/>
                    <a:pt x="8133" y="13969"/>
                    <a:pt x="8133" y="13571"/>
                  </a:cubicBezTo>
                  <a:cubicBezTo>
                    <a:pt x="8133" y="13192"/>
                    <a:pt x="7503" y="12562"/>
                    <a:pt x="6915" y="12372"/>
                  </a:cubicBezTo>
                  <a:cubicBezTo>
                    <a:pt x="6822" y="12339"/>
                    <a:pt x="6718" y="12325"/>
                    <a:pt x="6609" y="12325"/>
                  </a:cubicBezTo>
                  <a:cubicBezTo>
                    <a:pt x="6126" y="12325"/>
                    <a:pt x="5540" y="12592"/>
                    <a:pt x="5298" y="12592"/>
                  </a:cubicBezTo>
                  <a:cubicBezTo>
                    <a:pt x="5254" y="12592"/>
                    <a:pt x="5221" y="12583"/>
                    <a:pt x="5202" y="12562"/>
                  </a:cubicBezTo>
                  <a:cubicBezTo>
                    <a:pt x="5041" y="12414"/>
                    <a:pt x="5628" y="12210"/>
                    <a:pt x="5628" y="11960"/>
                  </a:cubicBezTo>
                  <a:cubicBezTo>
                    <a:pt x="5628" y="11803"/>
                    <a:pt x="5378" y="11774"/>
                    <a:pt x="5192" y="11774"/>
                  </a:cubicBezTo>
                  <a:cubicBezTo>
                    <a:pt x="5082" y="11774"/>
                    <a:pt x="4995" y="11785"/>
                    <a:pt x="4995" y="11785"/>
                  </a:cubicBezTo>
                  <a:cubicBezTo>
                    <a:pt x="4995" y="11785"/>
                    <a:pt x="4967" y="11039"/>
                    <a:pt x="4967" y="10845"/>
                  </a:cubicBezTo>
                  <a:cubicBezTo>
                    <a:pt x="4967" y="10694"/>
                    <a:pt x="4855" y="10502"/>
                    <a:pt x="4700" y="10502"/>
                  </a:cubicBezTo>
                  <a:cubicBezTo>
                    <a:pt x="4647" y="10502"/>
                    <a:pt x="4588" y="10525"/>
                    <a:pt x="4527" y="10582"/>
                  </a:cubicBezTo>
                  <a:cubicBezTo>
                    <a:pt x="4309" y="10817"/>
                    <a:pt x="4731" y="11507"/>
                    <a:pt x="3634" y="11901"/>
                  </a:cubicBezTo>
                  <a:cubicBezTo>
                    <a:pt x="3520" y="11940"/>
                    <a:pt x="3414" y="11958"/>
                    <a:pt x="3316" y="11958"/>
                  </a:cubicBezTo>
                  <a:cubicBezTo>
                    <a:pt x="2464" y="11958"/>
                    <a:pt x="2181" y="10605"/>
                    <a:pt x="2181" y="10290"/>
                  </a:cubicBezTo>
                  <a:cubicBezTo>
                    <a:pt x="2181" y="9938"/>
                    <a:pt x="2694" y="9280"/>
                    <a:pt x="2694" y="9280"/>
                  </a:cubicBezTo>
                  <a:cubicBezTo>
                    <a:pt x="2694" y="9280"/>
                    <a:pt x="2987" y="9021"/>
                    <a:pt x="3144" y="9021"/>
                  </a:cubicBezTo>
                  <a:cubicBezTo>
                    <a:pt x="3169" y="9021"/>
                    <a:pt x="3192" y="9028"/>
                    <a:pt x="3208" y="9044"/>
                  </a:cubicBezTo>
                  <a:cubicBezTo>
                    <a:pt x="3324" y="9160"/>
                    <a:pt x="3444" y="9748"/>
                    <a:pt x="3444" y="9748"/>
                  </a:cubicBezTo>
                  <a:cubicBezTo>
                    <a:pt x="3444" y="9748"/>
                    <a:pt x="3652" y="9832"/>
                    <a:pt x="3790" y="9832"/>
                  </a:cubicBezTo>
                  <a:cubicBezTo>
                    <a:pt x="3860" y="9832"/>
                    <a:pt x="3912" y="9811"/>
                    <a:pt x="3912" y="9748"/>
                  </a:cubicBezTo>
                  <a:cubicBezTo>
                    <a:pt x="3912" y="9558"/>
                    <a:pt x="3634" y="8999"/>
                    <a:pt x="3912" y="8735"/>
                  </a:cubicBezTo>
                  <a:cubicBezTo>
                    <a:pt x="4175" y="8457"/>
                    <a:pt x="4059" y="8693"/>
                    <a:pt x="4059" y="8383"/>
                  </a:cubicBezTo>
                  <a:cubicBezTo>
                    <a:pt x="4059" y="8063"/>
                    <a:pt x="4291" y="8151"/>
                    <a:pt x="4291" y="7929"/>
                  </a:cubicBezTo>
                  <a:cubicBezTo>
                    <a:pt x="4291" y="7697"/>
                    <a:pt x="4263" y="7490"/>
                    <a:pt x="4263" y="7490"/>
                  </a:cubicBezTo>
                  <a:cubicBezTo>
                    <a:pt x="4263" y="7490"/>
                    <a:pt x="4555" y="6480"/>
                    <a:pt x="4763" y="6273"/>
                  </a:cubicBezTo>
                  <a:cubicBezTo>
                    <a:pt x="4981" y="6054"/>
                    <a:pt x="5642" y="6054"/>
                    <a:pt x="5934" y="5762"/>
                  </a:cubicBezTo>
                  <a:cubicBezTo>
                    <a:pt x="6226" y="5467"/>
                    <a:pt x="6212" y="5249"/>
                    <a:pt x="6212" y="4823"/>
                  </a:cubicBezTo>
                  <a:cubicBezTo>
                    <a:pt x="6212" y="4398"/>
                    <a:pt x="6212" y="3884"/>
                    <a:pt x="6036" y="3722"/>
                  </a:cubicBezTo>
                  <a:cubicBezTo>
                    <a:pt x="5930" y="3612"/>
                    <a:pt x="5822" y="3573"/>
                    <a:pt x="5713" y="3573"/>
                  </a:cubicBezTo>
                  <a:cubicBezTo>
                    <a:pt x="5439" y="3573"/>
                    <a:pt x="5157" y="3823"/>
                    <a:pt x="4870" y="3823"/>
                  </a:cubicBezTo>
                  <a:cubicBezTo>
                    <a:pt x="4834" y="3823"/>
                    <a:pt x="4798" y="3819"/>
                    <a:pt x="4763" y="3810"/>
                  </a:cubicBezTo>
                  <a:cubicBezTo>
                    <a:pt x="4439" y="3722"/>
                    <a:pt x="4291" y="3459"/>
                    <a:pt x="4291" y="3167"/>
                  </a:cubicBezTo>
                  <a:cubicBezTo>
                    <a:pt x="4291" y="2875"/>
                    <a:pt x="4059" y="2551"/>
                    <a:pt x="4059" y="2287"/>
                  </a:cubicBezTo>
                  <a:cubicBezTo>
                    <a:pt x="4059" y="2009"/>
                    <a:pt x="4203" y="1366"/>
                    <a:pt x="4453" y="1116"/>
                  </a:cubicBezTo>
                  <a:cubicBezTo>
                    <a:pt x="4703" y="852"/>
                    <a:pt x="4323" y="1"/>
                    <a:pt x="4323" y="1"/>
                  </a:cubicBezTo>
                  <a:close/>
                </a:path>
              </a:pathLst>
            </a:custGeom>
            <a:solidFill>
              <a:srgbClr val="FEE38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77" name="Google Shape;277;p44"/>
            <p:cNvSpPr/>
            <p:nvPr/>
          </p:nvSpPr>
          <p:spPr>
            <a:xfrm>
              <a:off x="6590900" y="1495650"/>
              <a:ext cx="86100" cy="79950"/>
            </a:xfrm>
            <a:custGeom>
              <a:avLst/>
              <a:gdLst/>
              <a:ahLst/>
              <a:cxnLst/>
              <a:rect l="l" t="t" r="r" b="b"/>
              <a:pathLst>
                <a:path w="3444" h="3198" extrusionOk="0">
                  <a:moveTo>
                    <a:pt x="3078" y="0"/>
                  </a:moveTo>
                  <a:cubicBezTo>
                    <a:pt x="3078" y="0"/>
                    <a:pt x="2030" y="806"/>
                    <a:pt x="1030" y="806"/>
                  </a:cubicBezTo>
                  <a:cubicBezTo>
                    <a:pt x="662" y="806"/>
                    <a:pt x="300" y="697"/>
                    <a:pt x="0" y="398"/>
                  </a:cubicBezTo>
                  <a:lnTo>
                    <a:pt x="0" y="398"/>
                  </a:lnTo>
                  <a:cubicBezTo>
                    <a:pt x="676" y="1541"/>
                    <a:pt x="1611" y="2476"/>
                    <a:pt x="2755" y="3198"/>
                  </a:cubicBezTo>
                  <a:cubicBezTo>
                    <a:pt x="2755" y="3198"/>
                    <a:pt x="2361" y="2318"/>
                    <a:pt x="2361" y="1935"/>
                  </a:cubicBezTo>
                  <a:cubicBezTo>
                    <a:pt x="2361" y="1555"/>
                    <a:pt x="3106" y="528"/>
                    <a:pt x="3282" y="352"/>
                  </a:cubicBezTo>
                  <a:cubicBezTo>
                    <a:pt x="3444" y="190"/>
                    <a:pt x="3078" y="0"/>
                    <a:pt x="3078" y="0"/>
                  </a:cubicBezTo>
                  <a:close/>
                </a:path>
              </a:pathLst>
            </a:custGeom>
            <a:solidFill>
              <a:srgbClr val="58C0E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78" name="Google Shape;278;p44"/>
            <p:cNvSpPr/>
            <p:nvPr/>
          </p:nvSpPr>
          <p:spPr>
            <a:xfrm>
              <a:off x="6715850" y="1329700"/>
              <a:ext cx="26400" cy="26050"/>
            </a:xfrm>
            <a:custGeom>
              <a:avLst/>
              <a:gdLst/>
              <a:ahLst/>
              <a:cxnLst/>
              <a:rect l="l" t="t" r="r" b="b"/>
              <a:pathLst>
                <a:path w="1056" h="1042" extrusionOk="0">
                  <a:moveTo>
                    <a:pt x="528" y="0"/>
                  </a:moveTo>
                  <a:cubicBezTo>
                    <a:pt x="236" y="0"/>
                    <a:pt x="1" y="233"/>
                    <a:pt x="1" y="514"/>
                  </a:cubicBezTo>
                  <a:cubicBezTo>
                    <a:pt x="1" y="806"/>
                    <a:pt x="236" y="1042"/>
                    <a:pt x="528" y="1042"/>
                  </a:cubicBezTo>
                  <a:cubicBezTo>
                    <a:pt x="820" y="1042"/>
                    <a:pt x="1056" y="806"/>
                    <a:pt x="1056" y="514"/>
                  </a:cubicBezTo>
                  <a:cubicBezTo>
                    <a:pt x="1056" y="233"/>
                    <a:pt x="820" y="0"/>
                    <a:pt x="528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79" name="Google Shape;279;p44"/>
            <p:cNvSpPr/>
            <p:nvPr/>
          </p:nvSpPr>
          <p:spPr>
            <a:xfrm>
              <a:off x="6863850" y="1329700"/>
              <a:ext cx="26400" cy="26050"/>
            </a:xfrm>
            <a:custGeom>
              <a:avLst/>
              <a:gdLst/>
              <a:ahLst/>
              <a:cxnLst/>
              <a:rect l="l" t="t" r="r" b="b"/>
              <a:pathLst>
                <a:path w="1056" h="1042" extrusionOk="0">
                  <a:moveTo>
                    <a:pt x="528" y="0"/>
                  </a:moveTo>
                  <a:cubicBezTo>
                    <a:pt x="236" y="0"/>
                    <a:pt x="1" y="233"/>
                    <a:pt x="1" y="514"/>
                  </a:cubicBezTo>
                  <a:cubicBezTo>
                    <a:pt x="1" y="806"/>
                    <a:pt x="236" y="1042"/>
                    <a:pt x="528" y="1042"/>
                  </a:cubicBezTo>
                  <a:cubicBezTo>
                    <a:pt x="824" y="1042"/>
                    <a:pt x="1056" y="806"/>
                    <a:pt x="1056" y="514"/>
                  </a:cubicBezTo>
                  <a:cubicBezTo>
                    <a:pt x="1056" y="233"/>
                    <a:pt x="824" y="0"/>
                    <a:pt x="528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80" name="Google Shape;280;p44"/>
            <p:cNvSpPr/>
            <p:nvPr/>
          </p:nvSpPr>
          <p:spPr>
            <a:xfrm>
              <a:off x="6749900" y="1339000"/>
              <a:ext cx="101925" cy="39450"/>
            </a:xfrm>
            <a:custGeom>
              <a:avLst/>
              <a:gdLst/>
              <a:ahLst/>
              <a:cxnLst/>
              <a:rect l="l" t="t" r="r" b="b"/>
              <a:pathLst>
                <a:path w="4077" h="1578" extrusionOk="0">
                  <a:moveTo>
                    <a:pt x="3917" y="1"/>
                  </a:moveTo>
                  <a:cubicBezTo>
                    <a:pt x="3873" y="1"/>
                    <a:pt x="3831" y="20"/>
                    <a:pt x="3799" y="54"/>
                  </a:cubicBezTo>
                  <a:lnTo>
                    <a:pt x="3781" y="82"/>
                  </a:lnTo>
                  <a:lnTo>
                    <a:pt x="3767" y="82"/>
                  </a:lnTo>
                  <a:cubicBezTo>
                    <a:pt x="3767" y="96"/>
                    <a:pt x="3753" y="96"/>
                    <a:pt x="3753" y="110"/>
                  </a:cubicBezTo>
                  <a:cubicBezTo>
                    <a:pt x="3739" y="142"/>
                    <a:pt x="3711" y="170"/>
                    <a:pt x="3665" y="212"/>
                  </a:cubicBezTo>
                  <a:cubicBezTo>
                    <a:pt x="3637" y="258"/>
                    <a:pt x="3577" y="300"/>
                    <a:pt x="3535" y="360"/>
                  </a:cubicBezTo>
                  <a:cubicBezTo>
                    <a:pt x="3503" y="388"/>
                    <a:pt x="3461" y="420"/>
                    <a:pt x="3430" y="448"/>
                  </a:cubicBezTo>
                  <a:cubicBezTo>
                    <a:pt x="3401" y="476"/>
                    <a:pt x="3373" y="508"/>
                    <a:pt x="3328" y="536"/>
                  </a:cubicBezTo>
                  <a:cubicBezTo>
                    <a:pt x="3285" y="564"/>
                    <a:pt x="3254" y="596"/>
                    <a:pt x="3211" y="624"/>
                  </a:cubicBezTo>
                  <a:cubicBezTo>
                    <a:pt x="3166" y="652"/>
                    <a:pt x="3124" y="684"/>
                    <a:pt x="3078" y="712"/>
                  </a:cubicBezTo>
                  <a:cubicBezTo>
                    <a:pt x="3036" y="740"/>
                    <a:pt x="2976" y="772"/>
                    <a:pt x="2934" y="786"/>
                  </a:cubicBezTo>
                  <a:cubicBezTo>
                    <a:pt x="2874" y="814"/>
                    <a:pt x="2832" y="828"/>
                    <a:pt x="2772" y="860"/>
                  </a:cubicBezTo>
                  <a:cubicBezTo>
                    <a:pt x="2726" y="874"/>
                    <a:pt x="2670" y="888"/>
                    <a:pt x="2610" y="916"/>
                  </a:cubicBezTo>
                  <a:cubicBezTo>
                    <a:pt x="2550" y="933"/>
                    <a:pt x="2494" y="948"/>
                    <a:pt x="2434" y="962"/>
                  </a:cubicBezTo>
                  <a:cubicBezTo>
                    <a:pt x="2374" y="962"/>
                    <a:pt x="2318" y="976"/>
                    <a:pt x="2272" y="976"/>
                  </a:cubicBezTo>
                  <a:cubicBezTo>
                    <a:pt x="2244" y="990"/>
                    <a:pt x="2198" y="990"/>
                    <a:pt x="2170" y="990"/>
                  </a:cubicBezTo>
                  <a:lnTo>
                    <a:pt x="1790" y="990"/>
                  </a:lnTo>
                  <a:cubicBezTo>
                    <a:pt x="1759" y="990"/>
                    <a:pt x="1731" y="976"/>
                    <a:pt x="1688" y="976"/>
                  </a:cubicBezTo>
                  <a:cubicBezTo>
                    <a:pt x="1657" y="976"/>
                    <a:pt x="1629" y="976"/>
                    <a:pt x="1600" y="962"/>
                  </a:cubicBezTo>
                  <a:cubicBezTo>
                    <a:pt x="1569" y="962"/>
                    <a:pt x="1541" y="962"/>
                    <a:pt x="1513" y="948"/>
                  </a:cubicBezTo>
                  <a:cubicBezTo>
                    <a:pt x="1453" y="933"/>
                    <a:pt x="1393" y="933"/>
                    <a:pt x="1337" y="902"/>
                  </a:cubicBezTo>
                  <a:cubicBezTo>
                    <a:pt x="1291" y="888"/>
                    <a:pt x="1231" y="874"/>
                    <a:pt x="1175" y="860"/>
                  </a:cubicBezTo>
                  <a:cubicBezTo>
                    <a:pt x="1161" y="846"/>
                    <a:pt x="1129" y="828"/>
                    <a:pt x="1101" y="828"/>
                  </a:cubicBezTo>
                  <a:cubicBezTo>
                    <a:pt x="1073" y="814"/>
                    <a:pt x="1055" y="800"/>
                    <a:pt x="1027" y="800"/>
                  </a:cubicBezTo>
                  <a:cubicBezTo>
                    <a:pt x="999" y="786"/>
                    <a:pt x="985" y="772"/>
                    <a:pt x="953" y="758"/>
                  </a:cubicBezTo>
                  <a:cubicBezTo>
                    <a:pt x="939" y="740"/>
                    <a:pt x="911" y="726"/>
                    <a:pt x="897" y="726"/>
                  </a:cubicBezTo>
                  <a:cubicBezTo>
                    <a:pt x="865" y="712"/>
                    <a:pt x="851" y="698"/>
                    <a:pt x="823" y="684"/>
                  </a:cubicBezTo>
                  <a:cubicBezTo>
                    <a:pt x="809" y="670"/>
                    <a:pt x="777" y="652"/>
                    <a:pt x="763" y="652"/>
                  </a:cubicBezTo>
                  <a:cubicBezTo>
                    <a:pt x="721" y="624"/>
                    <a:pt x="689" y="596"/>
                    <a:pt x="661" y="564"/>
                  </a:cubicBezTo>
                  <a:cubicBezTo>
                    <a:pt x="616" y="536"/>
                    <a:pt x="587" y="522"/>
                    <a:pt x="559" y="494"/>
                  </a:cubicBezTo>
                  <a:lnTo>
                    <a:pt x="412" y="346"/>
                  </a:lnTo>
                  <a:cubicBezTo>
                    <a:pt x="369" y="318"/>
                    <a:pt x="338" y="272"/>
                    <a:pt x="324" y="258"/>
                  </a:cubicBezTo>
                  <a:cubicBezTo>
                    <a:pt x="324" y="244"/>
                    <a:pt x="310" y="244"/>
                    <a:pt x="310" y="230"/>
                  </a:cubicBezTo>
                  <a:lnTo>
                    <a:pt x="295" y="230"/>
                  </a:lnTo>
                  <a:lnTo>
                    <a:pt x="295" y="212"/>
                  </a:lnTo>
                  <a:cubicBezTo>
                    <a:pt x="273" y="182"/>
                    <a:pt x="230" y="159"/>
                    <a:pt x="180" y="159"/>
                  </a:cubicBezTo>
                  <a:cubicBezTo>
                    <a:pt x="161" y="159"/>
                    <a:pt x="140" y="162"/>
                    <a:pt x="120" y="170"/>
                  </a:cubicBezTo>
                  <a:cubicBezTo>
                    <a:pt x="46" y="184"/>
                    <a:pt x="0" y="272"/>
                    <a:pt x="18" y="360"/>
                  </a:cubicBezTo>
                  <a:cubicBezTo>
                    <a:pt x="18" y="360"/>
                    <a:pt x="32" y="360"/>
                    <a:pt x="32" y="374"/>
                  </a:cubicBezTo>
                  <a:cubicBezTo>
                    <a:pt x="32" y="374"/>
                    <a:pt x="32" y="388"/>
                    <a:pt x="46" y="420"/>
                  </a:cubicBezTo>
                  <a:cubicBezTo>
                    <a:pt x="60" y="448"/>
                    <a:pt x="74" y="508"/>
                    <a:pt x="120" y="564"/>
                  </a:cubicBezTo>
                  <a:cubicBezTo>
                    <a:pt x="148" y="624"/>
                    <a:pt x="193" y="698"/>
                    <a:pt x="250" y="772"/>
                  </a:cubicBezTo>
                  <a:cubicBezTo>
                    <a:pt x="310" y="846"/>
                    <a:pt x="383" y="933"/>
                    <a:pt x="471" y="1004"/>
                  </a:cubicBezTo>
                  <a:cubicBezTo>
                    <a:pt x="485" y="1036"/>
                    <a:pt x="514" y="1050"/>
                    <a:pt x="545" y="1078"/>
                  </a:cubicBezTo>
                  <a:cubicBezTo>
                    <a:pt x="559" y="1092"/>
                    <a:pt x="587" y="1109"/>
                    <a:pt x="616" y="1138"/>
                  </a:cubicBezTo>
                  <a:cubicBezTo>
                    <a:pt x="633" y="1152"/>
                    <a:pt x="661" y="1180"/>
                    <a:pt x="689" y="1197"/>
                  </a:cubicBezTo>
                  <a:cubicBezTo>
                    <a:pt x="721" y="1211"/>
                    <a:pt x="749" y="1225"/>
                    <a:pt x="777" y="1254"/>
                  </a:cubicBezTo>
                  <a:cubicBezTo>
                    <a:pt x="809" y="1268"/>
                    <a:pt x="837" y="1285"/>
                    <a:pt x="865" y="1299"/>
                  </a:cubicBezTo>
                  <a:cubicBezTo>
                    <a:pt x="897" y="1313"/>
                    <a:pt x="925" y="1342"/>
                    <a:pt x="967" y="1356"/>
                  </a:cubicBezTo>
                  <a:cubicBezTo>
                    <a:pt x="1027" y="1387"/>
                    <a:pt x="1101" y="1415"/>
                    <a:pt x="1175" y="1444"/>
                  </a:cubicBezTo>
                  <a:cubicBezTo>
                    <a:pt x="1231" y="1475"/>
                    <a:pt x="1305" y="1489"/>
                    <a:pt x="1379" y="1503"/>
                  </a:cubicBezTo>
                  <a:cubicBezTo>
                    <a:pt x="1425" y="1517"/>
                    <a:pt x="1467" y="1531"/>
                    <a:pt x="1495" y="1531"/>
                  </a:cubicBezTo>
                  <a:cubicBezTo>
                    <a:pt x="1541" y="1531"/>
                    <a:pt x="1569" y="1549"/>
                    <a:pt x="1615" y="1549"/>
                  </a:cubicBezTo>
                  <a:cubicBezTo>
                    <a:pt x="1657" y="1563"/>
                    <a:pt x="1688" y="1563"/>
                    <a:pt x="1731" y="1563"/>
                  </a:cubicBezTo>
                  <a:cubicBezTo>
                    <a:pt x="1776" y="1577"/>
                    <a:pt x="1804" y="1577"/>
                    <a:pt x="1847" y="1577"/>
                  </a:cubicBezTo>
                  <a:lnTo>
                    <a:pt x="2198" y="1577"/>
                  </a:lnTo>
                  <a:cubicBezTo>
                    <a:pt x="2230" y="1577"/>
                    <a:pt x="2272" y="1577"/>
                    <a:pt x="2318" y="1563"/>
                  </a:cubicBezTo>
                  <a:cubicBezTo>
                    <a:pt x="2392" y="1549"/>
                    <a:pt x="2480" y="1531"/>
                    <a:pt x="2568" y="1517"/>
                  </a:cubicBezTo>
                  <a:cubicBezTo>
                    <a:pt x="2638" y="1503"/>
                    <a:pt x="2712" y="1475"/>
                    <a:pt x="2786" y="1444"/>
                  </a:cubicBezTo>
                  <a:cubicBezTo>
                    <a:pt x="2860" y="1429"/>
                    <a:pt x="2934" y="1387"/>
                    <a:pt x="3007" y="1356"/>
                  </a:cubicBezTo>
                  <a:cubicBezTo>
                    <a:pt x="3064" y="1327"/>
                    <a:pt x="3138" y="1299"/>
                    <a:pt x="3197" y="1254"/>
                  </a:cubicBezTo>
                  <a:cubicBezTo>
                    <a:pt x="3254" y="1211"/>
                    <a:pt x="3314" y="1180"/>
                    <a:pt x="3373" y="1138"/>
                  </a:cubicBezTo>
                  <a:cubicBezTo>
                    <a:pt x="3416" y="1092"/>
                    <a:pt x="3475" y="1050"/>
                    <a:pt x="3518" y="1004"/>
                  </a:cubicBezTo>
                  <a:lnTo>
                    <a:pt x="3651" y="874"/>
                  </a:lnTo>
                  <a:cubicBezTo>
                    <a:pt x="3693" y="828"/>
                    <a:pt x="3725" y="786"/>
                    <a:pt x="3753" y="740"/>
                  </a:cubicBezTo>
                  <a:cubicBezTo>
                    <a:pt x="3781" y="698"/>
                    <a:pt x="3827" y="670"/>
                    <a:pt x="3841" y="624"/>
                  </a:cubicBezTo>
                  <a:cubicBezTo>
                    <a:pt x="3901" y="550"/>
                    <a:pt x="3943" y="476"/>
                    <a:pt x="3975" y="420"/>
                  </a:cubicBezTo>
                  <a:cubicBezTo>
                    <a:pt x="4003" y="346"/>
                    <a:pt x="4017" y="300"/>
                    <a:pt x="4031" y="272"/>
                  </a:cubicBezTo>
                  <a:cubicBezTo>
                    <a:pt x="4045" y="230"/>
                    <a:pt x="4063" y="212"/>
                    <a:pt x="4063" y="212"/>
                  </a:cubicBezTo>
                  <a:cubicBezTo>
                    <a:pt x="4077" y="156"/>
                    <a:pt x="4063" y="82"/>
                    <a:pt x="4017" y="37"/>
                  </a:cubicBezTo>
                  <a:cubicBezTo>
                    <a:pt x="3985" y="12"/>
                    <a:pt x="3950" y="1"/>
                    <a:pt x="3917" y="1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81" name="Google Shape;281;p44"/>
            <p:cNvSpPr/>
            <p:nvPr/>
          </p:nvSpPr>
          <p:spPr>
            <a:xfrm>
              <a:off x="6699150" y="1363550"/>
              <a:ext cx="23225" cy="23075"/>
            </a:xfrm>
            <a:custGeom>
              <a:avLst/>
              <a:gdLst/>
              <a:ahLst/>
              <a:cxnLst/>
              <a:rect l="l" t="t" r="r" b="b"/>
              <a:pathLst>
                <a:path w="929" h="923" extrusionOk="0">
                  <a:moveTo>
                    <a:pt x="749" y="0"/>
                  </a:moveTo>
                  <a:cubicBezTo>
                    <a:pt x="717" y="0"/>
                    <a:pt x="684" y="7"/>
                    <a:pt x="655" y="22"/>
                  </a:cubicBezTo>
                  <a:cubicBezTo>
                    <a:pt x="581" y="54"/>
                    <a:pt x="535" y="127"/>
                    <a:pt x="493" y="184"/>
                  </a:cubicBezTo>
                  <a:cubicBezTo>
                    <a:pt x="447" y="272"/>
                    <a:pt x="391" y="331"/>
                    <a:pt x="331" y="405"/>
                  </a:cubicBezTo>
                  <a:cubicBezTo>
                    <a:pt x="289" y="479"/>
                    <a:pt x="229" y="535"/>
                    <a:pt x="183" y="609"/>
                  </a:cubicBezTo>
                  <a:cubicBezTo>
                    <a:pt x="155" y="637"/>
                    <a:pt x="95" y="743"/>
                    <a:pt x="67" y="757"/>
                  </a:cubicBezTo>
                  <a:cubicBezTo>
                    <a:pt x="0" y="808"/>
                    <a:pt x="32" y="923"/>
                    <a:pt x="114" y="923"/>
                  </a:cubicBezTo>
                  <a:cubicBezTo>
                    <a:pt x="123" y="923"/>
                    <a:pt x="132" y="921"/>
                    <a:pt x="141" y="919"/>
                  </a:cubicBezTo>
                  <a:cubicBezTo>
                    <a:pt x="215" y="901"/>
                    <a:pt x="271" y="887"/>
                    <a:pt x="345" y="845"/>
                  </a:cubicBezTo>
                  <a:cubicBezTo>
                    <a:pt x="433" y="799"/>
                    <a:pt x="507" y="725"/>
                    <a:pt x="595" y="655"/>
                  </a:cubicBezTo>
                  <a:cubicBezTo>
                    <a:pt x="711" y="549"/>
                    <a:pt x="918" y="345"/>
                    <a:pt x="918" y="170"/>
                  </a:cubicBezTo>
                  <a:cubicBezTo>
                    <a:pt x="929" y="60"/>
                    <a:pt x="842" y="0"/>
                    <a:pt x="749" y="0"/>
                  </a:cubicBezTo>
                  <a:close/>
                </a:path>
              </a:pathLst>
            </a:custGeom>
            <a:solidFill>
              <a:srgbClr val="E65C5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82" name="Google Shape;282;p44"/>
            <p:cNvSpPr/>
            <p:nvPr/>
          </p:nvSpPr>
          <p:spPr>
            <a:xfrm>
              <a:off x="6717350" y="1364050"/>
              <a:ext cx="23125" cy="31500"/>
            </a:xfrm>
            <a:custGeom>
              <a:avLst/>
              <a:gdLst/>
              <a:ahLst/>
              <a:cxnLst/>
              <a:rect l="l" t="t" r="r" b="b"/>
              <a:pathLst>
                <a:path w="925" h="1260" extrusionOk="0">
                  <a:moveTo>
                    <a:pt x="728" y="1"/>
                  </a:moveTo>
                  <a:cubicBezTo>
                    <a:pt x="689" y="1"/>
                    <a:pt x="649" y="15"/>
                    <a:pt x="616" y="48"/>
                  </a:cubicBezTo>
                  <a:cubicBezTo>
                    <a:pt x="454" y="209"/>
                    <a:pt x="352" y="459"/>
                    <a:pt x="233" y="649"/>
                  </a:cubicBezTo>
                  <a:cubicBezTo>
                    <a:pt x="145" y="811"/>
                    <a:pt x="29" y="987"/>
                    <a:pt x="1" y="1177"/>
                  </a:cubicBezTo>
                  <a:cubicBezTo>
                    <a:pt x="1" y="1221"/>
                    <a:pt x="45" y="1259"/>
                    <a:pt x="86" y="1259"/>
                  </a:cubicBezTo>
                  <a:cubicBezTo>
                    <a:pt x="96" y="1259"/>
                    <a:pt x="107" y="1256"/>
                    <a:pt x="117" y="1251"/>
                  </a:cubicBezTo>
                  <a:cubicBezTo>
                    <a:pt x="278" y="1131"/>
                    <a:pt x="394" y="955"/>
                    <a:pt x="511" y="811"/>
                  </a:cubicBezTo>
                  <a:cubicBezTo>
                    <a:pt x="644" y="635"/>
                    <a:pt x="834" y="427"/>
                    <a:pt x="894" y="209"/>
                  </a:cubicBezTo>
                  <a:cubicBezTo>
                    <a:pt x="924" y="93"/>
                    <a:pt x="828" y="1"/>
                    <a:pt x="728" y="1"/>
                  </a:cubicBezTo>
                  <a:close/>
                </a:path>
              </a:pathLst>
            </a:custGeom>
            <a:solidFill>
              <a:srgbClr val="E65C5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83" name="Google Shape;283;p44"/>
            <p:cNvSpPr/>
            <p:nvPr/>
          </p:nvSpPr>
          <p:spPr>
            <a:xfrm>
              <a:off x="6734125" y="1374500"/>
              <a:ext cx="15400" cy="19425"/>
            </a:xfrm>
            <a:custGeom>
              <a:avLst/>
              <a:gdLst/>
              <a:ahLst/>
              <a:cxnLst/>
              <a:rect l="l" t="t" r="r" b="b"/>
              <a:pathLst>
                <a:path w="616" h="777" extrusionOk="0">
                  <a:moveTo>
                    <a:pt x="458" y="0"/>
                  </a:moveTo>
                  <a:cubicBezTo>
                    <a:pt x="411" y="0"/>
                    <a:pt x="362" y="21"/>
                    <a:pt x="325" y="69"/>
                  </a:cubicBezTo>
                  <a:cubicBezTo>
                    <a:pt x="265" y="157"/>
                    <a:pt x="237" y="259"/>
                    <a:pt x="191" y="361"/>
                  </a:cubicBezTo>
                  <a:cubicBezTo>
                    <a:pt x="149" y="449"/>
                    <a:pt x="89" y="551"/>
                    <a:pt x="47" y="639"/>
                  </a:cubicBezTo>
                  <a:cubicBezTo>
                    <a:pt x="0" y="708"/>
                    <a:pt x="61" y="776"/>
                    <a:pt x="125" y="776"/>
                  </a:cubicBezTo>
                  <a:cubicBezTo>
                    <a:pt x="143" y="776"/>
                    <a:pt x="161" y="771"/>
                    <a:pt x="177" y="759"/>
                  </a:cubicBezTo>
                  <a:cubicBezTo>
                    <a:pt x="279" y="671"/>
                    <a:pt x="339" y="583"/>
                    <a:pt x="413" y="495"/>
                  </a:cubicBezTo>
                  <a:cubicBezTo>
                    <a:pt x="487" y="393"/>
                    <a:pt x="561" y="287"/>
                    <a:pt x="589" y="171"/>
                  </a:cubicBezTo>
                  <a:cubicBezTo>
                    <a:pt x="616" y="68"/>
                    <a:pt x="542" y="0"/>
                    <a:pt x="458" y="0"/>
                  </a:cubicBezTo>
                  <a:close/>
                </a:path>
              </a:pathLst>
            </a:custGeom>
            <a:solidFill>
              <a:srgbClr val="E65C5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84" name="Google Shape;284;p44"/>
            <p:cNvSpPr/>
            <p:nvPr/>
          </p:nvSpPr>
          <p:spPr>
            <a:xfrm>
              <a:off x="6855850" y="1360550"/>
              <a:ext cx="23775" cy="26575"/>
            </a:xfrm>
            <a:custGeom>
              <a:avLst/>
              <a:gdLst/>
              <a:ahLst/>
              <a:cxnLst/>
              <a:rect l="l" t="t" r="r" b="b"/>
              <a:pathLst>
                <a:path w="951" h="1063" extrusionOk="0">
                  <a:moveTo>
                    <a:pt x="715" y="1"/>
                  </a:moveTo>
                  <a:cubicBezTo>
                    <a:pt x="591" y="1"/>
                    <a:pt x="486" y="207"/>
                    <a:pt x="440" y="290"/>
                  </a:cubicBezTo>
                  <a:cubicBezTo>
                    <a:pt x="321" y="494"/>
                    <a:pt x="205" y="715"/>
                    <a:pt x="57" y="905"/>
                  </a:cubicBezTo>
                  <a:cubicBezTo>
                    <a:pt x="0" y="984"/>
                    <a:pt x="74" y="1062"/>
                    <a:pt x="152" y="1062"/>
                  </a:cubicBezTo>
                  <a:cubicBezTo>
                    <a:pt x="175" y="1062"/>
                    <a:pt x="198" y="1055"/>
                    <a:pt x="219" y="1039"/>
                  </a:cubicBezTo>
                  <a:cubicBezTo>
                    <a:pt x="381" y="877"/>
                    <a:pt x="511" y="729"/>
                    <a:pt x="644" y="539"/>
                  </a:cubicBezTo>
                  <a:cubicBezTo>
                    <a:pt x="732" y="423"/>
                    <a:pt x="950" y="188"/>
                    <a:pt x="806" y="40"/>
                  </a:cubicBezTo>
                  <a:cubicBezTo>
                    <a:pt x="775" y="12"/>
                    <a:pt x="745" y="1"/>
                    <a:pt x="715" y="1"/>
                  </a:cubicBezTo>
                  <a:close/>
                </a:path>
              </a:pathLst>
            </a:custGeom>
            <a:solidFill>
              <a:srgbClr val="E65C5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85" name="Google Shape;285;p44"/>
            <p:cNvSpPr/>
            <p:nvPr/>
          </p:nvSpPr>
          <p:spPr>
            <a:xfrm>
              <a:off x="6873125" y="1360050"/>
              <a:ext cx="21600" cy="28425"/>
            </a:xfrm>
            <a:custGeom>
              <a:avLst/>
              <a:gdLst/>
              <a:ahLst/>
              <a:cxnLst/>
              <a:rect l="l" t="t" r="r" b="b"/>
              <a:pathLst>
                <a:path w="864" h="1137" extrusionOk="0">
                  <a:moveTo>
                    <a:pt x="673" y="1"/>
                  </a:moveTo>
                  <a:cubicBezTo>
                    <a:pt x="639" y="1"/>
                    <a:pt x="607" y="14"/>
                    <a:pt x="583" y="46"/>
                  </a:cubicBezTo>
                  <a:cubicBezTo>
                    <a:pt x="453" y="208"/>
                    <a:pt x="379" y="412"/>
                    <a:pt x="277" y="587"/>
                  </a:cubicBezTo>
                  <a:cubicBezTo>
                    <a:pt x="171" y="763"/>
                    <a:pt x="69" y="925"/>
                    <a:pt x="13" y="1115"/>
                  </a:cubicBezTo>
                  <a:cubicBezTo>
                    <a:pt x="1" y="1125"/>
                    <a:pt x="6" y="1137"/>
                    <a:pt x="15" y="1137"/>
                  </a:cubicBezTo>
                  <a:cubicBezTo>
                    <a:pt x="18" y="1137"/>
                    <a:pt x="23" y="1134"/>
                    <a:pt x="27" y="1129"/>
                  </a:cubicBezTo>
                  <a:cubicBezTo>
                    <a:pt x="203" y="1027"/>
                    <a:pt x="333" y="897"/>
                    <a:pt x="467" y="735"/>
                  </a:cubicBezTo>
                  <a:cubicBezTo>
                    <a:pt x="597" y="573"/>
                    <a:pt x="759" y="398"/>
                    <a:pt x="833" y="194"/>
                  </a:cubicBezTo>
                  <a:cubicBezTo>
                    <a:pt x="863" y="96"/>
                    <a:pt x="764" y="1"/>
                    <a:pt x="673" y="1"/>
                  </a:cubicBezTo>
                  <a:close/>
                </a:path>
              </a:pathLst>
            </a:custGeom>
            <a:solidFill>
              <a:srgbClr val="E65C5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86" name="Google Shape;286;p44"/>
            <p:cNvSpPr/>
            <p:nvPr/>
          </p:nvSpPr>
          <p:spPr>
            <a:xfrm>
              <a:off x="6890225" y="1366150"/>
              <a:ext cx="16925" cy="23775"/>
            </a:xfrm>
            <a:custGeom>
              <a:avLst/>
              <a:gdLst/>
              <a:ahLst/>
              <a:cxnLst/>
              <a:rect l="l" t="t" r="r" b="b"/>
              <a:pathLst>
                <a:path w="677" h="951" extrusionOk="0">
                  <a:moveTo>
                    <a:pt x="524" y="1"/>
                  </a:moveTo>
                  <a:cubicBezTo>
                    <a:pt x="515" y="1"/>
                    <a:pt x="507" y="2"/>
                    <a:pt x="500" y="6"/>
                  </a:cubicBezTo>
                  <a:cubicBezTo>
                    <a:pt x="325" y="37"/>
                    <a:pt x="279" y="270"/>
                    <a:pt x="208" y="403"/>
                  </a:cubicBezTo>
                  <a:cubicBezTo>
                    <a:pt x="135" y="565"/>
                    <a:pt x="15" y="741"/>
                    <a:pt x="1" y="917"/>
                  </a:cubicBezTo>
                  <a:cubicBezTo>
                    <a:pt x="1" y="937"/>
                    <a:pt x="18" y="950"/>
                    <a:pt x="38" y="950"/>
                  </a:cubicBezTo>
                  <a:cubicBezTo>
                    <a:pt x="45" y="950"/>
                    <a:pt x="53" y="949"/>
                    <a:pt x="61" y="945"/>
                  </a:cubicBezTo>
                  <a:cubicBezTo>
                    <a:pt x="223" y="857"/>
                    <a:pt x="325" y="667"/>
                    <a:pt x="427" y="519"/>
                  </a:cubicBezTo>
                  <a:cubicBezTo>
                    <a:pt x="515" y="389"/>
                    <a:pt x="676" y="213"/>
                    <a:pt x="602" y="52"/>
                  </a:cubicBezTo>
                  <a:cubicBezTo>
                    <a:pt x="581" y="17"/>
                    <a:pt x="550" y="1"/>
                    <a:pt x="524" y="1"/>
                  </a:cubicBezTo>
                  <a:close/>
                </a:path>
              </a:pathLst>
            </a:custGeom>
            <a:solidFill>
              <a:srgbClr val="E65C5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87" name="Google Shape;287;p44"/>
            <p:cNvSpPr/>
            <p:nvPr/>
          </p:nvSpPr>
          <p:spPr>
            <a:xfrm>
              <a:off x="6691675" y="1427075"/>
              <a:ext cx="61000" cy="18675"/>
            </a:xfrm>
            <a:custGeom>
              <a:avLst/>
              <a:gdLst/>
              <a:ahLst/>
              <a:cxnLst/>
              <a:rect l="l" t="t" r="r" b="b"/>
              <a:pathLst>
                <a:path w="2440" h="747" extrusionOk="0">
                  <a:moveTo>
                    <a:pt x="151" y="0"/>
                  </a:moveTo>
                  <a:cubicBezTo>
                    <a:pt x="117" y="0"/>
                    <a:pt x="81" y="6"/>
                    <a:pt x="43" y="17"/>
                  </a:cubicBezTo>
                  <a:cubicBezTo>
                    <a:pt x="0" y="31"/>
                    <a:pt x="29" y="77"/>
                    <a:pt x="60" y="77"/>
                  </a:cubicBezTo>
                  <a:cubicBezTo>
                    <a:pt x="67" y="76"/>
                    <a:pt x="73" y="76"/>
                    <a:pt x="79" y="76"/>
                  </a:cubicBezTo>
                  <a:cubicBezTo>
                    <a:pt x="277" y="76"/>
                    <a:pt x="256" y="505"/>
                    <a:pt x="440" y="576"/>
                  </a:cubicBezTo>
                  <a:cubicBezTo>
                    <a:pt x="482" y="592"/>
                    <a:pt x="519" y="599"/>
                    <a:pt x="553" y="599"/>
                  </a:cubicBezTo>
                  <a:cubicBezTo>
                    <a:pt x="715" y="599"/>
                    <a:pt x="809" y="449"/>
                    <a:pt x="975" y="449"/>
                  </a:cubicBezTo>
                  <a:cubicBezTo>
                    <a:pt x="996" y="449"/>
                    <a:pt x="1018" y="451"/>
                    <a:pt x="1042" y="457"/>
                  </a:cubicBezTo>
                  <a:cubicBezTo>
                    <a:pt x="1236" y="498"/>
                    <a:pt x="1339" y="746"/>
                    <a:pt x="1546" y="746"/>
                  </a:cubicBezTo>
                  <a:cubicBezTo>
                    <a:pt x="1571" y="746"/>
                    <a:pt x="1597" y="742"/>
                    <a:pt x="1625" y="735"/>
                  </a:cubicBezTo>
                  <a:cubicBezTo>
                    <a:pt x="1713" y="706"/>
                    <a:pt x="1773" y="664"/>
                    <a:pt x="1847" y="618"/>
                  </a:cubicBezTo>
                  <a:cubicBezTo>
                    <a:pt x="1917" y="560"/>
                    <a:pt x="1968" y="536"/>
                    <a:pt x="2016" y="536"/>
                  </a:cubicBezTo>
                  <a:cubicBezTo>
                    <a:pt x="2088" y="536"/>
                    <a:pt x="2152" y="592"/>
                    <a:pt x="2259" y="664"/>
                  </a:cubicBezTo>
                  <a:cubicBezTo>
                    <a:pt x="2276" y="678"/>
                    <a:pt x="2294" y="684"/>
                    <a:pt x="2312" y="684"/>
                  </a:cubicBezTo>
                  <a:cubicBezTo>
                    <a:pt x="2381" y="684"/>
                    <a:pt x="2439" y="587"/>
                    <a:pt x="2403" y="516"/>
                  </a:cubicBezTo>
                  <a:cubicBezTo>
                    <a:pt x="2319" y="368"/>
                    <a:pt x="2188" y="265"/>
                    <a:pt x="2033" y="265"/>
                  </a:cubicBezTo>
                  <a:cubicBezTo>
                    <a:pt x="1974" y="265"/>
                    <a:pt x="1912" y="280"/>
                    <a:pt x="1847" y="312"/>
                  </a:cubicBezTo>
                  <a:cubicBezTo>
                    <a:pt x="1745" y="369"/>
                    <a:pt x="1671" y="502"/>
                    <a:pt x="1555" y="516"/>
                  </a:cubicBezTo>
                  <a:cubicBezTo>
                    <a:pt x="1550" y="517"/>
                    <a:pt x="1544" y="518"/>
                    <a:pt x="1539" y="518"/>
                  </a:cubicBezTo>
                  <a:cubicBezTo>
                    <a:pt x="1441" y="518"/>
                    <a:pt x="1359" y="397"/>
                    <a:pt x="1305" y="341"/>
                  </a:cubicBezTo>
                  <a:cubicBezTo>
                    <a:pt x="1260" y="295"/>
                    <a:pt x="1203" y="281"/>
                    <a:pt x="1144" y="267"/>
                  </a:cubicBezTo>
                  <a:cubicBezTo>
                    <a:pt x="1095" y="255"/>
                    <a:pt x="1053" y="250"/>
                    <a:pt x="1014" y="250"/>
                  </a:cubicBezTo>
                  <a:cubicBezTo>
                    <a:pt x="960" y="250"/>
                    <a:pt x="911" y="259"/>
                    <a:pt x="852" y="267"/>
                  </a:cubicBezTo>
                  <a:cubicBezTo>
                    <a:pt x="756" y="285"/>
                    <a:pt x="649" y="384"/>
                    <a:pt x="565" y="384"/>
                  </a:cubicBezTo>
                  <a:cubicBezTo>
                    <a:pt x="519" y="384"/>
                    <a:pt x="480" y="355"/>
                    <a:pt x="454" y="267"/>
                  </a:cubicBezTo>
                  <a:cubicBezTo>
                    <a:pt x="395" y="92"/>
                    <a:pt x="290" y="0"/>
                    <a:pt x="151" y="0"/>
                  </a:cubicBezTo>
                  <a:close/>
                </a:path>
              </a:pathLst>
            </a:custGeom>
            <a:solidFill>
              <a:srgbClr val="B1D6D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88" name="Google Shape;288;p44"/>
            <p:cNvSpPr/>
            <p:nvPr/>
          </p:nvSpPr>
          <p:spPr>
            <a:xfrm>
              <a:off x="6797200" y="1553175"/>
              <a:ext cx="70025" cy="27525"/>
            </a:xfrm>
            <a:custGeom>
              <a:avLst/>
              <a:gdLst/>
              <a:ahLst/>
              <a:cxnLst/>
              <a:rect l="l" t="t" r="r" b="b"/>
              <a:pathLst>
                <a:path w="2801" h="1101" extrusionOk="0">
                  <a:moveTo>
                    <a:pt x="1986" y="0"/>
                  </a:moveTo>
                  <a:cubicBezTo>
                    <a:pt x="1953" y="0"/>
                    <a:pt x="1919" y="15"/>
                    <a:pt x="1889" y="45"/>
                  </a:cubicBezTo>
                  <a:cubicBezTo>
                    <a:pt x="1731" y="175"/>
                    <a:pt x="1657" y="513"/>
                    <a:pt x="1450" y="587"/>
                  </a:cubicBezTo>
                  <a:cubicBezTo>
                    <a:pt x="1432" y="594"/>
                    <a:pt x="1415" y="597"/>
                    <a:pt x="1399" y="597"/>
                  </a:cubicBezTo>
                  <a:cubicBezTo>
                    <a:pt x="1248" y="597"/>
                    <a:pt x="1185" y="308"/>
                    <a:pt x="1010" y="295"/>
                  </a:cubicBezTo>
                  <a:cubicBezTo>
                    <a:pt x="820" y="295"/>
                    <a:pt x="658" y="397"/>
                    <a:pt x="542" y="545"/>
                  </a:cubicBezTo>
                  <a:cubicBezTo>
                    <a:pt x="380" y="749"/>
                    <a:pt x="324" y="897"/>
                    <a:pt x="43" y="939"/>
                  </a:cubicBezTo>
                  <a:cubicBezTo>
                    <a:pt x="0" y="953"/>
                    <a:pt x="0" y="999"/>
                    <a:pt x="29" y="1013"/>
                  </a:cubicBezTo>
                  <a:cubicBezTo>
                    <a:pt x="107" y="1071"/>
                    <a:pt x="189" y="1100"/>
                    <a:pt x="269" y="1100"/>
                  </a:cubicBezTo>
                  <a:cubicBezTo>
                    <a:pt x="366" y="1100"/>
                    <a:pt x="461" y="1056"/>
                    <a:pt x="542" y="967"/>
                  </a:cubicBezTo>
                  <a:cubicBezTo>
                    <a:pt x="630" y="879"/>
                    <a:pt x="676" y="763"/>
                    <a:pt x="746" y="675"/>
                  </a:cubicBezTo>
                  <a:cubicBezTo>
                    <a:pt x="806" y="601"/>
                    <a:pt x="866" y="573"/>
                    <a:pt x="940" y="545"/>
                  </a:cubicBezTo>
                  <a:cubicBezTo>
                    <a:pt x="946" y="543"/>
                    <a:pt x="952" y="542"/>
                    <a:pt x="957" y="542"/>
                  </a:cubicBezTo>
                  <a:cubicBezTo>
                    <a:pt x="1013" y="542"/>
                    <a:pt x="1030" y="618"/>
                    <a:pt x="1056" y="647"/>
                  </a:cubicBezTo>
                  <a:cubicBezTo>
                    <a:pt x="1132" y="779"/>
                    <a:pt x="1285" y="844"/>
                    <a:pt x="1430" y="844"/>
                  </a:cubicBezTo>
                  <a:cubicBezTo>
                    <a:pt x="1478" y="844"/>
                    <a:pt x="1526" y="837"/>
                    <a:pt x="1569" y="823"/>
                  </a:cubicBezTo>
                  <a:cubicBezTo>
                    <a:pt x="1773" y="735"/>
                    <a:pt x="1861" y="485"/>
                    <a:pt x="1995" y="309"/>
                  </a:cubicBezTo>
                  <a:cubicBezTo>
                    <a:pt x="2123" y="428"/>
                    <a:pt x="2286" y="519"/>
                    <a:pt x="2448" y="519"/>
                  </a:cubicBezTo>
                  <a:cubicBezTo>
                    <a:pt x="2543" y="519"/>
                    <a:pt x="2639" y="487"/>
                    <a:pt x="2727" y="411"/>
                  </a:cubicBezTo>
                  <a:cubicBezTo>
                    <a:pt x="2800" y="337"/>
                    <a:pt x="2741" y="235"/>
                    <a:pt x="2667" y="235"/>
                  </a:cubicBezTo>
                  <a:cubicBezTo>
                    <a:pt x="2403" y="221"/>
                    <a:pt x="2273" y="235"/>
                    <a:pt x="2083" y="45"/>
                  </a:cubicBezTo>
                  <a:cubicBezTo>
                    <a:pt x="2053" y="15"/>
                    <a:pt x="2019" y="0"/>
                    <a:pt x="1986" y="0"/>
                  </a:cubicBezTo>
                  <a:close/>
                </a:path>
              </a:pathLst>
            </a:custGeom>
            <a:solidFill>
              <a:srgbClr val="B1D6D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89" name="Google Shape;289;p44"/>
            <p:cNvSpPr/>
            <p:nvPr/>
          </p:nvSpPr>
          <p:spPr>
            <a:xfrm>
              <a:off x="6824375" y="1504150"/>
              <a:ext cx="35400" cy="11175"/>
            </a:xfrm>
            <a:custGeom>
              <a:avLst/>
              <a:gdLst/>
              <a:ahLst/>
              <a:cxnLst/>
              <a:rect l="l" t="t" r="r" b="b"/>
              <a:pathLst>
                <a:path w="1416" h="447" extrusionOk="0">
                  <a:moveTo>
                    <a:pt x="485" y="1"/>
                  </a:moveTo>
                  <a:cubicBezTo>
                    <a:pt x="411" y="1"/>
                    <a:pt x="338" y="24"/>
                    <a:pt x="275" y="58"/>
                  </a:cubicBezTo>
                  <a:cubicBezTo>
                    <a:pt x="173" y="100"/>
                    <a:pt x="116" y="188"/>
                    <a:pt x="28" y="248"/>
                  </a:cubicBezTo>
                  <a:cubicBezTo>
                    <a:pt x="0" y="260"/>
                    <a:pt x="23" y="309"/>
                    <a:pt x="48" y="309"/>
                  </a:cubicBezTo>
                  <a:cubicBezTo>
                    <a:pt x="51" y="309"/>
                    <a:pt x="54" y="309"/>
                    <a:pt x="57" y="307"/>
                  </a:cubicBezTo>
                  <a:cubicBezTo>
                    <a:pt x="145" y="276"/>
                    <a:pt x="261" y="262"/>
                    <a:pt x="349" y="233"/>
                  </a:cubicBezTo>
                  <a:cubicBezTo>
                    <a:pt x="398" y="214"/>
                    <a:pt x="442" y="206"/>
                    <a:pt x="484" y="206"/>
                  </a:cubicBezTo>
                  <a:cubicBezTo>
                    <a:pt x="602" y="206"/>
                    <a:pt x="695" y="274"/>
                    <a:pt x="802" y="350"/>
                  </a:cubicBezTo>
                  <a:cubicBezTo>
                    <a:pt x="897" y="411"/>
                    <a:pt x="1001" y="447"/>
                    <a:pt x="1098" y="447"/>
                  </a:cubicBezTo>
                  <a:cubicBezTo>
                    <a:pt x="1213" y="447"/>
                    <a:pt x="1319" y="396"/>
                    <a:pt x="1390" y="276"/>
                  </a:cubicBezTo>
                  <a:cubicBezTo>
                    <a:pt x="1416" y="237"/>
                    <a:pt x="1382" y="172"/>
                    <a:pt x="1331" y="172"/>
                  </a:cubicBezTo>
                  <a:cubicBezTo>
                    <a:pt x="1326" y="172"/>
                    <a:pt x="1321" y="172"/>
                    <a:pt x="1316" y="174"/>
                  </a:cubicBezTo>
                  <a:cubicBezTo>
                    <a:pt x="1229" y="213"/>
                    <a:pt x="1163" y="240"/>
                    <a:pt x="1096" y="240"/>
                  </a:cubicBezTo>
                  <a:cubicBezTo>
                    <a:pt x="1039" y="240"/>
                    <a:pt x="981" y="221"/>
                    <a:pt x="908" y="174"/>
                  </a:cubicBezTo>
                  <a:cubicBezTo>
                    <a:pt x="802" y="100"/>
                    <a:pt x="700" y="43"/>
                    <a:pt x="570" y="12"/>
                  </a:cubicBezTo>
                  <a:cubicBezTo>
                    <a:pt x="542" y="4"/>
                    <a:pt x="514" y="1"/>
                    <a:pt x="485" y="1"/>
                  </a:cubicBezTo>
                  <a:close/>
                </a:path>
              </a:pathLst>
            </a:custGeom>
            <a:solidFill>
              <a:srgbClr val="B1D6D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90" name="Google Shape;290;p44"/>
            <p:cNvSpPr/>
            <p:nvPr/>
          </p:nvSpPr>
          <p:spPr>
            <a:xfrm>
              <a:off x="6927250" y="1344625"/>
              <a:ext cx="38550" cy="10075"/>
            </a:xfrm>
            <a:custGeom>
              <a:avLst/>
              <a:gdLst/>
              <a:ahLst/>
              <a:cxnLst/>
              <a:rect l="l" t="t" r="r" b="b"/>
              <a:pathLst>
                <a:path w="1542" h="403" extrusionOk="0">
                  <a:moveTo>
                    <a:pt x="980" y="0"/>
                  </a:moveTo>
                  <a:cubicBezTo>
                    <a:pt x="947" y="0"/>
                    <a:pt x="913" y="22"/>
                    <a:pt x="894" y="47"/>
                  </a:cubicBezTo>
                  <a:cubicBezTo>
                    <a:pt x="810" y="164"/>
                    <a:pt x="755" y="204"/>
                    <a:pt x="700" y="204"/>
                  </a:cubicBezTo>
                  <a:cubicBezTo>
                    <a:pt x="632" y="204"/>
                    <a:pt x="564" y="142"/>
                    <a:pt x="441" y="93"/>
                  </a:cubicBezTo>
                  <a:cubicBezTo>
                    <a:pt x="415" y="83"/>
                    <a:pt x="386" y="79"/>
                    <a:pt x="354" y="79"/>
                  </a:cubicBezTo>
                  <a:cubicBezTo>
                    <a:pt x="240" y="79"/>
                    <a:pt x="98" y="134"/>
                    <a:pt x="29" y="181"/>
                  </a:cubicBezTo>
                  <a:cubicBezTo>
                    <a:pt x="1" y="195"/>
                    <a:pt x="15" y="237"/>
                    <a:pt x="47" y="237"/>
                  </a:cubicBezTo>
                  <a:cubicBezTo>
                    <a:pt x="115" y="222"/>
                    <a:pt x="200" y="203"/>
                    <a:pt x="280" y="203"/>
                  </a:cubicBezTo>
                  <a:cubicBezTo>
                    <a:pt x="352" y="203"/>
                    <a:pt x="420" y="219"/>
                    <a:pt x="469" y="269"/>
                  </a:cubicBezTo>
                  <a:cubicBezTo>
                    <a:pt x="514" y="311"/>
                    <a:pt x="557" y="357"/>
                    <a:pt x="616" y="385"/>
                  </a:cubicBezTo>
                  <a:cubicBezTo>
                    <a:pt x="646" y="397"/>
                    <a:pt x="675" y="402"/>
                    <a:pt x="703" y="402"/>
                  </a:cubicBezTo>
                  <a:cubicBezTo>
                    <a:pt x="814" y="402"/>
                    <a:pt x="912" y="316"/>
                    <a:pt x="982" y="223"/>
                  </a:cubicBezTo>
                  <a:cubicBezTo>
                    <a:pt x="1075" y="294"/>
                    <a:pt x="1187" y="344"/>
                    <a:pt x="1306" y="344"/>
                  </a:cubicBezTo>
                  <a:cubicBezTo>
                    <a:pt x="1359" y="344"/>
                    <a:pt x="1413" y="334"/>
                    <a:pt x="1468" y="311"/>
                  </a:cubicBezTo>
                  <a:cubicBezTo>
                    <a:pt x="1542" y="283"/>
                    <a:pt x="1542" y="149"/>
                    <a:pt x="1454" y="149"/>
                  </a:cubicBezTo>
                  <a:cubicBezTo>
                    <a:pt x="1419" y="152"/>
                    <a:pt x="1386" y="154"/>
                    <a:pt x="1355" y="154"/>
                  </a:cubicBezTo>
                  <a:cubicBezTo>
                    <a:pt x="1230" y="154"/>
                    <a:pt x="1135" y="126"/>
                    <a:pt x="1042" y="33"/>
                  </a:cubicBezTo>
                  <a:cubicBezTo>
                    <a:pt x="1024" y="9"/>
                    <a:pt x="1002" y="0"/>
                    <a:pt x="980" y="0"/>
                  </a:cubicBezTo>
                  <a:close/>
                </a:path>
              </a:pathLst>
            </a:custGeom>
            <a:solidFill>
              <a:srgbClr val="B1D6D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91" name="Google Shape;291;p44"/>
            <p:cNvSpPr/>
            <p:nvPr/>
          </p:nvSpPr>
          <p:spPr>
            <a:xfrm>
              <a:off x="6827425" y="1184350"/>
              <a:ext cx="62700" cy="21575"/>
            </a:xfrm>
            <a:custGeom>
              <a:avLst/>
              <a:gdLst/>
              <a:ahLst/>
              <a:cxnLst/>
              <a:rect l="l" t="t" r="r" b="b"/>
              <a:pathLst>
                <a:path w="2508" h="863" extrusionOk="0">
                  <a:moveTo>
                    <a:pt x="950" y="0"/>
                  </a:moveTo>
                  <a:cubicBezTo>
                    <a:pt x="938" y="0"/>
                    <a:pt x="926" y="3"/>
                    <a:pt x="916" y="11"/>
                  </a:cubicBezTo>
                  <a:cubicBezTo>
                    <a:pt x="749" y="110"/>
                    <a:pt x="513" y="287"/>
                    <a:pt x="293" y="287"/>
                  </a:cubicBezTo>
                  <a:cubicBezTo>
                    <a:pt x="225" y="287"/>
                    <a:pt x="159" y="270"/>
                    <a:pt x="96" y="229"/>
                  </a:cubicBezTo>
                  <a:cubicBezTo>
                    <a:pt x="90" y="225"/>
                    <a:pt x="84" y="223"/>
                    <a:pt x="78" y="223"/>
                  </a:cubicBezTo>
                  <a:cubicBezTo>
                    <a:pt x="37" y="223"/>
                    <a:pt x="0" y="294"/>
                    <a:pt x="37" y="331"/>
                  </a:cubicBezTo>
                  <a:cubicBezTo>
                    <a:pt x="127" y="416"/>
                    <a:pt x="225" y="449"/>
                    <a:pt x="325" y="449"/>
                  </a:cubicBezTo>
                  <a:cubicBezTo>
                    <a:pt x="502" y="449"/>
                    <a:pt x="688" y="346"/>
                    <a:pt x="856" y="243"/>
                  </a:cubicBezTo>
                  <a:cubicBezTo>
                    <a:pt x="874" y="478"/>
                    <a:pt x="1064" y="566"/>
                    <a:pt x="1356" y="580"/>
                  </a:cubicBezTo>
                  <a:cubicBezTo>
                    <a:pt x="1503" y="594"/>
                    <a:pt x="1634" y="626"/>
                    <a:pt x="1781" y="654"/>
                  </a:cubicBezTo>
                  <a:cubicBezTo>
                    <a:pt x="1929" y="682"/>
                    <a:pt x="1943" y="742"/>
                    <a:pt x="2059" y="816"/>
                  </a:cubicBezTo>
                  <a:cubicBezTo>
                    <a:pt x="2114" y="848"/>
                    <a:pt x="2164" y="863"/>
                    <a:pt x="2211" y="863"/>
                  </a:cubicBezTo>
                  <a:cubicBezTo>
                    <a:pt x="2292" y="863"/>
                    <a:pt x="2366" y="821"/>
                    <a:pt x="2439" y="756"/>
                  </a:cubicBezTo>
                  <a:cubicBezTo>
                    <a:pt x="2507" y="704"/>
                    <a:pt x="2449" y="610"/>
                    <a:pt x="2385" y="610"/>
                  </a:cubicBezTo>
                  <a:cubicBezTo>
                    <a:pt x="2379" y="610"/>
                    <a:pt x="2374" y="611"/>
                    <a:pt x="2369" y="612"/>
                  </a:cubicBezTo>
                  <a:cubicBezTo>
                    <a:pt x="2323" y="625"/>
                    <a:pt x="2286" y="631"/>
                    <a:pt x="2254" y="631"/>
                  </a:cubicBezTo>
                  <a:cubicBezTo>
                    <a:pt x="2180" y="631"/>
                    <a:pt x="2130" y="599"/>
                    <a:pt x="2059" y="538"/>
                  </a:cubicBezTo>
                  <a:cubicBezTo>
                    <a:pt x="1957" y="464"/>
                    <a:pt x="1855" y="464"/>
                    <a:pt x="1722" y="436"/>
                  </a:cubicBezTo>
                  <a:cubicBezTo>
                    <a:pt x="1605" y="405"/>
                    <a:pt x="1489" y="376"/>
                    <a:pt x="1356" y="376"/>
                  </a:cubicBezTo>
                  <a:cubicBezTo>
                    <a:pt x="1138" y="362"/>
                    <a:pt x="1018" y="331"/>
                    <a:pt x="1032" y="84"/>
                  </a:cubicBezTo>
                  <a:cubicBezTo>
                    <a:pt x="1032" y="38"/>
                    <a:pt x="990" y="0"/>
                    <a:pt x="950" y="0"/>
                  </a:cubicBezTo>
                  <a:close/>
                </a:path>
              </a:pathLst>
            </a:custGeom>
            <a:solidFill>
              <a:srgbClr val="B1D6D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92" name="Google Shape;292;p44"/>
            <p:cNvSpPr/>
            <p:nvPr/>
          </p:nvSpPr>
          <p:spPr>
            <a:xfrm>
              <a:off x="6747975" y="1248825"/>
              <a:ext cx="51150" cy="10800"/>
            </a:xfrm>
            <a:custGeom>
              <a:avLst/>
              <a:gdLst/>
              <a:ahLst/>
              <a:cxnLst/>
              <a:rect l="l" t="t" r="r" b="b"/>
              <a:pathLst>
                <a:path w="2046" h="432" extrusionOk="0">
                  <a:moveTo>
                    <a:pt x="754" y="1"/>
                  </a:moveTo>
                  <a:cubicBezTo>
                    <a:pt x="727" y="1"/>
                    <a:pt x="700" y="12"/>
                    <a:pt x="678" y="38"/>
                  </a:cubicBezTo>
                  <a:cubicBezTo>
                    <a:pt x="594" y="147"/>
                    <a:pt x="498" y="210"/>
                    <a:pt x="404" y="210"/>
                  </a:cubicBezTo>
                  <a:cubicBezTo>
                    <a:pt x="319" y="210"/>
                    <a:pt x="235" y="157"/>
                    <a:pt x="165" y="38"/>
                  </a:cubicBezTo>
                  <a:cubicBezTo>
                    <a:pt x="150" y="14"/>
                    <a:pt x="124" y="3"/>
                    <a:pt x="98" y="3"/>
                  </a:cubicBezTo>
                  <a:cubicBezTo>
                    <a:pt x="50" y="3"/>
                    <a:pt x="0" y="41"/>
                    <a:pt x="21" y="98"/>
                  </a:cubicBezTo>
                  <a:cubicBezTo>
                    <a:pt x="80" y="330"/>
                    <a:pt x="235" y="431"/>
                    <a:pt x="405" y="431"/>
                  </a:cubicBezTo>
                  <a:cubicBezTo>
                    <a:pt x="527" y="431"/>
                    <a:pt x="657" y="380"/>
                    <a:pt x="766" y="288"/>
                  </a:cubicBezTo>
                  <a:cubicBezTo>
                    <a:pt x="865" y="363"/>
                    <a:pt x="970" y="386"/>
                    <a:pt x="1079" y="386"/>
                  </a:cubicBezTo>
                  <a:cubicBezTo>
                    <a:pt x="1247" y="386"/>
                    <a:pt x="1426" y="332"/>
                    <a:pt x="1609" y="332"/>
                  </a:cubicBezTo>
                  <a:cubicBezTo>
                    <a:pt x="1679" y="332"/>
                    <a:pt x="1750" y="340"/>
                    <a:pt x="1822" y="362"/>
                  </a:cubicBezTo>
                  <a:cubicBezTo>
                    <a:pt x="1834" y="366"/>
                    <a:pt x="1846" y="368"/>
                    <a:pt x="1858" y="368"/>
                  </a:cubicBezTo>
                  <a:cubicBezTo>
                    <a:pt x="1972" y="368"/>
                    <a:pt x="2045" y="180"/>
                    <a:pt x="1924" y="126"/>
                  </a:cubicBezTo>
                  <a:cubicBezTo>
                    <a:pt x="1816" y="78"/>
                    <a:pt x="1713" y="55"/>
                    <a:pt x="1607" y="55"/>
                  </a:cubicBezTo>
                  <a:cubicBezTo>
                    <a:pt x="1557" y="55"/>
                    <a:pt x="1507" y="60"/>
                    <a:pt x="1456" y="70"/>
                  </a:cubicBezTo>
                  <a:cubicBezTo>
                    <a:pt x="1329" y="94"/>
                    <a:pt x="1206" y="145"/>
                    <a:pt x="1087" y="145"/>
                  </a:cubicBezTo>
                  <a:cubicBezTo>
                    <a:pt x="1002" y="145"/>
                    <a:pt x="920" y="119"/>
                    <a:pt x="840" y="38"/>
                  </a:cubicBezTo>
                  <a:cubicBezTo>
                    <a:pt x="818" y="15"/>
                    <a:pt x="786" y="1"/>
                    <a:pt x="754" y="1"/>
                  </a:cubicBezTo>
                  <a:close/>
                </a:path>
              </a:pathLst>
            </a:custGeom>
            <a:solidFill>
              <a:srgbClr val="B1D6D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93" name="Google Shape;293;p44"/>
            <p:cNvSpPr/>
            <p:nvPr/>
          </p:nvSpPr>
          <p:spPr>
            <a:xfrm>
              <a:off x="6620975" y="1462300"/>
              <a:ext cx="8450" cy="6625"/>
            </a:xfrm>
            <a:custGeom>
              <a:avLst/>
              <a:gdLst/>
              <a:ahLst/>
              <a:cxnLst/>
              <a:rect l="l" t="t" r="r" b="b"/>
              <a:pathLst>
                <a:path w="338" h="265" extrusionOk="0">
                  <a:moveTo>
                    <a:pt x="176" y="1"/>
                  </a:moveTo>
                  <a:cubicBezTo>
                    <a:pt x="0" y="1"/>
                    <a:pt x="0" y="265"/>
                    <a:pt x="176" y="265"/>
                  </a:cubicBezTo>
                  <a:cubicBezTo>
                    <a:pt x="338" y="265"/>
                    <a:pt x="338" y="1"/>
                    <a:pt x="176" y="1"/>
                  </a:cubicBezTo>
                  <a:close/>
                </a:path>
              </a:pathLst>
            </a:custGeom>
            <a:solidFill>
              <a:srgbClr val="B1D6D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94" name="Google Shape;294;p44"/>
            <p:cNvSpPr/>
            <p:nvPr/>
          </p:nvSpPr>
          <p:spPr>
            <a:xfrm>
              <a:off x="6630475" y="1468900"/>
              <a:ext cx="9175" cy="7325"/>
            </a:xfrm>
            <a:custGeom>
              <a:avLst/>
              <a:gdLst/>
              <a:ahLst/>
              <a:cxnLst/>
              <a:rect l="l" t="t" r="r" b="b"/>
              <a:pathLst>
                <a:path w="367" h="293" extrusionOk="0">
                  <a:moveTo>
                    <a:pt x="190" y="1"/>
                  </a:moveTo>
                  <a:cubicBezTo>
                    <a:pt x="0" y="1"/>
                    <a:pt x="0" y="293"/>
                    <a:pt x="190" y="293"/>
                  </a:cubicBezTo>
                  <a:cubicBezTo>
                    <a:pt x="366" y="293"/>
                    <a:pt x="366" y="1"/>
                    <a:pt x="190" y="1"/>
                  </a:cubicBezTo>
                  <a:close/>
                </a:path>
              </a:pathLst>
            </a:custGeom>
            <a:solidFill>
              <a:srgbClr val="B1D6D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95" name="Google Shape;295;p44"/>
            <p:cNvSpPr/>
            <p:nvPr/>
          </p:nvSpPr>
          <p:spPr>
            <a:xfrm>
              <a:off x="6645150" y="1464150"/>
              <a:ext cx="9175" cy="9175"/>
            </a:xfrm>
            <a:custGeom>
              <a:avLst/>
              <a:gdLst/>
              <a:ahLst/>
              <a:cxnLst/>
              <a:rect l="l" t="t" r="r" b="b"/>
              <a:pathLst>
                <a:path w="367" h="367" extrusionOk="0">
                  <a:moveTo>
                    <a:pt x="191" y="1"/>
                  </a:moveTo>
                  <a:cubicBezTo>
                    <a:pt x="89" y="1"/>
                    <a:pt x="1" y="89"/>
                    <a:pt x="1" y="177"/>
                  </a:cubicBezTo>
                  <a:cubicBezTo>
                    <a:pt x="1" y="279"/>
                    <a:pt x="89" y="367"/>
                    <a:pt x="191" y="367"/>
                  </a:cubicBezTo>
                  <a:cubicBezTo>
                    <a:pt x="279" y="367"/>
                    <a:pt x="366" y="279"/>
                    <a:pt x="366" y="177"/>
                  </a:cubicBezTo>
                  <a:cubicBezTo>
                    <a:pt x="366" y="89"/>
                    <a:pt x="279" y="1"/>
                    <a:pt x="191" y="1"/>
                  </a:cubicBezTo>
                  <a:close/>
                </a:path>
              </a:pathLst>
            </a:custGeom>
            <a:solidFill>
              <a:srgbClr val="B1D6D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96" name="Google Shape;296;p44"/>
            <p:cNvSpPr/>
            <p:nvPr/>
          </p:nvSpPr>
          <p:spPr>
            <a:xfrm>
              <a:off x="6655000" y="1457200"/>
              <a:ext cx="6975" cy="5475"/>
            </a:xfrm>
            <a:custGeom>
              <a:avLst/>
              <a:gdLst/>
              <a:ahLst/>
              <a:cxnLst/>
              <a:rect l="l" t="t" r="r" b="b"/>
              <a:pathLst>
                <a:path w="279" h="219" extrusionOk="0">
                  <a:moveTo>
                    <a:pt x="148" y="1"/>
                  </a:moveTo>
                  <a:cubicBezTo>
                    <a:pt x="1" y="1"/>
                    <a:pt x="1" y="219"/>
                    <a:pt x="148" y="219"/>
                  </a:cubicBezTo>
                  <a:cubicBezTo>
                    <a:pt x="278" y="219"/>
                    <a:pt x="278" y="1"/>
                    <a:pt x="148" y="1"/>
                  </a:cubicBezTo>
                  <a:close/>
                </a:path>
              </a:pathLst>
            </a:custGeom>
            <a:solidFill>
              <a:srgbClr val="B1D6D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97" name="Google Shape;297;p44"/>
            <p:cNvSpPr/>
            <p:nvPr/>
          </p:nvSpPr>
          <p:spPr>
            <a:xfrm>
              <a:off x="6638550" y="1458350"/>
              <a:ext cx="4775" cy="5125"/>
            </a:xfrm>
            <a:custGeom>
              <a:avLst/>
              <a:gdLst/>
              <a:ahLst/>
              <a:cxnLst/>
              <a:rect l="l" t="t" r="r" b="b"/>
              <a:pathLst>
                <a:path w="191" h="205" extrusionOk="0">
                  <a:moveTo>
                    <a:pt x="96" y="1"/>
                  </a:moveTo>
                  <a:cubicBezTo>
                    <a:pt x="89" y="1"/>
                    <a:pt x="82" y="4"/>
                    <a:pt x="75" y="11"/>
                  </a:cubicBezTo>
                  <a:cubicBezTo>
                    <a:pt x="29" y="29"/>
                    <a:pt x="1" y="57"/>
                    <a:pt x="1" y="99"/>
                  </a:cubicBezTo>
                  <a:cubicBezTo>
                    <a:pt x="1" y="159"/>
                    <a:pt x="43" y="205"/>
                    <a:pt x="103" y="205"/>
                  </a:cubicBezTo>
                  <a:cubicBezTo>
                    <a:pt x="145" y="205"/>
                    <a:pt x="191" y="159"/>
                    <a:pt x="191" y="99"/>
                  </a:cubicBezTo>
                  <a:cubicBezTo>
                    <a:pt x="191" y="57"/>
                    <a:pt x="163" y="29"/>
                    <a:pt x="117" y="11"/>
                  </a:cubicBezTo>
                  <a:cubicBezTo>
                    <a:pt x="110" y="4"/>
                    <a:pt x="103" y="1"/>
                    <a:pt x="96" y="1"/>
                  </a:cubicBezTo>
                  <a:close/>
                </a:path>
              </a:pathLst>
            </a:custGeom>
            <a:solidFill>
              <a:srgbClr val="B1D6D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98" name="Google Shape;298;p44"/>
            <p:cNvSpPr/>
            <p:nvPr/>
          </p:nvSpPr>
          <p:spPr>
            <a:xfrm>
              <a:off x="6616225" y="1523950"/>
              <a:ext cx="8025" cy="6825"/>
            </a:xfrm>
            <a:custGeom>
              <a:avLst/>
              <a:gdLst/>
              <a:ahLst/>
              <a:cxnLst/>
              <a:rect l="l" t="t" r="r" b="b"/>
              <a:pathLst>
                <a:path w="321" h="273" extrusionOk="0">
                  <a:moveTo>
                    <a:pt x="152" y="0"/>
                  </a:moveTo>
                  <a:cubicBezTo>
                    <a:pt x="135" y="0"/>
                    <a:pt x="118" y="4"/>
                    <a:pt x="102" y="11"/>
                  </a:cubicBezTo>
                  <a:cubicBezTo>
                    <a:pt x="43" y="43"/>
                    <a:pt x="0" y="71"/>
                    <a:pt x="0" y="131"/>
                  </a:cubicBezTo>
                  <a:cubicBezTo>
                    <a:pt x="0" y="201"/>
                    <a:pt x="43" y="233"/>
                    <a:pt x="102" y="261"/>
                  </a:cubicBezTo>
                  <a:cubicBezTo>
                    <a:pt x="118" y="269"/>
                    <a:pt x="135" y="272"/>
                    <a:pt x="153" y="272"/>
                  </a:cubicBezTo>
                  <a:cubicBezTo>
                    <a:pt x="198" y="272"/>
                    <a:pt x="245" y="249"/>
                    <a:pt x="278" y="219"/>
                  </a:cubicBezTo>
                  <a:cubicBezTo>
                    <a:pt x="320" y="173"/>
                    <a:pt x="320" y="99"/>
                    <a:pt x="278" y="57"/>
                  </a:cubicBezTo>
                  <a:cubicBezTo>
                    <a:pt x="245" y="24"/>
                    <a:pt x="197" y="0"/>
                    <a:pt x="152" y="0"/>
                  </a:cubicBezTo>
                  <a:close/>
                </a:path>
              </a:pathLst>
            </a:custGeom>
            <a:solidFill>
              <a:srgbClr val="B1D6D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99" name="Google Shape;299;p44"/>
            <p:cNvSpPr/>
            <p:nvPr/>
          </p:nvSpPr>
          <p:spPr>
            <a:xfrm>
              <a:off x="6630125" y="1530825"/>
              <a:ext cx="6250" cy="6600"/>
            </a:xfrm>
            <a:custGeom>
              <a:avLst/>
              <a:gdLst/>
              <a:ahLst/>
              <a:cxnLst/>
              <a:rect l="l" t="t" r="r" b="b"/>
              <a:pathLst>
                <a:path w="250" h="264" extrusionOk="0">
                  <a:moveTo>
                    <a:pt x="116" y="0"/>
                  </a:moveTo>
                  <a:cubicBezTo>
                    <a:pt x="42" y="0"/>
                    <a:pt x="0" y="60"/>
                    <a:pt x="0" y="134"/>
                  </a:cubicBezTo>
                  <a:cubicBezTo>
                    <a:pt x="0" y="208"/>
                    <a:pt x="42" y="264"/>
                    <a:pt x="116" y="264"/>
                  </a:cubicBezTo>
                  <a:cubicBezTo>
                    <a:pt x="190" y="264"/>
                    <a:pt x="250" y="208"/>
                    <a:pt x="250" y="134"/>
                  </a:cubicBezTo>
                  <a:cubicBezTo>
                    <a:pt x="250" y="60"/>
                    <a:pt x="190" y="0"/>
                    <a:pt x="116" y="0"/>
                  </a:cubicBezTo>
                  <a:close/>
                </a:path>
              </a:pathLst>
            </a:custGeom>
            <a:solidFill>
              <a:srgbClr val="B1D6D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00" name="Google Shape;300;p44"/>
            <p:cNvSpPr/>
            <p:nvPr/>
          </p:nvSpPr>
          <p:spPr>
            <a:xfrm>
              <a:off x="6634875" y="1519125"/>
              <a:ext cx="6250" cy="6625"/>
            </a:xfrm>
            <a:custGeom>
              <a:avLst/>
              <a:gdLst/>
              <a:ahLst/>
              <a:cxnLst/>
              <a:rect l="l" t="t" r="r" b="b"/>
              <a:pathLst>
                <a:path w="250" h="265" extrusionOk="0">
                  <a:moveTo>
                    <a:pt x="134" y="0"/>
                  </a:moveTo>
                  <a:cubicBezTo>
                    <a:pt x="60" y="0"/>
                    <a:pt x="0" y="60"/>
                    <a:pt x="0" y="130"/>
                  </a:cubicBezTo>
                  <a:cubicBezTo>
                    <a:pt x="0" y="204"/>
                    <a:pt x="60" y="264"/>
                    <a:pt x="134" y="264"/>
                  </a:cubicBezTo>
                  <a:cubicBezTo>
                    <a:pt x="190" y="264"/>
                    <a:pt x="250" y="204"/>
                    <a:pt x="250" y="130"/>
                  </a:cubicBezTo>
                  <a:cubicBezTo>
                    <a:pt x="250" y="60"/>
                    <a:pt x="190" y="0"/>
                    <a:pt x="134" y="0"/>
                  </a:cubicBezTo>
                  <a:close/>
                </a:path>
              </a:pathLst>
            </a:custGeom>
            <a:solidFill>
              <a:srgbClr val="B1D6D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01" name="Google Shape;301;p44"/>
            <p:cNvSpPr/>
            <p:nvPr/>
          </p:nvSpPr>
          <p:spPr>
            <a:xfrm>
              <a:off x="6644350" y="1513225"/>
              <a:ext cx="8825" cy="6625"/>
            </a:xfrm>
            <a:custGeom>
              <a:avLst/>
              <a:gdLst/>
              <a:ahLst/>
              <a:cxnLst/>
              <a:rect l="l" t="t" r="r" b="b"/>
              <a:pathLst>
                <a:path w="353" h="265" extrusionOk="0">
                  <a:moveTo>
                    <a:pt x="177" y="1"/>
                  </a:moveTo>
                  <a:cubicBezTo>
                    <a:pt x="1" y="1"/>
                    <a:pt x="1" y="264"/>
                    <a:pt x="177" y="264"/>
                  </a:cubicBezTo>
                  <a:cubicBezTo>
                    <a:pt x="353" y="264"/>
                    <a:pt x="353" y="1"/>
                    <a:pt x="177" y="1"/>
                  </a:cubicBezTo>
                  <a:close/>
                </a:path>
              </a:pathLst>
            </a:custGeom>
            <a:solidFill>
              <a:srgbClr val="B1D6D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02" name="Google Shape;302;p44"/>
            <p:cNvSpPr/>
            <p:nvPr/>
          </p:nvSpPr>
          <p:spPr>
            <a:xfrm>
              <a:off x="6668975" y="1230775"/>
              <a:ext cx="6975" cy="7225"/>
            </a:xfrm>
            <a:custGeom>
              <a:avLst/>
              <a:gdLst/>
              <a:ahLst/>
              <a:cxnLst/>
              <a:rect l="l" t="t" r="r" b="b"/>
              <a:pathLst>
                <a:path w="279" h="289" extrusionOk="0">
                  <a:moveTo>
                    <a:pt x="131" y="0"/>
                  </a:moveTo>
                  <a:cubicBezTo>
                    <a:pt x="89" y="0"/>
                    <a:pt x="57" y="28"/>
                    <a:pt x="29" y="57"/>
                  </a:cubicBezTo>
                  <a:cubicBezTo>
                    <a:pt x="29" y="74"/>
                    <a:pt x="15" y="102"/>
                    <a:pt x="15" y="116"/>
                  </a:cubicBezTo>
                  <a:cubicBezTo>
                    <a:pt x="15" y="128"/>
                    <a:pt x="15" y="141"/>
                    <a:pt x="6" y="155"/>
                  </a:cubicBezTo>
                  <a:lnTo>
                    <a:pt x="6" y="155"/>
                  </a:lnTo>
                  <a:cubicBezTo>
                    <a:pt x="7" y="149"/>
                    <a:pt x="7" y="145"/>
                    <a:pt x="7" y="145"/>
                  </a:cubicBezTo>
                  <a:lnTo>
                    <a:pt x="7" y="145"/>
                  </a:lnTo>
                  <a:cubicBezTo>
                    <a:pt x="6" y="145"/>
                    <a:pt x="5" y="150"/>
                    <a:pt x="1" y="162"/>
                  </a:cubicBezTo>
                  <a:cubicBezTo>
                    <a:pt x="3" y="160"/>
                    <a:pt x="5" y="157"/>
                    <a:pt x="6" y="155"/>
                  </a:cubicBezTo>
                  <a:lnTo>
                    <a:pt x="6" y="155"/>
                  </a:lnTo>
                  <a:cubicBezTo>
                    <a:pt x="4" y="166"/>
                    <a:pt x="1" y="183"/>
                    <a:pt x="1" y="190"/>
                  </a:cubicBezTo>
                  <a:cubicBezTo>
                    <a:pt x="15" y="218"/>
                    <a:pt x="29" y="264"/>
                    <a:pt x="57" y="278"/>
                  </a:cubicBezTo>
                  <a:cubicBezTo>
                    <a:pt x="73" y="285"/>
                    <a:pt x="91" y="289"/>
                    <a:pt x="112" y="289"/>
                  </a:cubicBezTo>
                  <a:cubicBezTo>
                    <a:pt x="132" y="289"/>
                    <a:pt x="154" y="285"/>
                    <a:pt x="177" y="278"/>
                  </a:cubicBezTo>
                  <a:cubicBezTo>
                    <a:pt x="233" y="232"/>
                    <a:pt x="279" y="130"/>
                    <a:pt x="219" y="57"/>
                  </a:cubicBezTo>
                  <a:cubicBezTo>
                    <a:pt x="205" y="28"/>
                    <a:pt x="177" y="0"/>
                    <a:pt x="131" y="0"/>
                  </a:cubicBezTo>
                  <a:close/>
                </a:path>
              </a:pathLst>
            </a:custGeom>
            <a:solidFill>
              <a:srgbClr val="B1D6D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03" name="Google Shape;303;p44"/>
            <p:cNvSpPr/>
            <p:nvPr/>
          </p:nvSpPr>
          <p:spPr>
            <a:xfrm>
              <a:off x="6667850" y="1242750"/>
              <a:ext cx="8100" cy="8150"/>
            </a:xfrm>
            <a:custGeom>
              <a:avLst/>
              <a:gdLst/>
              <a:ahLst/>
              <a:cxnLst/>
              <a:rect l="l" t="t" r="r" b="b"/>
              <a:pathLst>
                <a:path w="324" h="326" extrusionOk="0">
                  <a:moveTo>
                    <a:pt x="155" y="1"/>
                  </a:moveTo>
                  <a:cubicBezTo>
                    <a:pt x="148" y="1"/>
                    <a:pt x="141" y="1"/>
                    <a:pt x="134" y="3"/>
                  </a:cubicBezTo>
                  <a:cubicBezTo>
                    <a:pt x="74" y="3"/>
                    <a:pt x="28" y="35"/>
                    <a:pt x="14" y="91"/>
                  </a:cubicBezTo>
                  <a:cubicBezTo>
                    <a:pt x="0" y="137"/>
                    <a:pt x="14" y="179"/>
                    <a:pt x="46" y="211"/>
                  </a:cubicBezTo>
                  <a:cubicBezTo>
                    <a:pt x="46" y="239"/>
                    <a:pt x="60" y="267"/>
                    <a:pt x="88" y="281"/>
                  </a:cubicBezTo>
                  <a:cubicBezTo>
                    <a:pt x="111" y="311"/>
                    <a:pt x="144" y="326"/>
                    <a:pt x="177" y="326"/>
                  </a:cubicBezTo>
                  <a:cubicBezTo>
                    <a:pt x="210" y="326"/>
                    <a:pt x="243" y="311"/>
                    <a:pt x="264" y="281"/>
                  </a:cubicBezTo>
                  <a:cubicBezTo>
                    <a:pt x="324" y="225"/>
                    <a:pt x="324" y="151"/>
                    <a:pt x="278" y="91"/>
                  </a:cubicBezTo>
                  <a:cubicBezTo>
                    <a:pt x="266" y="42"/>
                    <a:pt x="207" y="1"/>
                    <a:pt x="155" y="1"/>
                  </a:cubicBezTo>
                  <a:close/>
                </a:path>
              </a:pathLst>
            </a:custGeom>
            <a:solidFill>
              <a:srgbClr val="B1D6D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04" name="Google Shape;304;p44"/>
            <p:cNvSpPr/>
            <p:nvPr/>
          </p:nvSpPr>
          <p:spPr>
            <a:xfrm>
              <a:off x="6672500" y="1257825"/>
              <a:ext cx="8900" cy="6650"/>
            </a:xfrm>
            <a:custGeom>
              <a:avLst/>
              <a:gdLst/>
              <a:ahLst/>
              <a:cxnLst/>
              <a:rect l="l" t="t" r="r" b="b"/>
              <a:pathLst>
                <a:path w="356" h="266" extrusionOk="0">
                  <a:moveTo>
                    <a:pt x="151" y="1"/>
                  </a:moveTo>
                  <a:cubicBezTo>
                    <a:pt x="81" y="1"/>
                    <a:pt x="1" y="92"/>
                    <a:pt x="50" y="163"/>
                  </a:cubicBezTo>
                  <a:cubicBezTo>
                    <a:pt x="78" y="192"/>
                    <a:pt x="92" y="223"/>
                    <a:pt x="124" y="237"/>
                  </a:cubicBezTo>
                  <a:cubicBezTo>
                    <a:pt x="166" y="265"/>
                    <a:pt x="194" y="265"/>
                    <a:pt x="240" y="265"/>
                  </a:cubicBezTo>
                  <a:cubicBezTo>
                    <a:pt x="356" y="237"/>
                    <a:pt x="356" y="61"/>
                    <a:pt x="240" y="47"/>
                  </a:cubicBezTo>
                  <a:lnTo>
                    <a:pt x="226" y="30"/>
                  </a:lnTo>
                  <a:cubicBezTo>
                    <a:pt x="212" y="30"/>
                    <a:pt x="212" y="30"/>
                    <a:pt x="194" y="16"/>
                  </a:cubicBezTo>
                  <a:cubicBezTo>
                    <a:pt x="181" y="5"/>
                    <a:pt x="166" y="1"/>
                    <a:pt x="151" y="1"/>
                  </a:cubicBezTo>
                  <a:close/>
                </a:path>
              </a:pathLst>
            </a:custGeom>
            <a:solidFill>
              <a:srgbClr val="B1D6D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05" name="Google Shape;305;p44"/>
            <p:cNvSpPr/>
            <p:nvPr/>
          </p:nvSpPr>
          <p:spPr>
            <a:xfrm>
              <a:off x="6686575" y="1264225"/>
              <a:ext cx="5825" cy="5475"/>
            </a:xfrm>
            <a:custGeom>
              <a:avLst/>
              <a:gdLst/>
              <a:ahLst/>
              <a:cxnLst/>
              <a:rect l="l" t="t" r="r" b="b"/>
              <a:pathLst>
                <a:path w="233" h="219" extrusionOk="0">
                  <a:moveTo>
                    <a:pt x="140" y="1"/>
                  </a:moveTo>
                  <a:cubicBezTo>
                    <a:pt x="127" y="1"/>
                    <a:pt x="114" y="4"/>
                    <a:pt x="102" y="9"/>
                  </a:cubicBezTo>
                  <a:lnTo>
                    <a:pt x="88" y="9"/>
                  </a:lnTo>
                  <a:cubicBezTo>
                    <a:pt x="57" y="9"/>
                    <a:pt x="14" y="24"/>
                    <a:pt x="14" y="69"/>
                  </a:cubicBezTo>
                  <a:lnTo>
                    <a:pt x="0" y="83"/>
                  </a:lnTo>
                  <a:cubicBezTo>
                    <a:pt x="0" y="111"/>
                    <a:pt x="0" y="143"/>
                    <a:pt x="14" y="157"/>
                  </a:cubicBezTo>
                  <a:cubicBezTo>
                    <a:pt x="26" y="191"/>
                    <a:pt x="55" y="218"/>
                    <a:pt x="91" y="218"/>
                  </a:cubicBezTo>
                  <a:cubicBezTo>
                    <a:pt x="99" y="218"/>
                    <a:pt x="108" y="217"/>
                    <a:pt x="116" y="214"/>
                  </a:cubicBezTo>
                  <a:cubicBezTo>
                    <a:pt x="176" y="214"/>
                    <a:pt x="233" y="171"/>
                    <a:pt x="233" y="97"/>
                  </a:cubicBezTo>
                  <a:cubicBezTo>
                    <a:pt x="233" y="39"/>
                    <a:pt x="187" y="1"/>
                    <a:pt x="140" y="1"/>
                  </a:cubicBezTo>
                  <a:close/>
                </a:path>
              </a:pathLst>
            </a:custGeom>
            <a:solidFill>
              <a:srgbClr val="B1D6D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06" name="Google Shape;306;p44"/>
            <p:cNvSpPr/>
            <p:nvPr/>
          </p:nvSpPr>
          <p:spPr>
            <a:xfrm>
              <a:off x="6683225" y="1248350"/>
              <a:ext cx="5125" cy="5825"/>
            </a:xfrm>
            <a:custGeom>
              <a:avLst/>
              <a:gdLst/>
              <a:ahLst/>
              <a:cxnLst/>
              <a:rect l="l" t="t" r="r" b="b"/>
              <a:pathLst>
                <a:path w="205" h="233" extrusionOk="0">
                  <a:moveTo>
                    <a:pt x="103" y="1"/>
                  </a:moveTo>
                  <a:cubicBezTo>
                    <a:pt x="46" y="1"/>
                    <a:pt x="15" y="43"/>
                    <a:pt x="15" y="103"/>
                  </a:cubicBezTo>
                  <a:lnTo>
                    <a:pt x="1" y="131"/>
                  </a:lnTo>
                  <a:cubicBezTo>
                    <a:pt x="1" y="191"/>
                    <a:pt x="61" y="233"/>
                    <a:pt x="103" y="233"/>
                  </a:cubicBezTo>
                  <a:cubicBezTo>
                    <a:pt x="163" y="233"/>
                    <a:pt x="205" y="191"/>
                    <a:pt x="205" y="131"/>
                  </a:cubicBezTo>
                  <a:lnTo>
                    <a:pt x="205" y="103"/>
                  </a:lnTo>
                  <a:cubicBezTo>
                    <a:pt x="205" y="43"/>
                    <a:pt x="163" y="1"/>
                    <a:pt x="103" y="1"/>
                  </a:cubicBezTo>
                  <a:close/>
                </a:path>
              </a:pathLst>
            </a:custGeom>
            <a:solidFill>
              <a:srgbClr val="B1D6D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07" name="Google Shape;307;p44"/>
            <p:cNvSpPr/>
            <p:nvPr/>
          </p:nvSpPr>
          <p:spPr>
            <a:xfrm>
              <a:off x="6926550" y="1359675"/>
              <a:ext cx="7325" cy="8050"/>
            </a:xfrm>
            <a:custGeom>
              <a:avLst/>
              <a:gdLst/>
              <a:ahLst/>
              <a:cxnLst/>
              <a:rect l="l" t="t" r="r" b="b"/>
              <a:pathLst>
                <a:path w="293" h="322" extrusionOk="0">
                  <a:moveTo>
                    <a:pt x="145" y="1"/>
                  </a:moveTo>
                  <a:cubicBezTo>
                    <a:pt x="57" y="1"/>
                    <a:pt x="15" y="61"/>
                    <a:pt x="1" y="135"/>
                  </a:cubicBezTo>
                  <a:cubicBezTo>
                    <a:pt x="1" y="209"/>
                    <a:pt x="29" y="265"/>
                    <a:pt x="89" y="311"/>
                  </a:cubicBezTo>
                  <a:cubicBezTo>
                    <a:pt x="103" y="318"/>
                    <a:pt x="121" y="321"/>
                    <a:pt x="140" y="321"/>
                  </a:cubicBezTo>
                  <a:cubicBezTo>
                    <a:pt x="158" y="321"/>
                    <a:pt x="177" y="318"/>
                    <a:pt x="191" y="311"/>
                  </a:cubicBezTo>
                  <a:cubicBezTo>
                    <a:pt x="250" y="265"/>
                    <a:pt x="293" y="209"/>
                    <a:pt x="279" y="135"/>
                  </a:cubicBezTo>
                  <a:cubicBezTo>
                    <a:pt x="279" y="61"/>
                    <a:pt x="219" y="1"/>
                    <a:pt x="145" y="1"/>
                  </a:cubicBezTo>
                  <a:close/>
                </a:path>
              </a:pathLst>
            </a:custGeom>
            <a:solidFill>
              <a:srgbClr val="B1D6D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08" name="Google Shape;308;p44"/>
            <p:cNvSpPr/>
            <p:nvPr/>
          </p:nvSpPr>
          <p:spPr>
            <a:xfrm>
              <a:off x="6935700" y="1374575"/>
              <a:ext cx="6625" cy="5500"/>
            </a:xfrm>
            <a:custGeom>
              <a:avLst/>
              <a:gdLst/>
              <a:ahLst/>
              <a:cxnLst/>
              <a:rect l="l" t="t" r="r" b="b"/>
              <a:pathLst>
                <a:path w="265" h="220" extrusionOk="0">
                  <a:moveTo>
                    <a:pt x="126" y="1"/>
                  </a:moveTo>
                  <a:cubicBezTo>
                    <a:pt x="113" y="1"/>
                    <a:pt x="101" y="2"/>
                    <a:pt x="88" y="6"/>
                  </a:cubicBezTo>
                  <a:cubicBezTo>
                    <a:pt x="29" y="21"/>
                    <a:pt x="1" y="80"/>
                    <a:pt x="1" y="126"/>
                  </a:cubicBezTo>
                  <a:cubicBezTo>
                    <a:pt x="1" y="168"/>
                    <a:pt x="29" y="196"/>
                    <a:pt x="74" y="214"/>
                  </a:cubicBezTo>
                  <a:cubicBezTo>
                    <a:pt x="82" y="218"/>
                    <a:pt x="90" y="219"/>
                    <a:pt x="99" y="219"/>
                  </a:cubicBezTo>
                  <a:cubicBezTo>
                    <a:pt x="124" y="219"/>
                    <a:pt x="152" y="206"/>
                    <a:pt x="162" y="182"/>
                  </a:cubicBezTo>
                  <a:cubicBezTo>
                    <a:pt x="176" y="168"/>
                    <a:pt x="190" y="168"/>
                    <a:pt x="205" y="168"/>
                  </a:cubicBezTo>
                  <a:cubicBezTo>
                    <a:pt x="264" y="140"/>
                    <a:pt x="264" y="52"/>
                    <a:pt x="205" y="21"/>
                  </a:cubicBezTo>
                  <a:cubicBezTo>
                    <a:pt x="185" y="11"/>
                    <a:pt x="156" y="1"/>
                    <a:pt x="126" y="1"/>
                  </a:cubicBezTo>
                  <a:close/>
                </a:path>
              </a:pathLst>
            </a:custGeom>
            <a:solidFill>
              <a:srgbClr val="B1D6D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09" name="Google Shape;309;p44"/>
            <p:cNvSpPr/>
            <p:nvPr/>
          </p:nvSpPr>
          <p:spPr>
            <a:xfrm>
              <a:off x="6946700" y="1379350"/>
              <a:ext cx="6625" cy="5250"/>
            </a:xfrm>
            <a:custGeom>
              <a:avLst/>
              <a:gdLst/>
              <a:ahLst/>
              <a:cxnLst/>
              <a:rect l="l" t="t" r="r" b="b"/>
              <a:pathLst>
                <a:path w="265" h="210" extrusionOk="0">
                  <a:moveTo>
                    <a:pt x="157" y="0"/>
                  </a:moveTo>
                  <a:cubicBezTo>
                    <a:pt x="88" y="0"/>
                    <a:pt x="45" y="73"/>
                    <a:pt x="60" y="125"/>
                  </a:cubicBezTo>
                  <a:lnTo>
                    <a:pt x="60" y="139"/>
                  </a:lnTo>
                  <a:lnTo>
                    <a:pt x="42" y="139"/>
                  </a:lnTo>
                  <a:cubicBezTo>
                    <a:pt x="0" y="153"/>
                    <a:pt x="0" y="199"/>
                    <a:pt x="42" y="199"/>
                  </a:cubicBezTo>
                  <a:lnTo>
                    <a:pt x="102" y="199"/>
                  </a:lnTo>
                  <a:cubicBezTo>
                    <a:pt x="109" y="206"/>
                    <a:pt x="124" y="209"/>
                    <a:pt x="139" y="209"/>
                  </a:cubicBezTo>
                  <a:cubicBezTo>
                    <a:pt x="154" y="209"/>
                    <a:pt x="169" y="206"/>
                    <a:pt x="176" y="199"/>
                  </a:cubicBezTo>
                  <a:cubicBezTo>
                    <a:pt x="218" y="181"/>
                    <a:pt x="250" y="167"/>
                    <a:pt x="250" y="125"/>
                  </a:cubicBezTo>
                  <a:cubicBezTo>
                    <a:pt x="264" y="79"/>
                    <a:pt x="236" y="23"/>
                    <a:pt x="190" y="5"/>
                  </a:cubicBezTo>
                  <a:cubicBezTo>
                    <a:pt x="179" y="2"/>
                    <a:pt x="167" y="0"/>
                    <a:pt x="157" y="0"/>
                  </a:cubicBezTo>
                  <a:close/>
                </a:path>
              </a:pathLst>
            </a:custGeom>
            <a:solidFill>
              <a:srgbClr val="B1D6D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10" name="Google Shape;310;p44"/>
            <p:cNvSpPr/>
            <p:nvPr/>
          </p:nvSpPr>
          <p:spPr>
            <a:xfrm>
              <a:off x="6942300" y="1366725"/>
              <a:ext cx="8825" cy="6625"/>
            </a:xfrm>
            <a:custGeom>
              <a:avLst/>
              <a:gdLst/>
              <a:ahLst/>
              <a:cxnLst/>
              <a:rect l="l" t="t" r="r" b="b"/>
              <a:pathLst>
                <a:path w="353" h="265" extrusionOk="0">
                  <a:moveTo>
                    <a:pt x="176" y="0"/>
                  </a:moveTo>
                  <a:cubicBezTo>
                    <a:pt x="0" y="0"/>
                    <a:pt x="0" y="264"/>
                    <a:pt x="176" y="264"/>
                  </a:cubicBezTo>
                  <a:cubicBezTo>
                    <a:pt x="352" y="264"/>
                    <a:pt x="352" y="0"/>
                    <a:pt x="176" y="0"/>
                  </a:cubicBezTo>
                  <a:close/>
                </a:path>
              </a:pathLst>
            </a:custGeom>
            <a:solidFill>
              <a:srgbClr val="B1D6D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11" name="Google Shape;311;p44"/>
            <p:cNvSpPr/>
            <p:nvPr/>
          </p:nvSpPr>
          <p:spPr>
            <a:xfrm>
              <a:off x="6958025" y="1364525"/>
              <a:ext cx="6975" cy="5475"/>
            </a:xfrm>
            <a:custGeom>
              <a:avLst/>
              <a:gdLst/>
              <a:ahLst/>
              <a:cxnLst/>
              <a:rect l="l" t="t" r="r" b="b"/>
              <a:pathLst>
                <a:path w="279" h="219" extrusionOk="0">
                  <a:moveTo>
                    <a:pt x="135" y="0"/>
                  </a:moveTo>
                  <a:cubicBezTo>
                    <a:pt x="1" y="0"/>
                    <a:pt x="1" y="219"/>
                    <a:pt x="135" y="219"/>
                  </a:cubicBezTo>
                  <a:cubicBezTo>
                    <a:pt x="279" y="219"/>
                    <a:pt x="279" y="0"/>
                    <a:pt x="135" y="0"/>
                  </a:cubicBezTo>
                  <a:close/>
                </a:path>
              </a:pathLst>
            </a:custGeom>
            <a:solidFill>
              <a:srgbClr val="B1D6D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12" name="Google Shape;312;p44"/>
            <p:cNvSpPr/>
            <p:nvPr/>
          </p:nvSpPr>
          <p:spPr>
            <a:xfrm>
              <a:off x="6967175" y="1361175"/>
              <a:ext cx="9975" cy="9525"/>
            </a:xfrm>
            <a:custGeom>
              <a:avLst/>
              <a:gdLst/>
              <a:ahLst/>
              <a:cxnLst/>
              <a:rect l="l" t="t" r="r" b="b"/>
              <a:pathLst>
                <a:path w="399" h="381" extrusionOk="0">
                  <a:moveTo>
                    <a:pt x="208" y="1"/>
                  </a:moveTo>
                  <a:cubicBezTo>
                    <a:pt x="89" y="1"/>
                    <a:pt x="1" y="89"/>
                    <a:pt x="1" y="191"/>
                  </a:cubicBezTo>
                  <a:cubicBezTo>
                    <a:pt x="1" y="310"/>
                    <a:pt x="89" y="381"/>
                    <a:pt x="208" y="381"/>
                  </a:cubicBezTo>
                  <a:cubicBezTo>
                    <a:pt x="310" y="381"/>
                    <a:pt x="398" y="310"/>
                    <a:pt x="398" y="191"/>
                  </a:cubicBezTo>
                  <a:cubicBezTo>
                    <a:pt x="398" y="89"/>
                    <a:pt x="310" y="1"/>
                    <a:pt x="208" y="1"/>
                  </a:cubicBezTo>
                  <a:close/>
                </a:path>
              </a:pathLst>
            </a:custGeom>
            <a:solidFill>
              <a:srgbClr val="B1D6D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13" name="Google Shape;313;p44"/>
            <p:cNvSpPr/>
            <p:nvPr/>
          </p:nvSpPr>
          <p:spPr>
            <a:xfrm>
              <a:off x="6981525" y="1364875"/>
              <a:ext cx="8450" cy="6625"/>
            </a:xfrm>
            <a:custGeom>
              <a:avLst/>
              <a:gdLst/>
              <a:ahLst/>
              <a:cxnLst/>
              <a:rect l="l" t="t" r="r" b="b"/>
              <a:pathLst>
                <a:path w="338" h="265" extrusionOk="0">
                  <a:moveTo>
                    <a:pt x="176" y="1"/>
                  </a:moveTo>
                  <a:cubicBezTo>
                    <a:pt x="0" y="1"/>
                    <a:pt x="0" y="264"/>
                    <a:pt x="176" y="264"/>
                  </a:cubicBezTo>
                  <a:cubicBezTo>
                    <a:pt x="338" y="264"/>
                    <a:pt x="338" y="1"/>
                    <a:pt x="176" y="1"/>
                  </a:cubicBezTo>
                  <a:close/>
                </a:path>
              </a:pathLst>
            </a:custGeom>
            <a:solidFill>
              <a:srgbClr val="B1D6D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14" name="Google Shape;314;p44"/>
            <p:cNvSpPr/>
            <p:nvPr/>
          </p:nvSpPr>
          <p:spPr>
            <a:xfrm>
              <a:off x="6980025" y="1363725"/>
              <a:ext cx="11375" cy="8825"/>
            </a:xfrm>
            <a:custGeom>
              <a:avLst/>
              <a:gdLst/>
              <a:ahLst/>
              <a:cxnLst/>
              <a:rect l="l" t="t" r="r" b="b"/>
              <a:pathLst>
                <a:path w="455" h="353" extrusionOk="0">
                  <a:moveTo>
                    <a:pt x="236" y="1"/>
                  </a:moveTo>
                  <a:cubicBezTo>
                    <a:pt x="0" y="1"/>
                    <a:pt x="0" y="353"/>
                    <a:pt x="236" y="353"/>
                  </a:cubicBezTo>
                  <a:cubicBezTo>
                    <a:pt x="454" y="353"/>
                    <a:pt x="454" y="1"/>
                    <a:pt x="236" y="1"/>
                  </a:cubicBezTo>
                  <a:close/>
                </a:path>
              </a:pathLst>
            </a:custGeom>
            <a:solidFill>
              <a:srgbClr val="B1D6D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15" name="Google Shape;315;p44"/>
            <p:cNvSpPr/>
            <p:nvPr/>
          </p:nvSpPr>
          <p:spPr>
            <a:xfrm>
              <a:off x="6912575" y="1496000"/>
              <a:ext cx="9600" cy="9950"/>
            </a:xfrm>
            <a:custGeom>
              <a:avLst/>
              <a:gdLst/>
              <a:ahLst/>
              <a:cxnLst/>
              <a:rect l="l" t="t" r="r" b="b"/>
              <a:pathLst>
                <a:path w="384" h="398" extrusionOk="0">
                  <a:moveTo>
                    <a:pt x="194" y="0"/>
                  </a:moveTo>
                  <a:cubicBezTo>
                    <a:pt x="88" y="0"/>
                    <a:pt x="0" y="88"/>
                    <a:pt x="0" y="194"/>
                  </a:cubicBezTo>
                  <a:cubicBezTo>
                    <a:pt x="0" y="310"/>
                    <a:pt x="88" y="398"/>
                    <a:pt x="194" y="398"/>
                  </a:cubicBezTo>
                  <a:cubicBezTo>
                    <a:pt x="296" y="398"/>
                    <a:pt x="384" y="310"/>
                    <a:pt x="384" y="194"/>
                  </a:cubicBezTo>
                  <a:cubicBezTo>
                    <a:pt x="384" y="88"/>
                    <a:pt x="296" y="0"/>
                    <a:pt x="194" y="0"/>
                  </a:cubicBezTo>
                  <a:close/>
                </a:path>
              </a:pathLst>
            </a:custGeom>
            <a:solidFill>
              <a:srgbClr val="B1D6D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16" name="Google Shape;316;p44"/>
            <p:cNvSpPr/>
            <p:nvPr/>
          </p:nvSpPr>
          <p:spPr>
            <a:xfrm>
              <a:off x="6927600" y="1499550"/>
              <a:ext cx="9625" cy="8725"/>
            </a:xfrm>
            <a:custGeom>
              <a:avLst/>
              <a:gdLst/>
              <a:ahLst/>
              <a:cxnLst/>
              <a:rect l="l" t="t" r="r" b="b"/>
              <a:pathLst>
                <a:path w="385" h="349" extrusionOk="0">
                  <a:moveTo>
                    <a:pt x="183" y="1"/>
                  </a:moveTo>
                  <a:cubicBezTo>
                    <a:pt x="92" y="1"/>
                    <a:pt x="1" y="79"/>
                    <a:pt x="1" y="168"/>
                  </a:cubicBezTo>
                  <a:cubicBezTo>
                    <a:pt x="1" y="269"/>
                    <a:pt x="92" y="349"/>
                    <a:pt x="183" y="349"/>
                  </a:cubicBezTo>
                  <a:cubicBezTo>
                    <a:pt x="196" y="349"/>
                    <a:pt x="210" y="347"/>
                    <a:pt x="223" y="344"/>
                  </a:cubicBezTo>
                  <a:cubicBezTo>
                    <a:pt x="265" y="329"/>
                    <a:pt x="296" y="315"/>
                    <a:pt x="325" y="298"/>
                  </a:cubicBezTo>
                  <a:cubicBezTo>
                    <a:pt x="384" y="242"/>
                    <a:pt x="384" y="108"/>
                    <a:pt x="325" y="52"/>
                  </a:cubicBezTo>
                  <a:cubicBezTo>
                    <a:pt x="296" y="34"/>
                    <a:pt x="265" y="20"/>
                    <a:pt x="223" y="6"/>
                  </a:cubicBezTo>
                  <a:cubicBezTo>
                    <a:pt x="209" y="2"/>
                    <a:pt x="196" y="1"/>
                    <a:pt x="183" y="1"/>
                  </a:cubicBezTo>
                  <a:close/>
                </a:path>
              </a:pathLst>
            </a:custGeom>
            <a:solidFill>
              <a:srgbClr val="B1D6D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17" name="Google Shape;317;p44"/>
            <p:cNvSpPr/>
            <p:nvPr/>
          </p:nvSpPr>
          <p:spPr>
            <a:xfrm>
              <a:off x="6941600" y="1512175"/>
              <a:ext cx="6600" cy="6625"/>
            </a:xfrm>
            <a:custGeom>
              <a:avLst/>
              <a:gdLst/>
              <a:ahLst/>
              <a:cxnLst/>
              <a:rect l="l" t="t" r="r" b="b"/>
              <a:pathLst>
                <a:path w="264" h="265" extrusionOk="0">
                  <a:moveTo>
                    <a:pt x="130" y="0"/>
                  </a:moveTo>
                  <a:cubicBezTo>
                    <a:pt x="56" y="0"/>
                    <a:pt x="0" y="74"/>
                    <a:pt x="0" y="131"/>
                  </a:cubicBezTo>
                  <a:cubicBezTo>
                    <a:pt x="0" y="204"/>
                    <a:pt x="56" y="264"/>
                    <a:pt x="130" y="264"/>
                  </a:cubicBezTo>
                  <a:cubicBezTo>
                    <a:pt x="204" y="264"/>
                    <a:pt x="264" y="204"/>
                    <a:pt x="264" y="131"/>
                  </a:cubicBezTo>
                  <a:cubicBezTo>
                    <a:pt x="264" y="74"/>
                    <a:pt x="204" y="0"/>
                    <a:pt x="130" y="0"/>
                  </a:cubicBezTo>
                  <a:close/>
                </a:path>
              </a:pathLst>
            </a:custGeom>
            <a:solidFill>
              <a:srgbClr val="B1D6D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18" name="Google Shape;318;p44"/>
            <p:cNvSpPr/>
            <p:nvPr/>
          </p:nvSpPr>
          <p:spPr>
            <a:xfrm>
              <a:off x="6925775" y="1512175"/>
              <a:ext cx="6600" cy="5125"/>
            </a:xfrm>
            <a:custGeom>
              <a:avLst/>
              <a:gdLst/>
              <a:ahLst/>
              <a:cxnLst/>
              <a:rect l="l" t="t" r="r" b="b"/>
              <a:pathLst>
                <a:path w="264" h="205" extrusionOk="0">
                  <a:moveTo>
                    <a:pt x="134" y="0"/>
                  </a:moveTo>
                  <a:cubicBezTo>
                    <a:pt x="0" y="0"/>
                    <a:pt x="0" y="204"/>
                    <a:pt x="134" y="204"/>
                  </a:cubicBezTo>
                  <a:cubicBezTo>
                    <a:pt x="264" y="204"/>
                    <a:pt x="264" y="0"/>
                    <a:pt x="134" y="0"/>
                  </a:cubicBezTo>
                  <a:close/>
                </a:path>
              </a:pathLst>
            </a:custGeom>
            <a:solidFill>
              <a:srgbClr val="B1D6D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19" name="Google Shape;319;p44"/>
            <p:cNvSpPr/>
            <p:nvPr/>
          </p:nvSpPr>
          <p:spPr>
            <a:xfrm>
              <a:off x="6937900" y="1529400"/>
              <a:ext cx="9875" cy="7675"/>
            </a:xfrm>
            <a:custGeom>
              <a:avLst/>
              <a:gdLst/>
              <a:ahLst/>
              <a:cxnLst/>
              <a:rect l="l" t="t" r="r" b="b"/>
              <a:pathLst>
                <a:path w="395" h="307" extrusionOk="0">
                  <a:moveTo>
                    <a:pt x="204" y="1"/>
                  </a:moveTo>
                  <a:cubicBezTo>
                    <a:pt x="0" y="1"/>
                    <a:pt x="0" y="307"/>
                    <a:pt x="204" y="307"/>
                  </a:cubicBezTo>
                  <a:cubicBezTo>
                    <a:pt x="394" y="307"/>
                    <a:pt x="394" y="1"/>
                    <a:pt x="204" y="1"/>
                  </a:cubicBezTo>
                  <a:close/>
                </a:path>
              </a:pathLst>
            </a:custGeom>
            <a:solidFill>
              <a:srgbClr val="B1D6D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20" name="Google Shape;320;p44"/>
            <p:cNvSpPr/>
            <p:nvPr/>
          </p:nvSpPr>
          <p:spPr>
            <a:xfrm>
              <a:off x="6930950" y="1520975"/>
              <a:ext cx="6275" cy="4775"/>
            </a:xfrm>
            <a:custGeom>
              <a:avLst/>
              <a:gdLst/>
              <a:ahLst/>
              <a:cxnLst/>
              <a:rect l="l" t="t" r="r" b="b"/>
              <a:pathLst>
                <a:path w="251" h="191" extrusionOk="0">
                  <a:moveTo>
                    <a:pt x="131" y="0"/>
                  </a:moveTo>
                  <a:cubicBezTo>
                    <a:pt x="1" y="0"/>
                    <a:pt x="1" y="190"/>
                    <a:pt x="131" y="190"/>
                  </a:cubicBezTo>
                  <a:cubicBezTo>
                    <a:pt x="250" y="190"/>
                    <a:pt x="250" y="0"/>
                    <a:pt x="131" y="0"/>
                  </a:cubicBezTo>
                  <a:close/>
                </a:path>
              </a:pathLst>
            </a:custGeom>
            <a:solidFill>
              <a:srgbClr val="B1D6D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21" name="Google Shape;321;p44"/>
            <p:cNvSpPr/>
            <p:nvPr/>
          </p:nvSpPr>
          <p:spPr>
            <a:xfrm>
              <a:off x="6925050" y="1538900"/>
              <a:ext cx="10325" cy="8125"/>
            </a:xfrm>
            <a:custGeom>
              <a:avLst/>
              <a:gdLst/>
              <a:ahLst/>
              <a:cxnLst/>
              <a:rect l="l" t="t" r="r" b="b"/>
              <a:pathLst>
                <a:path w="413" h="325" extrusionOk="0">
                  <a:moveTo>
                    <a:pt x="205" y="1"/>
                  </a:moveTo>
                  <a:cubicBezTo>
                    <a:pt x="1" y="1"/>
                    <a:pt x="1" y="324"/>
                    <a:pt x="205" y="324"/>
                  </a:cubicBezTo>
                  <a:cubicBezTo>
                    <a:pt x="412" y="324"/>
                    <a:pt x="412" y="1"/>
                    <a:pt x="205" y="1"/>
                  </a:cubicBezTo>
                  <a:close/>
                </a:path>
              </a:pathLst>
            </a:custGeom>
            <a:solidFill>
              <a:srgbClr val="B1D6D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22" name="Google Shape;322;p44"/>
            <p:cNvSpPr/>
            <p:nvPr/>
          </p:nvSpPr>
          <p:spPr>
            <a:xfrm>
              <a:off x="6938600" y="1545500"/>
              <a:ext cx="6625" cy="4775"/>
            </a:xfrm>
            <a:custGeom>
              <a:avLst/>
              <a:gdLst/>
              <a:ahLst/>
              <a:cxnLst/>
              <a:rect l="l" t="t" r="r" b="b"/>
              <a:pathLst>
                <a:path w="265" h="191" extrusionOk="0">
                  <a:moveTo>
                    <a:pt x="134" y="1"/>
                  </a:moveTo>
                  <a:cubicBezTo>
                    <a:pt x="1" y="1"/>
                    <a:pt x="1" y="190"/>
                    <a:pt x="134" y="190"/>
                  </a:cubicBezTo>
                  <a:cubicBezTo>
                    <a:pt x="264" y="190"/>
                    <a:pt x="264" y="1"/>
                    <a:pt x="134" y="1"/>
                  </a:cubicBezTo>
                  <a:close/>
                </a:path>
              </a:pathLst>
            </a:custGeom>
            <a:solidFill>
              <a:srgbClr val="B1D6D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23" name="Google Shape;323;p44"/>
            <p:cNvSpPr/>
            <p:nvPr/>
          </p:nvSpPr>
          <p:spPr>
            <a:xfrm>
              <a:off x="6678825" y="1343975"/>
              <a:ext cx="10325" cy="10625"/>
            </a:xfrm>
            <a:custGeom>
              <a:avLst/>
              <a:gdLst/>
              <a:ahLst/>
              <a:cxnLst/>
              <a:rect l="l" t="t" r="r" b="b"/>
              <a:pathLst>
                <a:path w="413" h="425" extrusionOk="0">
                  <a:moveTo>
                    <a:pt x="207" y="0"/>
                  </a:moveTo>
                  <a:cubicBezTo>
                    <a:pt x="170" y="0"/>
                    <a:pt x="133" y="15"/>
                    <a:pt x="103" y="45"/>
                  </a:cubicBezTo>
                  <a:cubicBezTo>
                    <a:pt x="103" y="45"/>
                    <a:pt x="89" y="45"/>
                    <a:pt x="89" y="59"/>
                  </a:cubicBezTo>
                  <a:lnTo>
                    <a:pt x="75" y="59"/>
                  </a:lnTo>
                  <a:cubicBezTo>
                    <a:pt x="29" y="101"/>
                    <a:pt x="1" y="161"/>
                    <a:pt x="1" y="221"/>
                  </a:cubicBezTo>
                  <a:cubicBezTo>
                    <a:pt x="1" y="337"/>
                    <a:pt x="89" y="425"/>
                    <a:pt x="205" y="425"/>
                  </a:cubicBezTo>
                  <a:cubicBezTo>
                    <a:pt x="310" y="425"/>
                    <a:pt x="412" y="337"/>
                    <a:pt x="412" y="221"/>
                  </a:cubicBezTo>
                  <a:cubicBezTo>
                    <a:pt x="412" y="161"/>
                    <a:pt x="381" y="101"/>
                    <a:pt x="324" y="59"/>
                  </a:cubicBezTo>
                  <a:lnTo>
                    <a:pt x="310" y="45"/>
                  </a:lnTo>
                  <a:cubicBezTo>
                    <a:pt x="280" y="15"/>
                    <a:pt x="244" y="0"/>
                    <a:pt x="207" y="0"/>
                  </a:cubicBezTo>
                  <a:close/>
                </a:path>
              </a:pathLst>
            </a:custGeom>
            <a:solidFill>
              <a:srgbClr val="B1D6D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24" name="Google Shape;324;p44"/>
            <p:cNvSpPr/>
            <p:nvPr/>
          </p:nvSpPr>
          <p:spPr>
            <a:xfrm>
              <a:off x="6691325" y="1340350"/>
              <a:ext cx="8475" cy="6600"/>
            </a:xfrm>
            <a:custGeom>
              <a:avLst/>
              <a:gdLst/>
              <a:ahLst/>
              <a:cxnLst/>
              <a:rect l="l" t="t" r="r" b="b"/>
              <a:pathLst>
                <a:path w="339" h="264" extrusionOk="0">
                  <a:moveTo>
                    <a:pt x="176" y="0"/>
                  </a:moveTo>
                  <a:cubicBezTo>
                    <a:pt x="0" y="0"/>
                    <a:pt x="0" y="264"/>
                    <a:pt x="176" y="264"/>
                  </a:cubicBezTo>
                  <a:cubicBezTo>
                    <a:pt x="338" y="264"/>
                    <a:pt x="338" y="0"/>
                    <a:pt x="176" y="0"/>
                  </a:cubicBezTo>
                  <a:close/>
                </a:path>
              </a:pathLst>
            </a:custGeom>
            <a:solidFill>
              <a:srgbClr val="B1D6D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25" name="Google Shape;325;p44"/>
            <p:cNvSpPr/>
            <p:nvPr/>
          </p:nvSpPr>
          <p:spPr>
            <a:xfrm>
              <a:off x="6702875" y="1335000"/>
              <a:ext cx="5900" cy="4900"/>
            </a:xfrm>
            <a:custGeom>
              <a:avLst/>
              <a:gdLst/>
              <a:ahLst/>
              <a:cxnLst/>
              <a:rect l="l" t="t" r="r" b="b"/>
              <a:pathLst>
                <a:path w="236" h="196" extrusionOk="0">
                  <a:moveTo>
                    <a:pt x="122" y="0"/>
                  </a:moveTo>
                  <a:cubicBezTo>
                    <a:pt x="113" y="0"/>
                    <a:pt x="103" y="2"/>
                    <a:pt x="94" y="7"/>
                  </a:cubicBezTo>
                  <a:cubicBezTo>
                    <a:pt x="66" y="38"/>
                    <a:pt x="52" y="52"/>
                    <a:pt x="34" y="80"/>
                  </a:cubicBezTo>
                  <a:cubicBezTo>
                    <a:pt x="0" y="129"/>
                    <a:pt x="51" y="195"/>
                    <a:pt x="103" y="195"/>
                  </a:cubicBezTo>
                  <a:cubicBezTo>
                    <a:pt x="116" y="195"/>
                    <a:pt x="128" y="191"/>
                    <a:pt x="140" y="182"/>
                  </a:cubicBezTo>
                  <a:lnTo>
                    <a:pt x="196" y="126"/>
                  </a:lnTo>
                  <a:cubicBezTo>
                    <a:pt x="235" y="63"/>
                    <a:pt x="177" y="0"/>
                    <a:pt x="122" y="0"/>
                  </a:cubicBezTo>
                  <a:close/>
                </a:path>
              </a:pathLst>
            </a:custGeom>
            <a:solidFill>
              <a:srgbClr val="B1D6D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26" name="Google Shape;326;p44"/>
            <p:cNvSpPr/>
            <p:nvPr/>
          </p:nvSpPr>
          <p:spPr>
            <a:xfrm>
              <a:off x="6692025" y="1351775"/>
              <a:ext cx="7775" cy="7925"/>
            </a:xfrm>
            <a:custGeom>
              <a:avLst/>
              <a:gdLst/>
              <a:ahLst/>
              <a:cxnLst/>
              <a:rect l="l" t="t" r="r" b="b"/>
              <a:pathLst>
                <a:path w="311" h="317" extrusionOk="0">
                  <a:moveTo>
                    <a:pt x="149" y="0"/>
                  </a:moveTo>
                  <a:cubicBezTo>
                    <a:pt x="121" y="0"/>
                    <a:pt x="95" y="4"/>
                    <a:pt x="74" y="11"/>
                  </a:cubicBezTo>
                  <a:cubicBezTo>
                    <a:pt x="29" y="39"/>
                    <a:pt x="0" y="99"/>
                    <a:pt x="0" y="159"/>
                  </a:cubicBezTo>
                  <a:cubicBezTo>
                    <a:pt x="0" y="215"/>
                    <a:pt x="29" y="247"/>
                    <a:pt x="74" y="289"/>
                  </a:cubicBezTo>
                  <a:cubicBezTo>
                    <a:pt x="102" y="303"/>
                    <a:pt x="134" y="317"/>
                    <a:pt x="176" y="317"/>
                  </a:cubicBezTo>
                  <a:cubicBezTo>
                    <a:pt x="250" y="303"/>
                    <a:pt x="310" y="247"/>
                    <a:pt x="310" y="173"/>
                  </a:cubicBezTo>
                  <a:lnTo>
                    <a:pt x="310" y="127"/>
                  </a:lnTo>
                  <a:cubicBezTo>
                    <a:pt x="310" y="113"/>
                    <a:pt x="292" y="99"/>
                    <a:pt x="292" y="85"/>
                  </a:cubicBezTo>
                  <a:cubicBezTo>
                    <a:pt x="278" y="53"/>
                    <a:pt x="264" y="39"/>
                    <a:pt x="236" y="11"/>
                  </a:cubicBezTo>
                  <a:cubicBezTo>
                    <a:pt x="206" y="4"/>
                    <a:pt x="176" y="0"/>
                    <a:pt x="149" y="0"/>
                  </a:cubicBezTo>
                  <a:close/>
                </a:path>
              </a:pathLst>
            </a:custGeom>
            <a:solidFill>
              <a:srgbClr val="B1D6D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</p:grpSp>
      <p:grpSp>
        <p:nvGrpSpPr>
          <p:cNvPr id="327" name="Google Shape;327;p44"/>
          <p:cNvGrpSpPr/>
          <p:nvPr/>
        </p:nvGrpSpPr>
        <p:grpSpPr>
          <a:xfrm>
            <a:off x="650118" y="3386677"/>
            <a:ext cx="2055748" cy="3062440"/>
            <a:chOff x="487575" y="4251100"/>
            <a:chExt cx="393550" cy="586300"/>
          </a:xfrm>
        </p:grpSpPr>
        <p:sp>
          <p:nvSpPr>
            <p:cNvPr id="328" name="Google Shape;328;p44"/>
            <p:cNvSpPr/>
            <p:nvPr/>
          </p:nvSpPr>
          <p:spPr>
            <a:xfrm>
              <a:off x="598650" y="4253450"/>
              <a:ext cx="274125" cy="291450"/>
            </a:xfrm>
            <a:custGeom>
              <a:avLst/>
              <a:gdLst/>
              <a:ahLst/>
              <a:cxnLst/>
              <a:rect l="l" t="t" r="r" b="b"/>
              <a:pathLst>
                <a:path w="10965" h="11658" extrusionOk="0">
                  <a:moveTo>
                    <a:pt x="6460" y="0"/>
                  </a:moveTo>
                  <a:cubicBezTo>
                    <a:pt x="5511" y="0"/>
                    <a:pt x="4650" y="235"/>
                    <a:pt x="4176" y="637"/>
                  </a:cubicBezTo>
                  <a:cubicBezTo>
                    <a:pt x="3578" y="725"/>
                    <a:pt x="1523" y="1165"/>
                    <a:pt x="1143" y="2572"/>
                  </a:cubicBezTo>
                  <a:cubicBezTo>
                    <a:pt x="939" y="3377"/>
                    <a:pt x="1217" y="3891"/>
                    <a:pt x="1070" y="4946"/>
                  </a:cubicBezTo>
                  <a:cubicBezTo>
                    <a:pt x="1010" y="5340"/>
                    <a:pt x="482" y="5766"/>
                    <a:pt x="426" y="6191"/>
                  </a:cubicBezTo>
                  <a:cubicBezTo>
                    <a:pt x="352" y="6719"/>
                    <a:pt x="732" y="7246"/>
                    <a:pt x="658" y="7760"/>
                  </a:cubicBezTo>
                  <a:cubicBezTo>
                    <a:pt x="616" y="8154"/>
                    <a:pt x="148" y="8889"/>
                    <a:pt x="102" y="9241"/>
                  </a:cubicBezTo>
                  <a:cubicBezTo>
                    <a:pt x="0" y="10046"/>
                    <a:pt x="278" y="10384"/>
                    <a:pt x="412" y="10634"/>
                  </a:cubicBezTo>
                  <a:cubicBezTo>
                    <a:pt x="412" y="10634"/>
                    <a:pt x="602" y="10662"/>
                    <a:pt x="922" y="10722"/>
                  </a:cubicBezTo>
                  <a:cubicBezTo>
                    <a:pt x="924" y="10722"/>
                    <a:pt x="926" y="10723"/>
                    <a:pt x="928" y="10723"/>
                  </a:cubicBezTo>
                  <a:cubicBezTo>
                    <a:pt x="972" y="10723"/>
                    <a:pt x="1029" y="10568"/>
                    <a:pt x="1070" y="10426"/>
                  </a:cubicBezTo>
                  <a:cubicBezTo>
                    <a:pt x="1127" y="10271"/>
                    <a:pt x="1181" y="10119"/>
                    <a:pt x="1226" y="10119"/>
                  </a:cubicBezTo>
                  <a:cubicBezTo>
                    <a:pt x="1228" y="10119"/>
                    <a:pt x="1230" y="10120"/>
                    <a:pt x="1231" y="10120"/>
                  </a:cubicBezTo>
                  <a:cubicBezTo>
                    <a:pt x="1333" y="10134"/>
                    <a:pt x="1407" y="10810"/>
                    <a:pt x="1537" y="10824"/>
                  </a:cubicBezTo>
                  <a:cubicBezTo>
                    <a:pt x="2448" y="10968"/>
                    <a:pt x="3753" y="11130"/>
                    <a:pt x="4823" y="11130"/>
                  </a:cubicBezTo>
                  <a:lnTo>
                    <a:pt x="4837" y="11144"/>
                  </a:lnTo>
                  <a:cubicBezTo>
                    <a:pt x="5920" y="11555"/>
                    <a:pt x="7855" y="11643"/>
                    <a:pt x="9086" y="11657"/>
                  </a:cubicBezTo>
                  <a:cubicBezTo>
                    <a:pt x="9160" y="11657"/>
                    <a:pt x="9234" y="11496"/>
                    <a:pt x="9308" y="11337"/>
                  </a:cubicBezTo>
                  <a:cubicBezTo>
                    <a:pt x="9382" y="11176"/>
                    <a:pt x="9452" y="11014"/>
                    <a:pt x="9512" y="11014"/>
                  </a:cubicBezTo>
                  <a:cubicBezTo>
                    <a:pt x="9600" y="11014"/>
                    <a:pt x="9628" y="11657"/>
                    <a:pt x="9702" y="11657"/>
                  </a:cubicBezTo>
                  <a:cubicBezTo>
                    <a:pt x="10025" y="11657"/>
                    <a:pt x="10229" y="11643"/>
                    <a:pt x="10229" y="11643"/>
                  </a:cubicBezTo>
                  <a:cubicBezTo>
                    <a:pt x="10391" y="11439"/>
                    <a:pt x="10729" y="11144"/>
                    <a:pt x="10757" y="10324"/>
                  </a:cubicBezTo>
                  <a:cubicBezTo>
                    <a:pt x="10789" y="9973"/>
                    <a:pt x="10451" y="9167"/>
                    <a:pt x="10465" y="8770"/>
                  </a:cubicBezTo>
                  <a:cubicBezTo>
                    <a:pt x="10479" y="8259"/>
                    <a:pt x="10947" y="7802"/>
                    <a:pt x="10964" y="7261"/>
                  </a:cubicBezTo>
                  <a:cubicBezTo>
                    <a:pt x="10964" y="6835"/>
                    <a:pt x="10525" y="6339"/>
                    <a:pt x="10539" y="5927"/>
                  </a:cubicBezTo>
                  <a:cubicBezTo>
                    <a:pt x="10553" y="4872"/>
                    <a:pt x="10876" y="4418"/>
                    <a:pt x="10845" y="3581"/>
                  </a:cubicBezTo>
                  <a:cubicBezTo>
                    <a:pt x="10748" y="997"/>
                    <a:pt x="8416" y="0"/>
                    <a:pt x="6460" y="0"/>
                  </a:cubicBezTo>
                  <a:close/>
                </a:path>
              </a:pathLst>
            </a:custGeom>
            <a:solidFill>
              <a:srgbClr val="47A8A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29" name="Google Shape;329;p44"/>
            <p:cNvSpPr/>
            <p:nvPr/>
          </p:nvSpPr>
          <p:spPr>
            <a:xfrm>
              <a:off x="682175" y="4251100"/>
              <a:ext cx="23875" cy="31475"/>
            </a:xfrm>
            <a:custGeom>
              <a:avLst/>
              <a:gdLst/>
              <a:ahLst/>
              <a:cxnLst/>
              <a:rect l="l" t="t" r="r" b="b"/>
              <a:pathLst>
                <a:path w="955" h="1259" extrusionOk="0">
                  <a:moveTo>
                    <a:pt x="653" y="1"/>
                  </a:moveTo>
                  <a:cubicBezTo>
                    <a:pt x="636" y="1"/>
                    <a:pt x="618" y="4"/>
                    <a:pt x="602" y="13"/>
                  </a:cubicBezTo>
                  <a:cubicBezTo>
                    <a:pt x="529" y="56"/>
                    <a:pt x="529" y="158"/>
                    <a:pt x="529" y="246"/>
                  </a:cubicBezTo>
                  <a:cubicBezTo>
                    <a:pt x="543" y="509"/>
                    <a:pt x="557" y="759"/>
                    <a:pt x="557" y="1023"/>
                  </a:cubicBezTo>
                  <a:cubicBezTo>
                    <a:pt x="469" y="791"/>
                    <a:pt x="381" y="569"/>
                    <a:pt x="293" y="334"/>
                  </a:cubicBezTo>
                  <a:cubicBezTo>
                    <a:pt x="267" y="268"/>
                    <a:pt x="214" y="173"/>
                    <a:pt x="136" y="173"/>
                  </a:cubicBezTo>
                  <a:cubicBezTo>
                    <a:pt x="130" y="173"/>
                    <a:pt x="124" y="174"/>
                    <a:pt x="117" y="175"/>
                  </a:cubicBezTo>
                  <a:cubicBezTo>
                    <a:pt x="29" y="175"/>
                    <a:pt x="1" y="319"/>
                    <a:pt x="15" y="407"/>
                  </a:cubicBezTo>
                  <a:cubicBezTo>
                    <a:pt x="61" y="745"/>
                    <a:pt x="251" y="1055"/>
                    <a:pt x="529" y="1259"/>
                  </a:cubicBezTo>
                  <a:lnTo>
                    <a:pt x="806" y="1111"/>
                  </a:lnTo>
                  <a:cubicBezTo>
                    <a:pt x="923" y="833"/>
                    <a:pt x="954" y="509"/>
                    <a:pt x="866" y="217"/>
                  </a:cubicBezTo>
                  <a:cubicBezTo>
                    <a:pt x="852" y="158"/>
                    <a:pt x="821" y="101"/>
                    <a:pt x="778" y="56"/>
                  </a:cubicBezTo>
                  <a:cubicBezTo>
                    <a:pt x="746" y="25"/>
                    <a:pt x="698" y="1"/>
                    <a:pt x="653" y="1"/>
                  </a:cubicBezTo>
                  <a:close/>
                </a:path>
              </a:pathLst>
            </a:custGeom>
            <a:solidFill>
              <a:srgbClr val="47A8A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30" name="Google Shape;330;p44"/>
            <p:cNvSpPr/>
            <p:nvPr/>
          </p:nvSpPr>
          <p:spPr>
            <a:xfrm>
              <a:off x="594600" y="4273400"/>
              <a:ext cx="103000" cy="249150"/>
            </a:xfrm>
            <a:custGeom>
              <a:avLst/>
              <a:gdLst/>
              <a:ahLst/>
              <a:cxnLst/>
              <a:rect l="l" t="t" r="r" b="b"/>
              <a:pathLst>
                <a:path w="4120" h="9966" extrusionOk="0">
                  <a:moveTo>
                    <a:pt x="3783" y="0"/>
                  </a:moveTo>
                  <a:cubicBezTo>
                    <a:pt x="3376" y="0"/>
                    <a:pt x="2489" y="178"/>
                    <a:pt x="1981" y="585"/>
                  </a:cubicBezTo>
                  <a:cubicBezTo>
                    <a:pt x="1422" y="1056"/>
                    <a:pt x="1084" y="1700"/>
                    <a:pt x="1056" y="2343"/>
                  </a:cubicBezTo>
                  <a:cubicBezTo>
                    <a:pt x="1042" y="2593"/>
                    <a:pt x="1070" y="2857"/>
                    <a:pt x="1101" y="3107"/>
                  </a:cubicBezTo>
                  <a:cubicBezTo>
                    <a:pt x="1144" y="3592"/>
                    <a:pt x="1203" y="4032"/>
                    <a:pt x="996" y="4454"/>
                  </a:cubicBezTo>
                  <a:cubicBezTo>
                    <a:pt x="940" y="4574"/>
                    <a:pt x="866" y="4676"/>
                    <a:pt x="792" y="4792"/>
                  </a:cubicBezTo>
                  <a:cubicBezTo>
                    <a:pt x="676" y="4953"/>
                    <a:pt x="556" y="5129"/>
                    <a:pt x="500" y="5319"/>
                  </a:cubicBezTo>
                  <a:cubicBezTo>
                    <a:pt x="426" y="5657"/>
                    <a:pt x="542" y="5981"/>
                    <a:pt x="662" y="6301"/>
                  </a:cubicBezTo>
                  <a:cubicBezTo>
                    <a:pt x="778" y="6624"/>
                    <a:pt x="894" y="6948"/>
                    <a:pt x="820" y="7268"/>
                  </a:cubicBezTo>
                  <a:cubicBezTo>
                    <a:pt x="764" y="7461"/>
                    <a:pt x="644" y="7637"/>
                    <a:pt x="528" y="7813"/>
                  </a:cubicBezTo>
                  <a:cubicBezTo>
                    <a:pt x="454" y="7901"/>
                    <a:pt x="380" y="8003"/>
                    <a:pt x="338" y="8105"/>
                  </a:cubicBezTo>
                  <a:cubicBezTo>
                    <a:pt x="0" y="8693"/>
                    <a:pt x="102" y="9484"/>
                    <a:pt x="574" y="9966"/>
                  </a:cubicBezTo>
                  <a:lnTo>
                    <a:pt x="602" y="9952"/>
                  </a:lnTo>
                  <a:cubicBezTo>
                    <a:pt x="134" y="9466"/>
                    <a:pt x="46" y="8693"/>
                    <a:pt x="366" y="8119"/>
                  </a:cubicBezTo>
                  <a:cubicBezTo>
                    <a:pt x="426" y="8017"/>
                    <a:pt x="486" y="7929"/>
                    <a:pt x="556" y="7841"/>
                  </a:cubicBezTo>
                  <a:cubicBezTo>
                    <a:pt x="676" y="7666"/>
                    <a:pt x="806" y="7490"/>
                    <a:pt x="852" y="7268"/>
                  </a:cubicBezTo>
                  <a:cubicBezTo>
                    <a:pt x="940" y="6948"/>
                    <a:pt x="806" y="6610"/>
                    <a:pt x="690" y="6287"/>
                  </a:cubicBezTo>
                  <a:cubicBezTo>
                    <a:pt x="588" y="5981"/>
                    <a:pt x="454" y="5643"/>
                    <a:pt x="542" y="5333"/>
                  </a:cubicBezTo>
                  <a:cubicBezTo>
                    <a:pt x="588" y="5143"/>
                    <a:pt x="704" y="4968"/>
                    <a:pt x="820" y="4806"/>
                  </a:cubicBezTo>
                  <a:cubicBezTo>
                    <a:pt x="894" y="4704"/>
                    <a:pt x="968" y="4588"/>
                    <a:pt x="1028" y="4472"/>
                  </a:cubicBezTo>
                  <a:cubicBezTo>
                    <a:pt x="1232" y="4046"/>
                    <a:pt x="1189" y="3561"/>
                    <a:pt x="1130" y="3107"/>
                  </a:cubicBezTo>
                  <a:cubicBezTo>
                    <a:pt x="1101" y="2857"/>
                    <a:pt x="1084" y="2593"/>
                    <a:pt x="1084" y="2343"/>
                  </a:cubicBezTo>
                  <a:cubicBezTo>
                    <a:pt x="1116" y="1714"/>
                    <a:pt x="1453" y="1070"/>
                    <a:pt x="2009" y="616"/>
                  </a:cubicBezTo>
                  <a:cubicBezTo>
                    <a:pt x="2489" y="231"/>
                    <a:pt x="3327" y="40"/>
                    <a:pt x="3747" y="40"/>
                  </a:cubicBezTo>
                  <a:cubicBezTo>
                    <a:pt x="3776" y="40"/>
                    <a:pt x="3803" y="41"/>
                    <a:pt x="3828" y="43"/>
                  </a:cubicBezTo>
                  <a:cubicBezTo>
                    <a:pt x="3898" y="43"/>
                    <a:pt x="3958" y="57"/>
                    <a:pt x="3986" y="103"/>
                  </a:cubicBezTo>
                  <a:cubicBezTo>
                    <a:pt x="4046" y="163"/>
                    <a:pt x="4032" y="265"/>
                    <a:pt x="4032" y="381"/>
                  </a:cubicBezTo>
                  <a:cubicBezTo>
                    <a:pt x="4032" y="528"/>
                    <a:pt x="4017" y="673"/>
                    <a:pt x="4091" y="834"/>
                  </a:cubicBezTo>
                  <a:lnTo>
                    <a:pt x="4120" y="820"/>
                  </a:lnTo>
                  <a:cubicBezTo>
                    <a:pt x="4060" y="673"/>
                    <a:pt x="4060" y="514"/>
                    <a:pt x="4074" y="381"/>
                  </a:cubicBezTo>
                  <a:cubicBezTo>
                    <a:pt x="4074" y="251"/>
                    <a:pt x="4074" y="145"/>
                    <a:pt x="4017" y="75"/>
                  </a:cubicBezTo>
                  <a:cubicBezTo>
                    <a:pt x="3972" y="29"/>
                    <a:pt x="3915" y="1"/>
                    <a:pt x="3828" y="1"/>
                  </a:cubicBezTo>
                  <a:cubicBezTo>
                    <a:pt x="3813" y="0"/>
                    <a:pt x="3799" y="0"/>
                    <a:pt x="3783" y="0"/>
                  </a:cubicBezTo>
                  <a:close/>
                </a:path>
              </a:pathLst>
            </a:custGeom>
            <a:solidFill>
              <a:srgbClr val="47A8A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31" name="Google Shape;331;p44"/>
            <p:cNvSpPr/>
            <p:nvPr/>
          </p:nvSpPr>
          <p:spPr>
            <a:xfrm>
              <a:off x="772675" y="4261275"/>
              <a:ext cx="108450" cy="286625"/>
            </a:xfrm>
            <a:custGeom>
              <a:avLst/>
              <a:gdLst/>
              <a:ahLst/>
              <a:cxnLst/>
              <a:rect l="l" t="t" r="r" b="b"/>
              <a:pathLst>
                <a:path w="4338" h="11465" extrusionOk="0">
                  <a:moveTo>
                    <a:pt x="0" y="0"/>
                  </a:moveTo>
                  <a:lnTo>
                    <a:pt x="0" y="32"/>
                  </a:lnTo>
                  <a:cubicBezTo>
                    <a:pt x="792" y="88"/>
                    <a:pt x="1805" y="222"/>
                    <a:pt x="2653" y="736"/>
                  </a:cubicBezTo>
                  <a:cubicBezTo>
                    <a:pt x="3504" y="1232"/>
                    <a:pt x="4060" y="2097"/>
                    <a:pt x="4060" y="2948"/>
                  </a:cubicBezTo>
                  <a:cubicBezTo>
                    <a:pt x="4060" y="3328"/>
                    <a:pt x="3944" y="3708"/>
                    <a:pt x="3842" y="4077"/>
                  </a:cubicBezTo>
                  <a:cubicBezTo>
                    <a:pt x="3810" y="4193"/>
                    <a:pt x="3768" y="4295"/>
                    <a:pt x="3754" y="4397"/>
                  </a:cubicBezTo>
                  <a:cubicBezTo>
                    <a:pt x="3634" y="4795"/>
                    <a:pt x="3518" y="5379"/>
                    <a:pt x="3740" y="5878"/>
                  </a:cubicBezTo>
                  <a:cubicBezTo>
                    <a:pt x="3796" y="6026"/>
                    <a:pt x="3884" y="6156"/>
                    <a:pt x="3972" y="6290"/>
                  </a:cubicBezTo>
                  <a:cubicBezTo>
                    <a:pt x="4134" y="6554"/>
                    <a:pt x="4295" y="6817"/>
                    <a:pt x="4250" y="7109"/>
                  </a:cubicBezTo>
                  <a:cubicBezTo>
                    <a:pt x="4221" y="7331"/>
                    <a:pt x="4091" y="7489"/>
                    <a:pt x="3958" y="7683"/>
                  </a:cubicBezTo>
                  <a:cubicBezTo>
                    <a:pt x="3842" y="7827"/>
                    <a:pt x="3740" y="7975"/>
                    <a:pt x="3680" y="8151"/>
                  </a:cubicBezTo>
                  <a:cubicBezTo>
                    <a:pt x="3564" y="8488"/>
                    <a:pt x="3680" y="8826"/>
                    <a:pt x="3796" y="9160"/>
                  </a:cubicBezTo>
                  <a:cubicBezTo>
                    <a:pt x="3828" y="9294"/>
                    <a:pt x="3870" y="9424"/>
                    <a:pt x="3898" y="9543"/>
                  </a:cubicBezTo>
                  <a:cubicBezTo>
                    <a:pt x="4060" y="10201"/>
                    <a:pt x="3884" y="10936"/>
                    <a:pt x="3430" y="11446"/>
                  </a:cubicBezTo>
                  <a:lnTo>
                    <a:pt x="3458" y="11464"/>
                  </a:lnTo>
                  <a:cubicBezTo>
                    <a:pt x="3915" y="10950"/>
                    <a:pt x="4105" y="10215"/>
                    <a:pt x="3944" y="9543"/>
                  </a:cubicBezTo>
                  <a:cubicBezTo>
                    <a:pt x="3915" y="9410"/>
                    <a:pt x="3870" y="9280"/>
                    <a:pt x="3828" y="9160"/>
                  </a:cubicBezTo>
                  <a:cubicBezTo>
                    <a:pt x="3708" y="8826"/>
                    <a:pt x="3606" y="8488"/>
                    <a:pt x="3708" y="8151"/>
                  </a:cubicBezTo>
                  <a:cubicBezTo>
                    <a:pt x="3768" y="7989"/>
                    <a:pt x="3884" y="7841"/>
                    <a:pt x="3986" y="7697"/>
                  </a:cubicBezTo>
                  <a:cubicBezTo>
                    <a:pt x="4119" y="7521"/>
                    <a:pt x="4267" y="7345"/>
                    <a:pt x="4295" y="7109"/>
                  </a:cubicBezTo>
                  <a:cubicBezTo>
                    <a:pt x="4338" y="6803"/>
                    <a:pt x="4162" y="6539"/>
                    <a:pt x="4003" y="6276"/>
                  </a:cubicBezTo>
                  <a:cubicBezTo>
                    <a:pt x="3915" y="6142"/>
                    <a:pt x="3828" y="6012"/>
                    <a:pt x="3768" y="5864"/>
                  </a:cubicBezTo>
                  <a:cubicBezTo>
                    <a:pt x="3564" y="5379"/>
                    <a:pt x="3680" y="4809"/>
                    <a:pt x="3782" y="4411"/>
                  </a:cubicBezTo>
                  <a:cubicBezTo>
                    <a:pt x="3810" y="4309"/>
                    <a:pt x="3842" y="4193"/>
                    <a:pt x="3870" y="4091"/>
                  </a:cubicBezTo>
                  <a:cubicBezTo>
                    <a:pt x="3972" y="3725"/>
                    <a:pt x="4091" y="3328"/>
                    <a:pt x="4091" y="2948"/>
                  </a:cubicBezTo>
                  <a:cubicBezTo>
                    <a:pt x="4091" y="2083"/>
                    <a:pt x="3546" y="1217"/>
                    <a:pt x="2667" y="690"/>
                  </a:cubicBezTo>
                  <a:cubicBezTo>
                    <a:pt x="1805" y="190"/>
                    <a:pt x="792" y="60"/>
                    <a:pt x="0" y="0"/>
                  </a:cubicBezTo>
                  <a:close/>
                </a:path>
              </a:pathLst>
            </a:custGeom>
            <a:solidFill>
              <a:srgbClr val="47A8A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32" name="Google Shape;332;p44"/>
            <p:cNvSpPr/>
            <p:nvPr/>
          </p:nvSpPr>
          <p:spPr>
            <a:xfrm>
              <a:off x="616225" y="4284050"/>
              <a:ext cx="64150" cy="228225"/>
            </a:xfrm>
            <a:custGeom>
              <a:avLst/>
              <a:gdLst/>
              <a:ahLst/>
              <a:cxnLst/>
              <a:rect l="l" t="t" r="r" b="b"/>
              <a:pathLst>
                <a:path w="2566" h="9129" extrusionOk="0">
                  <a:moveTo>
                    <a:pt x="2551" y="0"/>
                  </a:moveTo>
                  <a:cubicBezTo>
                    <a:pt x="2171" y="190"/>
                    <a:pt x="1819" y="482"/>
                    <a:pt x="1556" y="820"/>
                  </a:cubicBezTo>
                  <a:cubicBezTo>
                    <a:pt x="1292" y="1158"/>
                    <a:pt x="1098" y="1566"/>
                    <a:pt x="1010" y="1991"/>
                  </a:cubicBezTo>
                  <a:cubicBezTo>
                    <a:pt x="922" y="2417"/>
                    <a:pt x="940" y="2857"/>
                    <a:pt x="1028" y="3282"/>
                  </a:cubicBezTo>
                  <a:cubicBezTo>
                    <a:pt x="1056" y="3384"/>
                    <a:pt x="1084" y="3486"/>
                    <a:pt x="1130" y="3588"/>
                  </a:cubicBezTo>
                  <a:cubicBezTo>
                    <a:pt x="1158" y="3694"/>
                    <a:pt x="1204" y="3796"/>
                    <a:pt x="1246" y="3898"/>
                  </a:cubicBezTo>
                  <a:cubicBezTo>
                    <a:pt x="1274" y="4000"/>
                    <a:pt x="1320" y="4102"/>
                    <a:pt x="1334" y="4204"/>
                  </a:cubicBezTo>
                  <a:cubicBezTo>
                    <a:pt x="1362" y="4309"/>
                    <a:pt x="1362" y="4411"/>
                    <a:pt x="1348" y="4513"/>
                  </a:cubicBezTo>
                  <a:cubicBezTo>
                    <a:pt x="1320" y="4615"/>
                    <a:pt x="1274" y="4717"/>
                    <a:pt x="1204" y="4791"/>
                  </a:cubicBezTo>
                  <a:cubicBezTo>
                    <a:pt x="1130" y="4865"/>
                    <a:pt x="1042" y="4939"/>
                    <a:pt x="954" y="4995"/>
                  </a:cubicBezTo>
                  <a:cubicBezTo>
                    <a:pt x="866" y="5069"/>
                    <a:pt x="778" y="5129"/>
                    <a:pt x="704" y="5203"/>
                  </a:cubicBezTo>
                  <a:cubicBezTo>
                    <a:pt x="616" y="5259"/>
                    <a:pt x="542" y="5347"/>
                    <a:pt x="483" y="5453"/>
                  </a:cubicBezTo>
                  <a:cubicBezTo>
                    <a:pt x="440" y="5541"/>
                    <a:pt x="412" y="5657"/>
                    <a:pt x="412" y="5759"/>
                  </a:cubicBezTo>
                  <a:cubicBezTo>
                    <a:pt x="395" y="5875"/>
                    <a:pt x="412" y="5980"/>
                    <a:pt x="440" y="6082"/>
                  </a:cubicBezTo>
                  <a:cubicBezTo>
                    <a:pt x="483" y="6300"/>
                    <a:pt x="571" y="6508"/>
                    <a:pt x="630" y="6712"/>
                  </a:cubicBezTo>
                  <a:cubicBezTo>
                    <a:pt x="645" y="6814"/>
                    <a:pt x="676" y="6916"/>
                    <a:pt x="676" y="7035"/>
                  </a:cubicBezTo>
                  <a:cubicBezTo>
                    <a:pt x="659" y="7137"/>
                    <a:pt x="645" y="7240"/>
                    <a:pt x="616" y="7342"/>
                  </a:cubicBezTo>
                  <a:cubicBezTo>
                    <a:pt x="542" y="7546"/>
                    <a:pt x="426" y="7721"/>
                    <a:pt x="307" y="7915"/>
                  </a:cubicBezTo>
                  <a:cubicBezTo>
                    <a:pt x="251" y="8003"/>
                    <a:pt x="191" y="8091"/>
                    <a:pt x="149" y="8193"/>
                  </a:cubicBezTo>
                  <a:cubicBezTo>
                    <a:pt x="103" y="8295"/>
                    <a:pt x="61" y="8397"/>
                    <a:pt x="43" y="8499"/>
                  </a:cubicBezTo>
                  <a:cubicBezTo>
                    <a:pt x="15" y="8601"/>
                    <a:pt x="1" y="8720"/>
                    <a:pt x="15" y="8822"/>
                  </a:cubicBezTo>
                  <a:cubicBezTo>
                    <a:pt x="29" y="8924"/>
                    <a:pt x="61" y="9040"/>
                    <a:pt x="131" y="9128"/>
                  </a:cubicBezTo>
                  <a:lnTo>
                    <a:pt x="149" y="9128"/>
                  </a:lnTo>
                  <a:lnTo>
                    <a:pt x="149" y="9114"/>
                  </a:lnTo>
                  <a:cubicBezTo>
                    <a:pt x="75" y="9026"/>
                    <a:pt x="43" y="8924"/>
                    <a:pt x="29" y="8822"/>
                  </a:cubicBezTo>
                  <a:cubicBezTo>
                    <a:pt x="15" y="8720"/>
                    <a:pt x="29" y="8601"/>
                    <a:pt x="61" y="8499"/>
                  </a:cubicBezTo>
                  <a:cubicBezTo>
                    <a:pt x="89" y="8397"/>
                    <a:pt x="117" y="8295"/>
                    <a:pt x="163" y="8207"/>
                  </a:cubicBezTo>
                  <a:cubicBezTo>
                    <a:pt x="219" y="8105"/>
                    <a:pt x="279" y="8017"/>
                    <a:pt x="324" y="7915"/>
                  </a:cubicBezTo>
                  <a:cubicBezTo>
                    <a:pt x="440" y="7739"/>
                    <a:pt x="557" y="7563"/>
                    <a:pt x="630" y="7342"/>
                  </a:cubicBezTo>
                  <a:cubicBezTo>
                    <a:pt x="676" y="7240"/>
                    <a:pt x="690" y="7137"/>
                    <a:pt x="690" y="7035"/>
                  </a:cubicBezTo>
                  <a:cubicBezTo>
                    <a:pt x="690" y="6916"/>
                    <a:pt x="676" y="6814"/>
                    <a:pt x="645" y="6698"/>
                  </a:cubicBezTo>
                  <a:cubicBezTo>
                    <a:pt x="602" y="6490"/>
                    <a:pt x="514" y="6286"/>
                    <a:pt x="469" y="6082"/>
                  </a:cubicBezTo>
                  <a:cubicBezTo>
                    <a:pt x="440" y="5980"/>
                    <a:pt x="426" y="5875"/>
                    <a:pt x="440" y="5759"/>
                  </a:cubicBezTo>
                  <a:cubicBezTo>
                    <a:pt x="440" y="5657"/>
                    <a:pt x="469" y="5555"/>
                    <a:pt x="514" y="5467"/>
                  </a:cubicBezTo>
                  <a:cubicBezTo>
                    <a:pt x="557" y="5365"/>
                    <a:pt x="630" y="5291"/>
                    <a:pt x="718" y="5217"/>
                  </a:cubicBezTo>
                  <a:cubicBezTo>
                    <a:pt x="806" y="5143"/>
                    <a:pt x="894" y="5083"/>
                    <a:pt x="982" y="5027"/>
                  </a:cubicBezTo>
                  <a:cubicBezTo>
                    <a:pt x="1070" y="4967"/>
                    <a:pt x="1158" y="4893"/>
                    <a:pt x="1232" y="4819"/>
                  </a:cubicBezTo>
                  <a:cubicBezTo>
                    <a:pt x="1306" y="4731"/>
                    <a:pt x="1348" y="4629"/>
                    <a:pt x="1380" y="4527"/>
                  </a:cubicBezTo>
                  <a:cubicBezTo>
                    <a:pt x="1408" y="4411"/>
                    <a:pt x="1394" y="4309"/>
                    <a:pt x="1380" y="4190"/>
                  </a:cubicBezTo>
                  <a:cubicBezTo>
                    <a:pt x="1348" y="4088"/>
                    <a:pt x="1320" y="3986"/>
                    <a:pt x="1274" y="3884"/>
                  </a:cubicBezTo>
                  <a:cubicBezTo>
                    <a:pt x="1186" y="3676"/>
                    <a:pt x="1116" y="3486"/>
                    <a:pt x="1070" y="3268"/>
                  </a:cubicBezTo>
                  <a:cubicBezTo>
                    <a:pt x="968" y="2857"/>
                    <a:pt x="954" y="2417"/>
                    <a:pt x="1042" y="1991"/>
                  </a:cubicBezTo>
                  <a:cubicBezTo>
                    <a:pt x="1218" y="1158"/>
                    <a:pt x="1802" y="408"/>
                    <a:pt x="2565" y="14"/>
                  </a:cubicBezTo>
                  <a:lnTo>
                    <a:pt x="2565" y="0"/>
                  </a:ln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33" name="Google Shape;333;p44"/>
            <p:cNvSpPr/>
            <p:nvPr/>
          </p:nvSpPr>
          <p:spPr>
            <a:xfrm>
              <a:off x="618075" y="4613750"/>
              <a:ext cx="175550" cy="192800"/>
            </a:xfrm>
            <a:custGeom>
              <a:avLst/>
              <a:gdLst/>
              <a:ahLst/>
              <a:cxnLst/>
              <a:rect l="l" t="t" r="r" b="b"/>
              <a:pathLst>
                <a:path w="7022" h="7712" extrusionOk="0">
                  <a:moveTo>
                    <a:pt x="3316" y="1"/>
                  </a:moveTo>
                  <a:cubicBezTo>
                    <a:pt x="1920" y="1"/>
                    <a:pt x="475" y="368"/>
                    <a:pt x="177" y="1072"/>
                  </a:cubicBezTo>
                  <a:cubicBezTo>
                    <a:pt x="1" y="1512"/>
                    <a:pt x="43" y="7284"/>
                    <a:pt x="43" y="7284"/>
                  </a:cubicBezTo>
                  <a:cubicBezTo>
                    <a:pt x="532" y="7615"/>
                    <a:pt x="951" y="7700"/>
                    <a:pt x="1250" y="7700"/>
                  </a:cubicBezTo>
                  <a:cubicBezTo>
                    <a:pt x="1562" y="7700"/>
                    <a:pt x="1745" y="7608"/>
                    <a:pt x="1745" y="7608"/>
                  </a:cubicBezTo>
                  <a:lnTo>
                    <a:pt x="3005" y="3489"/>
                  </a:lnTo>
                  <a:lnTo>
                    <a:pt x="3856" y="3345"/>
                  </a:lnTo>
                  <a:lnTo>
                    <a:pt x="5291" y="7682"/>
                  </a:lnTo>
                  <a:cubicBezTo>
                    <a:pt x="5411" y="7702"/>
                    <a:pt x="5532" y="7711"/>
                    <a:pt x="5650" y="7711"/>
                  </a:cubicBezTo>
                  <a:cubicBezTo>
                    <a:pt x="6380" y="7711"/>
                    <a:pt x="7022" y="7372"/>
                    <a:pt x="7022" y="7372"/>
                  </a:cubicBezTo>
                  <a:cubicBezTo>
                    <a:pt x="7022" y="7372"/>
                    <a:pt x="6536" y="2522"/>
                    <a:pt x="6142" y="1041"/>
                  </a:cubicBezTo>
                  <a:cubicBezTo>
                    <a:pt x="5948" y="338"/>
                    <a:pt x="4655" y="1"/>
                    <a:pt x="3316" y="1"/>
                  </a:cubicBezTo>
                  <a:close/>
                </a:path>
              </a:pathLst>
            </a:custGeom>
            <a:solidFill>
              <a:srgbClr val="B1D6D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34" name="Google Shape;334;p44"/>
            <p:cNvSpPr/>
            <p:nvPr/>
          </p:nvSpPr>
          <p:spPr>
            <a:xfrm>
              <a:off x="675600" y="4695150"/>
              <a:ext cx="57875" cy="8025"/>
            </a:xfrm>
            <a:custGeom>
              <a:avLst/>
              <a:gdLst/>
              <a:ahLst/>
              <a:cxnLst/>
              <a:rect l="l" t="t" r="r" b="b"/>
              <a:pathLst>
                <a:path w="2315" h="321" extrusionOk="0">
                  <a:moveTo>
                    <a:pt x="2315" y="1"/>
                  </a:moveTo>
                  <a:cubicBezTo>
                    <a:pt x="2315" y="1"/>
                    <a:pt x="2170" y="15"/>
                    <a:pt x="1949" y="29"/>
                  </a:cubicBezTo>
                  <a:cubicBezTo>
                    <a:pt x="1731" y="57"/>
                    <a:pt x="1449" y="89"/>
                    <a:pt x="1157" y="131"/>
                  </a:cubicBezTo>
                  <a:cubicBezTo>
                    <a:pt x="1010" y="145"/>
                    <a:pt x="865" y="159"/>
                    <a:pt x="732" y="177"/>
                  </a:cubicBezTo>
                  <a:cubicBezTo>
                    <a:pt x="588" y="205"/>
                    <a:pt x="468" y="219"/>
                    <a:pt x="352" y="233"/>
                  </a:cubicBezTo>
                  <a:cubicBezTo>
                    <a:pt x="250" y="247"/>
                    <a:pt x="162" y="265"/>
                    <a:pt x="88" y="279"/>
                  </a:cubicBezTo>
                  <a:cubicBezTo>
                    <a:pt x="28" y="279"/>
                    <a:pt x="0" y="293"/>
                    <a:pt x="0" y="293"/>
                  </a:cubicBezTo>
                  <a:lnTo>
                    <a:pt x="0" y="321"/>
                  </a:lnTo>
                  <a:cubicBezTo>
                    <a:pt x="0" y="321"/>
                    <a:pt x="28" y="307"/>
                    <a:pt x="102" y="307"/>
                  </a:cubicBezTo>
                  <a:cubicBezTo>
                    <a:pt x="162" y="307"/>
                    <a:pt x="250" y="293"/>
                    <a:pt x="366" y="279"/>
                  </a:cubicBezTo>
                  <a:cubicBezTo>
                    <a:pt x="468" y="265"/>
                    <a:pt x="602" y="247"/>
                    <a:pt x="732" y="233"/>
                  </a:cubicBezTo>
                  <a:cubicBezTo>
                    <a:pt x="865" y="219"/>
                    <a:pt x="1010" y="205"/>
                    <a:pt x="1157" y="191"/>
                  </a:cubicBezTo>
                  <a:cubicBezTo>
                    <a:pt x="1449" y="145"/>
                    <a:pt x="1745" y="103"/>
                    <a:pt x="1963" y="71"/>
                  </a:cubicBezTo>
                  <a:cubicBezTo>
                    <a:pt x="2170" y="43"/>
                    <a:pt x="2315" y="15"/>
                    <a:pt x="2315" y="15"/>
                  </a:cubicBezTo>
                  <a:lnTo>
                    <a:pt x="2315" y="1"/>
                  </a:lnTo>
                  <a:close/>
                </a:path>
              </a:pathLst>
            </a:custGeom>
            <a:solidFill>
              <a:srgbClr val="3779E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35" name="Google Shape;335;p44"/>
            <p:cNvSpPr/>
            <p:nvPr/>
          </p:nvSpPr>
          <p:spPr>
            <a:xfrm>
              <a:off x="674450" y="4694025"/>
              <a:ext cx="60175" cy="9950"/>
            </a:xfrm>
            <a:custGeom>
              <a:avLst/>
              <a:gdLst/>
              <a:ahLst/>
              <a:cxnLst/>
              <a:rect l="l" t="t" r="r" b="b"/>
              <a:pathLst>
                <a:path w="2407" h="398" extrusionOk="0">
                  <a:moveTo>
                    <a:pt x="2392" y="0"/>
                  </a:moveTo>
                  <a:lnTo>
                    <a:pt x="2361" y="14"/>
                  </a:lnTo>
                  <a:cubicBezTo>
                    <a:pt x="2361" y="14"/>
                    <a:pt x="2216" y="28"/>
                    <a:pt x="1995" y="46"/>
                  </a:cubicBezTo>
                  <a:cubicBezTo>
                    <a:pt x="1777" y="74"/>
                    <a:pt x="1481" y="102"/>
                    <a:pt x="1189" y="148"/>
                  </a:cubicBezTo>
                  <a:lnTo>
                    <a:pt x="1203" y="148"/>
                  </a:lnTo>
                  <a:cubicBezTo>
                    <a:pt x="1056" y="162"/>
                    <a:pt x="911" y="176"/>
                    <a:pt x="764" y="190"/>
                  </a:cubicBezTo>
                  <a:cubicBezTo>
                    <a:pt x="634" y="222"/>
                    <a:pt x="500" y="236"/>
                    <a:pt x="398" y="250"/>
                  </a:cubicBezTo>
                  <a:cubicBezTo>
                    <a:pt x="296" y="264"/>
                    <a:pt x="194" y="278"/>
                    <a:pt x="134" y="292"/>
                  </a:cubicBezTo>
                  <a:cubicBezTo>
                    <a:pt x="74" y="292"/>
                    <a:pt x="32" y="310"/>
                    <a:pt x="32" y="310"/>
                  </a:cubicBezTo>
                  <a:lnTo>
                    <a:pt x="0" y="310"/>
                  </a:lnTo>
                  <a:lnTo>
                    <a:pt x="18" y="338"/>
                  </a:lnTo>
                  <a:lnTo>
                    <a:pt x="18" y="366"/>
                  </a:lnTo>
                  <a:lnTo>
                    <a:pt x="18" y="398"/>
                  </a:lnTo>
                  <a:lnTo>
                    <a:pt x="46" y="398"/>
                  </a:lnTo>
                  <a:cubicBezTo>
                    <a:pt x="46" y="398"/>
                    <a:pt x="88" y="380"/>
                    <a:pt x="148" y="380"/>
                  </a:cubicBezTo>
                  <a:cubicBezTo>
                    <a:pt x="208" y="380"/>
                    <a:pt x="310" y="366"/>
                    <a:pt x="412" y="352"/>
                  </a:cubicBezTo>
                  <a:cubicBezTo>
                    <a:pt x="514" y="338"/>
                    <a:pt x="648" y="324"/>
                    <a:pt x="778" y="310"/>
                  </a:cubicBezTo>
                  <a:cubicBezTo>
                    <a:pt x="926" y="292"/>
                    <a:pt x="1073" y="278"/>
                    <a:pt x="1217" y="264"/>
                  </a:cubicBezTo>
                  <a:lnTo>
                    <a:pt x="1203" y="264"/>
                  </a:lnTo>
                  <a:cubicBezTo>
                    <a:pt x="1495" y="222"/>
                    <a:pt x="1791" y="176"/>
                    <a:pt x="2009" y="148"/>
                  </a:cubicBezTo>
                  <a:cubicBezTo>
                    <a:pt x="2231" y="116"/>
                    <a:pt x="2375" y="88"/>
                    <a:pt x="2375" y="88"/>
                  </a:cubicBezTo>
                  <a:lnTo>
                    <a:pt x="2406" y="88"/>
                  </a:lnTo>
                  <a:lnTo>
                    <a:pt x="2392" y="28"/>
                  </a:lnTo>
                  <a:lnTo>
                    <a:pt x="2392" y="0"/>
                  </a:ln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36" name="Google Shape;336;p44"/>
            <p:cNvSpPr/>
            <p:nvPr/>
          </p:nvSpPr>
          <p:spPr>
            <a:xfrm>
              <a:off x="700475" y="4636500"/>
              <a:ext cx="1525" cy="51650"/>
            </a:xfrm>
            <a:custGeom>
              <a:avLst/>
              <a:gdLst/>
              <a:ahLst/>
              <a:cxnLst/>
              <a:rect l="l" t="t" r="r" b="b"/>
              <a:pathLst>
                <a:path w="61" h="2066" extrusionOk="0">
                  <a:moveTo>
                    <a:pt x="1" y="1"/>
                  </a:moveTo>
                  <a:lnTo>
                    <a:pt x="1" y="324"/>
                  </a:lnTo>
                  <a:lnTo>
                    <a:pt x="1" y="1042"/>
                  </a:lnTo>
                  <a:lnTo>
                    <a:pt x="1" y="1408"/>
                  </a:lnTo>
                  <a:cubicBezTo>
                    <a:pt x="1" y="1538"/>
                    <a:pt x="15" y="1643"/>
                    <a:pt x="15" y="1745"/>
                  </a:cubicBezTo>
                  <a:cubicBezTo>
                    <a:pt x="15" y="1847"/>
                    <a:pt x="15" y="1921"/>
                    <a:pt x="32" y="1978"/>
                  </a:cubicBezTo>
                  <a:lnTo>
                    <a:pt x="32" y="2065"/>
                  </a:lnTo>
                  <a:lnTo>
                    <a:pt x="60" y="2065"/>
                  </a:lnTo>
                  <a:lnTo>
                    <a:pt x="60" y="1978"/>
                  </a:lnTo>
                  <a:lnTo>
                    <a:pt x="60" y="1745"/>
                  </a:lnTo>
                  <a:lnTo>
                    <a:pt x="60" y="1408"/>
                  </a:lnTo>
                  <a:lnTo>
                    <a:pt x="60" y="1042"/>
                  </a:lnTo>
                  <a:cubicBezTo>
                    <a:pt x="60" y="778"/>
                    <a:pt x="46" y="514"/>
                    <a:pt x="46" y="324"/>
                  </a:cubicBezTo>
                  <a:cubicBezTo>
                    <a:pt x="32" y="131"/>
                    <a:pt x="32" y="1"/>
                    <a:pt x="32" y="1"/>
                  </a:cubicBezTo>
                  <a:close/>
                </a:path>
              </a:pathLst>
            </a:custGeom>
            <a:solidFill>
              <a:srgbClr val="3779E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37" name="Google Shape;337;p44"/>
            <p:cNvSpPr/>
            <p:nvPr/>
          </p:nvSpPr>
          <p:spPr>
            <a:xfrm>
              <a:off x="699775" y="4635800"/>
              <a:ext cx="2925" cy="53150"/>
            </a:xfrm>
            <a:custGeom>
              <a:avLst/>
              <a:gdLst/>
              <a:ahLst/>
              <a:cxnLst/>
              <a:rect l="l" t="t" r="r" b="b"/>
              <a:pathLst>
                <a:path w="117" h="2126" extrusionOk="0">
                  <a:moveTo>
                    <a:pt x="0" y="1"/>
                  </a:moveTo>
                  <a:lnTo>
                    <a:pt x="0" y="29"/>
                  </a:lnTo>
                  <a:lnTo>
                    <a:pt x="0" y="352"/>
                  </a:lnTo>
                  <a:lnTo>
                    <a:pt x="0" y="528"/>
                  </a:lnTo>
                  <a:lnTo>
                    <a:pt x="0" y="1070"/>
                  </a:lnTo>
                  <a:lnTo>
                    <a:pt x="0" y="1436"/>
                  </a:lnTo>
                  <a:cubicBezTo>
                    <a:pt x="0" y="1566"/>
                    <a:pt x="15" y="1671"/>
                    <a:pt x="15" y="1773"/>
                  </a:cubicBezTo>
                  <a:cubicBezTo>
                    <a:pt x="15" y="1875"/>
                    <a:pt x="15" y="1949"/>
                    <a:pt x="29" y="2006"/>
                  </a:cubicBezTo>
                  <a:lnTo>
                    <a:pt x="29" y="2093"/>
                  </a:lnTo>
                  <a:lnTo>
                    <a:pt x="29" y="2125"/>
                  </a:lnTo>
                  <a:lnTo>
                    <a:pt x="117" y="2125"/>
                  </a:lnTo>
                  <a:lnTo>
                    <a:pt x="117" y="2093"/>
                  </a:lnTo>
                  <a:lnTo>
                    <a:pt x="117" y="2006"/>
                  </a:lnTo>
                  <a:lnTo>
                    <a:pt x="117" y="1773"/>
                  </a:lnTo>
                  <a:lnTo>
                    <a:pt x="117" y="1612"/>
                  </a:lnTo>
                  <a:lnTo>
                    <a:pt x="117" y="1436"/>
                  </a:lnTo>
                  <a:lnTo>
                    <a:pt x="117" y="1056"/>
                  </a:lnTo>
                  <a:cubicBezTo>
                    <a:pt x="117" y="806"/>
                    <a:pt x="102" y="542"/>
                    <a:pt x="102" y="352"/>
                  </a:cubicBezTo>
                  <a:cubicBezTo>
                    <a:pt x="88" y="159"/>
                    <a:pt x="88" y="29"/>
                    <a:pt x="88" y="29"/>
                  </a:cubicBezTo>
                  <a:lnTo>
                    <a:pt x="88" y="1"/>
                  </a:ln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38" name="Google Shape;338;p44"/>
            <p:cNvSpPr/>
            <p:nvPr/>
          </p:nvSpPr>
          <p:spPr>
            <a:xfrm>
              <a:off x="752525" y="4653400"/>
              <a:ext cx="22725" cy="29300"/>
            </a:xfrm>
            <a:custGeom>
              <a:avLst/>
              <a:gdLst/>
              <a:ahLst/>
              <a:cxnLst/>
              <a:rect l="l" t="t" r="r" b="b"/>
              <a:pathLst>
                <a:path w="909" h="1172" extrusionOk="0">
                  <a:moveTo>
                    <a:pt x="1" y="0"/>
                  </a:moveTo>
                  <a:cubicBezTo>
                    <a:pt x="1" y="0"/>
                    <a:pt x="15" y="28"/>
                    <a:pt x="15" y="70"/>
                  </a:cubicBezTo>
                  <a:cubicBezTo>
                    <a:pt x="29" y="88"/>
                    <a:pt x="29" y="116"/>
                    <a:pt x="43" y="144"/>
                  </a:cubicBezTo>
                  <a:cubicBezTo>
                    <a:pt x="43" y="176"/>
                    <a:pt x="61" y="204"/>
                    <a:pt x="75" y="232"/>
                  </a:cubicBezTo>
                  <a:cubicBezTo>
                    <a:pt x="75" y="264"/>
                    <a:pt x="89" y="306"/>
                    <a:pt x="103" y="334"/>
                  </a:cubicBezTo>
                  <a:cubicBezTo>
                    <a:pt x="117" y="380"/>
                    <a:pt x="149" y="408"/>
                    <a:pt x="163" y="454"/>
                  </a:cubicBezTo>
                  <a:cubicBezTo>
                    <a:pt x="191" y="496"/>
                    <a:pt x="205" y="542"/>
                    <a:pt x="237" y="570"/>
                  </a:cubicBezTo>
                  <a:cubicBezTo>
                    <a:pt x="265" y="616"/>
                    <a:pt x="293" y="644"/>
                    <a:pt x="325" y="686"/>
                  </a:cubicBezTo>
                  <a:cubicBezTo>
                    <a:pt x="353" y="732"/>
                    <a:pt x="381" y="760"/>
                    <a:pt x="413" y="792"/>
                  </a:cubicBezTo>
                  <a:cubicBezTo>
                    <a:pt x="441" y="834"/>
                    <a:pt x="469" y="862"/>
                    <a:pt x="515" y="894"/>
                  </a:cubicBezTo>
                  <a:cubicBezTo>
                    <a:pt x="543" y="922"/>
                    <a:pt x="571" y="950"/>
                    <a:pt x="602" y="981"/>
                  </a:cubicBezTo>
                  <a:cubicBezTo>
                    <a:pt x="631" y="996"/>
                    <a:pt x="659" y="1024"/>
                    <a:pt x="690" y="1038"/>
                  </a:cubicBezTo>
                  <a:cubicBezTo>
                    <a:pt x="719" y="1069"/>
                    <a:pt x="747" y="1083"/>
                    <a:pt x="778" y="1098"/>
                  </a:cubicBezTo>
                  <a:cubicBezTo>
                    <a:pt x="806" y="1112"/>
                    <a:pt x="821" y="1126"/>
                    <a:pt x="835" y="1126"/>
                  </a:cubicBezTo>
                  <a:cubicBezTo>
                    <a:pt x="880" y="1157"/>
                    <a:pt x="894" y="1171"/>
                    <a:pt x="894" y="1171"/>
                  </a:cubicBezTo>
                  <a:lnTo>
                    <a:pt x="908" y="1143"/>
                  </a:lnTo>
                  <a:cubicBezTo>
                    <a:pt x="908" y="1143"/>
                    <a:pt x="894" y="1126"/>
                    <a:pt x="866" y="1112"/>
                  </a:cubicBezTo>
                  <a:cubicBezTo>
                    <a:pt x="835" y="1098"/>
                    <a:pt x="821" y="1083"/>
                    <a:pt x="792" y="1069"/>
                  </a:cubicBezTo>
                  <a:cubicBezTo>
                    <a:pt x="778" y="1055"/>
                    <a:pt x="747" y="1038"/>
                    <a:pt x="719" y="1010"/>
                  </a:cubicBezTo>
                  <a:cubicBezTo>
                    <a:pt x="690" y="996"/>
                    <a:pt x="659" y="967"/>
                    <a:pt x="631" y="936"/>
                  </a:cubicBezTo>
                  <a:cubicBezTo>
                    <a:pt x="602" y="922"/>
                    <a:pt x="571" y="894"/>
                    <a:pt x="543" y="848"/>
                  </a:cubicBezTo>
                  <a:cubicBezTo>
                    <a:pt x="515" y="820"/>
                    <a:pt x="483" y="792"/>
                    <a:pt x="455" y="760"/>
                  </a:cubicBezTo>
                  <a:cubicBezTo>
                    <a:pt x="427" y="732"/>
                    <a:pt x="395" y="686"/>
                    <a:pt x="367" y="658"/>
                  </a:cubicBezTo>
                  <a:cubicBezTo>
                    <a:pt x="307" y="584"/>
                    <a:pt x="265" y="496"/>
                    <a:pt x="219" y="422"/>
                  </a:cubicBezTo>
                  <a:cubicBezTo>
                    <a:pt x="191" y="394"/>
                    <a:pt x="177" y="352"/>
                    <a:pt x="163" y="320"/>
                  </a:cubicBezTo>
                  <a:cubicBezTo>
                    <a:pt x="149" y="278"/>
                    <a:pt x="117" y="246"/>
                    <a:pt x="117" y="218"/>
                  </a:cubicBezTo>
                  <a:cubicBezTo>
                    <a:pt x="103" y="190"/>
                    <a:pt x="89" y="158"/>
                    <a:pt x="75" y="130"/>
                  </a:cubicBezTo>
                  <a:cubicBezTo>
                    <a:pt x="61" y="102"/>
                    <a:pt x="61" y="70"/>
                    <a:pt x="61" y="56"/>
                  </a:cubicBezTo>
                  <a:cubicBezTo>
                    <a:pt x="43" y="14"/>
                    <a:pt x="29" y="0"/>
                    <a:pt x="29" y="0"/>
                  </a:cubicBezTo>
                  <a:close/>
                </a:path>
              </a:pathLst>
            </a:custGeom>
            <a:solidFill>
              <a:srgbClr val="3779E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39" name="Google Shape;339;p44"/>
            <p:cNvSpPr/>
            <p:nvPr/>
          </p:nvSpPr>
          <p:spPr>
            <a:xfrm>
              <a:off x="751825" y="4652600"/>
              <a:ext cx="24575" cy="30800"/>
            </a:xfrm>
            <a:custGeom>
              <a:avLst/>
              <a:gdLst/>
              <a:ahLst/>
              <a:cxnLst/>
              <a:rect l="l" t="t" r="r" b="b"/>
              <a:pathLst>
                <a:path w="983" h="1232" extrusionOk="0">
                  <a:moveTo>
                    <a:pt x="228" y="485"/>
                  </a:moveTo>
                  <a:cubicBezTo>
                    <a:pt x="244" y="512"/>
                    <a:pt x="261" y="541"/>
                    <a:pt x="278" y="570"/>
                  </a:cubicBezTo>
                  <a:lnTo>
                    <a:pt x="278" y="570"/>
                  </a:lnTo>
                  <a:cubicBezTo>
                    <a:pt x="260" y="546"/>
                    <a:pt x="246" y="516"/>
                    <a:pt x="228" y="485"/>
                  </a:cubicBezTo>
                  <a:close/>
                  <a:moveTo>
                    <a:pt x="302" y="611"/>
                  </a:moveTo>
                  <a:cubicBezTo>
                    <a:pt x="316" y="633"/>
                    <a:pt x="330" y="654"/>
                    <a:pt x="344" y="675"/>
                  </a:cubicBezTo>
                  <a:lnTo>
                    <a:pt x="344" y="675"/>
                  </a:lnTo>
                  <a:cubicBezTo>
                    <a:pt x="328" y="653"/>
                    <a:pt x="313" y="633"/>
                    <a:pt x="302" y="611"/>
                  </a:cubicBezTo>
                  <a:close/>
                  <a:moveTo>
                    <a:pt x="29" y="0"/>
                  </a:moveTo>
                  <a:lnTo>
                    <a:pt x="1" y="14"/>
                  </a:lnTo>
                  <a:lnTo>
                    <a:pt x="1" y="46"/>
                  </a:lnTo>
                  <a:cubicBezTo>
                    <a:pt x="1" y="46"/>
                    <a:pt x="15" y="60"/>
                    <a:pt x="15" y="102"/>
                  </a:cubicBezTo>
                  <a:cubicBezTo>
                    <a:pt x="29" y="134"/>
                    <a:pt x="29" y="148"/>
                    <a:pt x="43" y="176"/>
                  </a:cubicBezTo>
                  <a:cubicBezTo>
                    <a:pt x="43" y="208"/>
                    <a:pt x="57" y="236"/>
                    <a:pt x="71" y="278"/>
                  </a:cubicBezTo>
                  <a:cubicBezTo>
                    <a:pt x="71" y="310"/>
                    <a:pt x="89" y="338"/>
                    <a:pt x="117" y="384"/>
                  </a:cubicBezTo>
                  <a:cubicBezTo>
                    <a:pt x="131" y="426"/>
                    <a:pt x="145" y="454"/>
                    <a:pt x="159" y="500"/>
                  </a:cubicBezTo>
                  <a:lnTo>
                    <a:pt x="177" y="500"/>
                  </a:lnTo>
                  <a:cubicBezTo>
                    <a:pt x="191" y="542"/>
                    <a:pt x="219" y="588"/>
                    <a:pt x="233" y="616"/>
                  </a:cubicBezTo>
                  <a:cubicBezTo>
                    <a:pt x="265" y="662"/>
                    <a:pt x="293" y="704"/>
                    <a:pt x="321" y="736"/>
                  </a:cubicBezTo>
                  <a:cubicBezTo>
                    <a:pt x="351" y="776"/>
                    <a:pt x="378" y="803"/>
                    <a:pt x="417" y="845"/>
                  </a:cubicBezTo>
                  <a:lnTo>
                    <a:pt x="417" y="845"/>
                  </a:lnTo>
                  <a:lnTo>
                    <a:pt x="409" y="852"/>
                  </a:lnTo>
                  <a:cubicBezTo>
                    <a:pt x="455" y="880"/>
                    <a:pt x="483" y="911"/>
                    <a:pt x="511" y="954"/>
                  </a:cubicBezTo>
                  <a:cubicBezTo>
                    <a:pt x="543" y="982"/>
                    <a:pt x="585" y="1013"/>
                    <a:pt x="616" y="1028"/>
                  </a:cubicBezTo>
                  <a:cubicBezTo>
                    <a:pt x="645" y="1056"/>
                    <a:pt x="673" y="1087"/>
                    <a:pt x="704" y="1101"/>
                  </a:cubicBezTo>
                  <a:cubicBezTo>
                    <a:pt x="732" y="1130"/>
                    <a:pt x="761" y="1144"/>
                    <a:pt x="792" y="1158"/>
                  </a:cubicBezTo>
                  <a:cubicBezTo>
                    <a:pt x="820" y="1175"/>
                    <a:pt x="834" y="1189"/>
                    <a:pt x="863" y="1189"/>
                  </a:cubicBezTo>
                  <a:cubicBezTo>
                    <a:pt x="894" y="1217"/>
                    <a:pt x="908" y="1217"/>
                    <a:pt x="908" y="1217"/>
                  </a:cubicBezTo>
                  <a:lnTo>
                    <a:pt x="936" y="1232"/>
                  </a:lnTo>
                  <a:lnTo>
                    <a:pt x="968" y="1189"/>
                  </a:lnTo>
                  <a:lnTo>
                    <a:pt x="982" y="1158"/>
                  </a:lnTo>
                  <a:lnTo>
                    <a:pt x="951" y="1144"/>
                  </a:lnTo>
                  <a:cubicBezTo>
                    <a:pt x="951" y="1144"/>
                    <a:pt x="936" y="1130"/>
                    <a:pt x="908" y="1115"/>
                  </a:cubicBezTo>
                  <a:cubicBezTo>
                    <a:pt x="880" y="1101"/>
                    <a:pt x="863" y="1087"/>
                    <a:pt x="849" y="1070"/>
                  </a:cubicBezTo>
                  <a:cubicBezTo>
                    <a:pt x="820" y="1056"/>
                    <a:pt x="792" y="1042"/>
                    <a:pt x="761" y="1013"/>
                  </a:cubicBezTo>
                  <a:cubicBezTo>
                    <a:pt x="747" y="999"/>
                    <a:pt x="718" y="968"/>
                    <a:pt x="687" y="954"/>
                  </a:cubicBezTo>
                  <a:cubicBezTo>
                    <a:pt x="659" y="926"/>
                    <a:pt x="630" y="894"/>
                    <a:pt x="585" y="866"/>
                  </a:cubicBezTo>
                  <a:cubicBezTo>
                    <a:pt x="557" y="838"/>
                    <a:pt x="528" y="806"/>
                    <a:pt x="497" y="778"/>
                  </a:cubicBezTo>
                  <a:cubicBezTo>
                    <a:pt x="469" y="736"/>
                    <a:pt x="441" y="704"/>
                    <a:pt x="409" y="662"/>
                  </a:cubicBezTo>
                  <a:cubicBezTo>
                    <a:pt x="367" y="588"/>
                    <a:pt x="307" y="514"/>
                    <a:pt x="265" y="440"/>
                  </a:cubicBezTo>
                  <a:cubicBezTo>
                    <a:pt x="247" y="412"/>
                    <a:pt x="233" y="366"/>
                    <a:pt x="219" y="338"/>
                  </a:cubicBezTo>
                  <a:lnTo>
                    <a:pt x="205" y="338"/>
                  </a:lnTo>
                  <a:cubicBezTo>
                    <a:pt x="191" y="296"/>
                    <a:pt x="177" y="264"/>
                    <a:pt x="159" y="236"/>
                  </a:cubicBezTo>
                  <a:cubicBezTo>
                    <a:pt x="145" y="208"/>
                    <a:pt x="145" y="176"/>
                    <a:pt x="131" y="148"/>
                  </a:cubicBezTo>
                  <a:cubicBezTo>
                    <a:pt x="117" y="120"/>
                    <a:pt x="117" y="102"/>
                    <a:pt x="103" y="88"/>
                  </a:cubicBezTo>
                  <a:lnTo>
                    <a:pt x="103" y="74"/>
                  </a:lnTo>
                  <a:cubicBezTo>
                    <a:pt x="103" y="46"/>
                    <a:pt x="89" y="14"/>
                    <a:pt x="89" y="14"/>
                  </a:cubicBezTo>
                  <a:lnTo>
                    <a:pt x="71" y="0"/>
                  </a:ln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40" name="Google Shape;340;p44"/>
            <p:cNvSpPr/>
            <p:nvPr/>
          </p:nvSpPr>
          <p:spPr>
            <a:xfrm>
              <a:off x="620275" y="4637550"/>
              <a:ext cx="29675" cy="48850"/>
            </a:xfrm>
            <a:custGeom>
              <a:avLst/>
              <a:gdLst/>
              <a:ahLst/>
              <a:cxnLst/>
              <a:rect l="l" t="t" r="r" b="b"/>
              <a:pathLst>
                <a:path w="1187" h="1954" extrusionOk="0">
                  <a:moveTo>
                    <a:pt x="1158" y="1"/>
                  </a:moveTo>
                  <a:cubicBezTo>
                    <a:pt x="1158" y="1"/>
                    <a:pt x="1158" y="33"/>
                    <a:pt x="1144" y="106"/>
                  </a:cubicBezTo>
                  <a:cubicBezTo>
                    <a:pt x="1144" y="135"/>
                    <a:pt x="1130" y="163"/>
                    <a:pt x="1130" y="208"/>
                  </a:cubicBezTo>
                  <a:cubicBezTo>
                    <a:pt x="1112" y="251"/>
                    <a:pt x="1098" y="310"/>
                    <a:pt x="1084" y="353"/>
                  </a:cubicBezTo>
                  <a:cubicBezTo>
                    <a:pt x="1070" y="412"/>
                    <a:pt x="1056" y="472"/>
                    <a:pt x="1042" y="529"/>
                  </a:cubicBezTo>
                  <a:cubicBezTo>
                    <a:pt x="1024" y="588"/>
                    <a:pt x="996" y="648"/>
                    <a:pt x="968" y="704"/>
                  </a:cubicBezTo>
                  <a:cubicBezTo>
                    <a:pt x="936" y="764"/>
                    <a:pt x="908" y="838"/>
                    <a:pt x="880" y="898"/>
                  </a:cubicBezTo>
                  <a:cubicBezTo>
                    <a:pt x="848" y="954"/>
                    <a:pt x="806" y="1028"/>
                    <a:pt x="778" y="1088"/>
                  </a:cubicBezTo>
                  <a:cubicBezTo>
                    <a:pt x="732" y="1144"/>
                    <a:pt x="704" y="1204"/>
                    <a:pt x="658" y="1264"/>
                  </a:cubicBezTo>
                  <a:cubicBezTo>
                    <a:pt x="616" y="1320"/>
                    <a:pt x="570" y="1380"/>
                    <a:pt x="528" y="1426"/>
                  </a:cubicBezTo>
                  <a:cubicBezTo>
                    <a:pt x="483" y="1482"/>
                    <a:pt x="440" y="1528"/>
                    <a:pt x="395" y="1570"/>
                  </a:cubicBezTo>
                  <a:cubicBezTo>
                    <a:pt x="366" y="1615"/>
                    <a:pt x="321" y="1658"/>
                    <a:pt x="278" y="1703"/>
                  </a:cubicBezTo>
                  <a:cubicBezTo>
                    <a:pt x="264" y="1717"/>
                    <a:pt x="233" y="1732"/>
                    <a:pt x="219" y="1746"/>
                  </a:cubicBezTo>
                  <a:cubicBezTo>
                    <a:pt x="205" y="1760"/>
                    <a:pt x="191" y="1791"/>
                    <a:pt x="176" y="1805"/>
                  </a:cubicBezTo>
                  <a:cubicBezTo>
                    <a:pt x="131" y="1819"/>
                    <a:pt x="103" y="1848"/>
                    <a:pt x="89" y="1865"/>
                  </a:cubicBezTo>
                  <a:cubicBezTo>
                    <a:pt x="29" y="1907"/>
                    <a:pt x="1" y="1936"/>
                    <a:pt x="1" y="1936"/>
                  </a:cubicBezTo>
                  <a:lnTo>
                    <a:pt x="15" y="1953"/>
                  </a:lnTo>
                  <a:cubicBezTo>
                    <a:pt x="15" y="1953"/>
                    <a:pt x="43" y="1936"/>
                    <a:pt x="103" y="1893"/>
                  </a:cubicBezTo>
                  <a:cubicBezTo>
                    <a:pt x="131" y="1879"/>
                    <a:pt x="162" y="1865"/>
                    <a:pt x="191" y="1834"/>
                  </a:cubicBezTo>
                  <a:cubicBezTo>
                    <a:pt x="233" y="1805"/>
                    <a:pt x="264" y="1777"/>
                    <a:pt x="307" y="1732"/>
                  </a:cubicBezTo>
                  <a:cubicBezTo>
                    <a:pt x="352" y="1703"/>
                    <a:pt x="395" y="1658"/>
                    <a:pt x="440" y="1615"/>
                  </a:cubicBezTo>
                  <a:cubicBezTo>
                    <a:pt x="483" y="1570"/>
                    <a:pt x="528" y="1513"/>
                    <a:pt x="570" y="1468"/>
                  </a:cubicBezTo>
                  <a:cubicBezTo>
                    <a:pt x="616" y="1408"/>
                    <a:pt x="658" y="1352"/>
                    <a:pt x="704" y="1292"/>
                  </a:cubicBezTo>
                  <a:cubicBezTo>
                    <a:pt x="746" y="1232"/>
                    <a:pt x="792" y="1176"/>
                    <a:pt x="820" y="1116"/>
                  </a:cubicBezTo>
                  <a:cubicBezTo>
                    <a:pt x="866" y="1042"/>
                    <a:pt x="894" y="986"/>
                    <a:pt x="922" y="926"/>
                  </a:cubicBezTo>
                  <a:cubicBezTo>
                    <a:pt x="968" y="852"/>
                    <a:pt x="996" y="792"/>
                    <a:pt x="1010" y="722"/>
                  </a:cubicBezTo>
                  <a:cubicBezTo>
                    <a:pt x="1042" y="662"/>
                    <a:pt x="1070" y="602"/>
                    <a:pt x="1084" y="546"/>
                  </a:cubicBezTo>
                  <a:cubicBezTo>
                    <a:pt x="1098" y="486"/>
                    <a:pt x="1112" y="427"/>
                    <a:pt x="1130" y="370"/>
                  </a:cubicBezTo>
                  <a:cubicBezTo>
                    <a:pt x="1144" y="310"/>
                    <a:pt x="1158" y="265"/>
                    <a:pt x="1158" y="223"/>
                  </a:cubicBezTo>
                  <a:cubicBezTo>
                    <a:pt x="1172" y="177"/>
                    <a:pt x="1172" y="135"/>
                    <a:pt x="1172" y="106"/>
                  </a:cubicBezTo>
                  <a:cubicBezTo>
                    <a:pt x="1186" y="47"/>
                    <a:pt x="1186" y="1"/>
                    <a:pt x="1186" y="1"/>
                  </a:cubicBezTo>
                  <a:close/>
                </a:path>
              </a:pathLst>
            </a:custGeom>
            <a:solidFill>
              <a:srgbClr val="3779E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41" name="Google Shape;341;p44"/>
            <p:cNvSpPr/>
            <p:nvPr/>
          </p:nvSpPr>
          <p:spPr>
            <a:xfrm>
              <a:off x="619125" y="4636850"/>
              <a:ext cx="31600" cy="50600"/>
            </a:xfrm>
            <a:custGeom>
              <a:avLst/>
              <a:gdLst/>
              <a:ahLst/>
              <a:cxnLst/>
              <a:rect l="l" t="t" r="r" b="b"/>
              <a:pathLst>
                <a:path w="1264" h="2024" extrusionOk="0">
                  <a:moveTo>
                    <a:pt x="1190" y="1"/>
                  </a:moveTo>
                  <a:lnTo>
                    <a:pt x="1176" y="29"/>
                  </a:lnTo>
                  <a:cubicBezTo>
                    <a:pt x="1176" y="29"/>
                    <a:pt x="1176" y="61"/>
                    <a:pt x="1158" y="117"/>
                  </a:cubicBezTo>
                  <a:cubicBezTo>
                    <a:pt x="1158" y="163"/>
                    <a:pt x="1158" y="191"/>
                    <a:pt x="1144" y="236"/>
                  </a:cubicBezTo>
                  <a:cubicBezTo>
                    <a:pt x="1130" y="279"/>
                    <a:pt x="1116" y="324"/>
                    <a:pt x="1102" y="381"/>
                  </a:cubicBezTo>
                  <a:cubicBezTo>
                    <a:pt x="1102" y="426"/>
                    <a:pt x="1070" y="486"/>
                    <a:pt x="1056" y="542"/>
                  </a:cubicBezTo>
                  <a:cubicBezTo>
                    <a:pt x="1042" y="602"/>
                    <a:pt x="1014" y="662"/>
                    <a:pt x="982" y="718"/>
                  </a:cubicBezTo>
                  <a:cubicBezTo>
                    <a:pt x="954" y="778"/>
                    <a:pt x="940" y="852"/>
                    <a:pt x="894" y="908"/>
                  </a:cubicBezTo>
                  <a:cubicBezTo>
                    <a:pt x="866" y="968"/>
                    <a:pt x="838" y="1042"/>
                    <a:pt x="792" y="1102"/>
                  </a:cubicBezTo>
                  <a:cubicBezTo>
                    <a:pt x="764" y="1158"/>
                    <a:pt x="718" y="1218"/>
                    <a:pt x="676" y="1278"/>
                  </a:cubicBezTo>
                  <a:cubicBezTo>
                    <a:pt x="648" y="1334"/>
                    <a:pt x="602" y="1380"/>
                    <a:pt x="560" y="1436"/>
                  </a:cubicBezTo>
                  <a:cubicBezTo>
                    <a:pt x="514" y="1496"/>
                    <a:pt x="472" y="1541"/>
                    <a:pt x="426" y="1584"/>
                  </a:cubicBezTo>
                  <a:cubicBezTo>
                    <a:pt x="384" y="1629"/>
                    <a:pt x="339" y="1672"/>
                    <a:pt x="310" y="1700"/>
                  </a:cubicBezTo>
                  <a:cubicBezTo>
                    <a:pt x="279" y="1731"/>
                    <a:pt x="265" y="1745"/>
                    <a:pt x="251" y="1760"/>
                  </a:cubicBezTo>
                  <a:cubicBezTo>
                    <a:pt x="237" y="1774"/>
                    <a:pt x="208" y="1788"/>
                    <a:pt x="191" y="1805"/>
                  </a:cubicBezTo>
                  <a:cubicBezTo>
                    <a:pt x="163" y="1833"/>
                    <a:pt x="135" y="1862"/>
                    <a:pt x="103" y="1876"/>
                  </a:cubicBezTo>
                  <a:cubicBezTo>
                    <a:pt x="61" y="1921"/>
                    <a:pt x="33" y="1935"/>
                    <a:pt x="33" y="1935"/>
                  </a:cubicBezTo>
                  <a:lnTo>
                    <a:pt x="1" y="1949"/>
                  </a:lnTo>
                  <a:lnTo>
                    <a:pt x="15" y="1981"/>
                  </a:lnTo>
                  <a:lnTo>
                    <a:pt x="47" y="1995"/>
                  </a:lnTo>
                  <a:lnTo>
                    <a:pt x="61" y="2023"/>
                  </a:lnTo>
                  <a:lnTo>
                    <a:pt x="75" y="2009"/>
                  </a:lnTo>
                  <a:cubicBezTo>
                    <a:pt x="75" y="2009"/>
                    <a:pt x="103" y="1981"/>
                    <a:pt x="163" y="1949"/>
                  </a:cubicBezTo>
                  <a:cubicBezTo>
                    <a:pt x="191" y="1935"/>
                    <a:pt x="222" y="1907"/>
                    <a:pt x="251" y="1876"/>
                  </a:cubicBezTo>
                  <a:cubicBezTo>
                    <a:pt x="296" y="1847"/>
                    <a:pt x="339" y="1819"/>
                    <a:pt x="384" y="1788"/>
                  </a:cubicBezTo>
                  <a:lnTo>
                    <a:pt x="375" y="1779"/>
                  </a:lnTo>
                  <a:lnTo>
                    <a:pt x="500" y="1658"/>
                  </a:lnTo>
                  <a:cubicBezTo>
                    <a:pt x="560" y="1612"/>
                    <a:pt x="602" y="1570"/>
                    <a:pt x="648" y="1510"/>
                  </a:cubicBezTo>
                  <a:cubicBezTo>
                    <a:pt x="689" y="1456"/>
                    <a:pt x="732" y="1412"/>
                    <a:pt x="773" y="1343"/>
                  </a:cubicBezTo>
                  <a:lnTo>
                    <a:pt x="773" y="1343"/>
                  </a:lnTo>
                  <a:lnTo>
                    <a:pt x="778" y="1348"/>
                  </a:lnTo>
                  <a:cubicBezTo>
                    <a:pt x="824" y="1278"/>
                    <a:pt x="852" y="1218"/>
                    <a:pt x="894" y="1158"/>
                  </a:cubicBezTo>
                  <a:cubicBezTo>
                    <a:pt x="924" y="1088"/>
                    <a:pt x="964" y="1034"/>
                    <a:pt x="995" y="966"/>
                  </a:cubicBezTo>
                  <a:lnTo>
                    <a:pt x="995" y="966"/>
                  </a:lnTo>
                  <a:lnTo>
                    <a:pt x="1000" y="968"/>
                  </a:lnTo>
                  <a:cubicBezTo>
                    <a:pt x="1042" y="894"/>
                    <a:pt x="1056" y="838"/>
                    <a:pt x="1088" y="764"/>
                  </a:cubicBezTo>
                  <a:cubicBezTo>
                    <a:pt x="1116" y="704"/>
                    <a:pt x="1144" y="630"/>
                    <a:pt x="1158" y="574"/>
                  </a:cubicBezTo>
                  <a:cubicBezTo>
                    <a:pt x="1176" y="514"/>
                    <a:pt x="1190" y="455"/>
                    <a:pt x="1204" y="398"/>
                  </a:cubicBezTo>
                  <a:cubicBezTo>
                    <a:pt x="1218" y="353"/>
                    <a:pt x="1232" y="293"/>
                    <a:pt x="1232" y="251"/>
                  </a:cubicBezTo>
                  <a:cubicBezTo>
                    <a:pt x="1246" y="205"/>
                    <a:pt x="1246" y="177"/>
                    <a:pt x="1246" y="134"/>
                  </a:cubicBezTo>
                  <a:cubicBezTo>
                    <a:pt x="1264" y="75"/>
                    <a:pt x="1264" y="29"/>
                    <a:pt x="1264" y="29"/>
                  </a:cubicBezTo>
                  <a:lnTo>
                    <a:pt x="1264" y="1"/>
                  </a:ln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42" name="Google Shape;342;p44"/>
            <p:cNvSpPr/>
            <p:nvPr/>
          </p:nvSpPr>
          <p:spPr>
            <a:xfrm>
              <a:off x="593900" y="4464625"/>
              <a:ext cx="205175" cy="196450"/>
            </a:xfrm>
            <a:custGeom>
              <a:avLst/>
              <a:gdLst/>
              <a:ahLst/>
              <a:cxnLst/>
              <a:rect l="l" t="t" r="r" b="b"/>
              <a:pathLst>
                <a:path w="8207" h="7858" extrusionOk="0">
                  <a:moveTo>
                    <a:pt x="6044" y="1"/>
                  </a:moveTo>
                  <a:cubicBezTo>
                    <a:pt x="5402" y="1"/>
                    <a:pt x="4623" y="411"/>
                    <a:pt x="4133" y="456"/>
                  </a:cubicBezTo>
                  <a:cubicBezTo>
                    <a:pt x="3660" y="412"/>
                    <a:pt x="2812" y="2"/>
                    <a:pt x="2150" y="2"/>
                  </a:cubicBezTo>
                  <a:cubicBezTo>
                    <a:pt x="1907" y="2"/>
                    <a:pt x="1689" y="57"/>
                    <a:pt x="1523" y="206"/>
                  </a:cubicBezTo>
                  <a:cubicBezTo>
                    <a:pt x="1200" y="484"/>
                    <a:pt x="0" y="6935"/>
                    <a:pt x="704" y="7389"/>
                  </a:cubicBezTo>
                  <a:cubicBezTo>
                    <a:pt x="1260" y="7741"/>
                    <a:pt x="2624" y="7857"/>
                    <a:pt x="4031" y="7857"/>
                  </a:cubicBezTo>
                  <a:cubicBezTo>
                    <a:pt x="5818" y="7857"/>
                    <a:pt x="6947" y="7741"/>
                    <a:pt x="7503" y="7389"/>
                  </a:cubicBezTo>
                  <a:cubicBezTo>
                    <a:pt x="8207" y="6935"/>
                    <a:pt x="6962" y="396"/>
                    <a:pt x="6596" y="147"/>
                  </a:cubicBezTo>
                  <a:cubicBezTo>
                    <a:pt x="6434" y="41"/>
                    <a:pt x="6246" y="1"/>
                    <a:pt x="6044" y="1"/>
                  </a:cubicBezTo>
                  <a:close/>
                </a:path>
              </a:pathLst>
            </a:custGeom>
            <a:solidFill>
              <a:srgbClr val="E65C5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43" name="Google Shape;343;p44"/>
            <p:cNvSpPr/>
            <p:nvPr/>
          </p:nvSpPr>
          <p:spPr>
            <a:xfrm>
              <a:off x="724300" y="4466050"/>
              <a:ext cx="79525" cy="85800"/>
            </a:xfrm>
            <a:custGeom>
              <a:avLst/>
              <a:gdLst/>
              <a:ahLst/>
              <a:cxnLst/>
              <a:rect l="l" t="t" r="r" b="b"/>
              <a:pathLst>
                <a:path w="3181" h="3432" extrusionOk="0">
                  <a:moveTo>
                    <a:pt x="757" y="0"/>
                  </a:moveTo>
                  <a:cubicBezTo>
                    <a:pt x="305" y="0"/>
                    <a:pt x="45" y="370"/>
                    <a:pt x="15" y="825"/>
                  </a:cubicBezTo>
                  <a:lnTo>
                    <a:pt x="15" y="927"/>
                  </a:lnTo>
                  <a:cubicBezTo>
                    <a:pt x="1" y="1075"/>
                    <a:pt x="47" y="1191"/>
                    <a:pt x="103" y="1307"/>
                  </a:cubicBezTo>
                  <a:cubicBezTo>
                    <a:pt x="177" y="1409"/>
                    <a:pt x="251" y="1514"/>
                    <a:pt x="310" y="1616"/>
                  </a:cubicBezTo>
                  <a:cubicBezTo>
                    <a:pt x="441" y="1820"/>
                    <a:pt x="574" y="2042"/>
                    <a:pt x="704" y="2246"/>
                  </a:cubicBezTo>
                  <a:cubicBezTo>
                    <a:pt x="820" y="2450"/>
                    <a:pt x="940" y="2672"/>
                    <a:pt x="1042" y="2861"/>
                  </a:cubicBezTo>
                  <a:cubicBezTo>
                    <a:pt x="1084" y="2963"/>
                    <a:pt x="1130" y="3065"/>
                    <a:pt x="1158" y="3153"/>
                  </a:cubicBezTo>
                  <a:cubicBezTo>
                    <a:pt x="1172" y="3167"/>
                    <a:pt x="1172" y="3185"/>
                    <a:pt x="1190" y="3213"/>
                  </a:cubicBezTo>
                  <a:cubicBezTo>
                    <a:pt x="1195" y="3224"/>
                    <a:pt x="1200" y="3226"/>
                    <a:pt x="1204" y="3226"/>
                  </a:cubicBezTo>
                  <a:cubicBezTo>
                    <a:pt x="1204" y="3226"/>
                    <a:pt x="1205" y="3226"/>
                    <a:pt x="1205" y="3226"/>
                  </a:cubicBezTo>
                  <a:lnTo>
                    <a:pt x="1205" y="3226"/>
                  </a:lnTo>
                  <a:cubicBezTo>
                    <a:pt x="1205" y="3227"/>
                    <a:pt x="1204" y="3227"/>
                    <a:pt x="1204" y="3227"/>
                  </a:cubicBezTo>
                  <a:cubicBezTo>
                    <a:pt x="1862" y="3329"/>
                    <a:pt x="2523" y="3389"/>
                    <a:pt x="3167" y="3431"/>
                  </a:cubicBezTo>
                  <a:cubicBezTo>
                    <a:pt x="3181" y="3361"/>
                    <a:pt x="3181" y="3287"/>
                    <a:pt x="3181" y="3227"/>
                  </a:cubicBezTo>
                  <a:cubicBezTo>
                    <a:pt x="3181" y="3139"/>
                    <a:pt x="3167" y="3051"/>
                    <a:pt x="3153" y="2992"/>
                  </a:cubicBezTo>
                  <a:cubicBezTo>
                    <a:pt x="3138" y="2861"/>
                    <a:pt x="2829" y="1792"/>
                    <a:pt x="2052" y="603"/>
                  </a:cubicBezTo>
                  <a:cubicBezTo>
                    <a:pt x="1658" y="121"/>
                    <a:pt x="894" y="2"/>
                    <a:pt x="806" y="2"/>
                  </a:cubicBezTo>
                  <a:cubicBezTo>
                    <a:pt x="789" y="1"/>
                    <a:pt x="773" y="0"/>
                    <a:pt x="757" y="0"/>
                  </a:cubicBezTo>
                  <a:close/>
                </a:path>
              </a:pathLst>
            </a:custGeom>
            <a:solidFill>
              <a:srgbClr val="E65C5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44" name="Google Shape;344;p44"/>
            <p:cNvSpPr/>
            <p:nvPr/>
          </p:nvSpPr>
          <p:spPr>
            <a:xfrm>
              <a:off x="584300" y="4811250"/>
              <a:ext cx="23875" cy="19800"/>
            </a:xfrm>
            <a:custGeom>
              <a:avLst/>
              <a:gdLst/>
              <a:ahLst/>
              <a:cxnLst/>
              <a:rect l="l" t="t" r="r" b="b"/>
              <a:pathLst>
                <a:path w="955" h="792" extrusionOk="0">
                  <a:moveTo>
                    <a:pt x="824" y="0"/>
                  </a:moveTo>
                  <a:lnTo>
                    <a:pt x="824" y="0"/>
                  </a:lnTo>
                  <a:cubicBezTo>
                    <a:pt x="1" y="162"/>
                    <a:pt x="149" y="689"/>
                    <a:pt x="149" y="689"/>
                  </a:cubicBezTo>
                  <a:cubicBezTo>
                    <a:pt x="384" y="735"/>
                    <a:pt x="514" y="763"/>
                    <a:pt x="792" y="791"/>
                  </a:cubicBezTo>
                  <a:cubicBezTo>
                    <a:pt x="912" y="545"/>
                    <a:pt x="954" y="281"/>
                    <a:pt x="824" y="0"/>
                  </a:cubicBezTo>
                  <a:close/>
                </a:path>
              </a:pathLst>
            </a:custGeom>
            <a:solidFill>
              <a:srgbClr val="FACCC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45" name="Google Shape;345;p44"/>
            <p:cNvSpPr/>
            <p:nvPr/>
          </p:nvSpPr>
          <p:spPr>
            <a:xfrm>
              <a:off x="603750" y="4792150"/>
              <a:ext cx="60450" cy="39525"/>
            </a:xfrm>
            <a:custGeom>
              <a:avLst/>
              <a:gdLst/>
              <a:ahLst/>
              <a:cxnLst/>
              <a:rect l="l" t="t" r="r" b="b"/>
              <a:pathLst>
                <a:path w="2418" h="1581" extrusionOk="0">
                  <a:moveTo>
                    <a:pt x="863" y="1"/>
                  </a:moveTo>
                  <a:cubicBezTo>
                    <a:pt x="241" y="1"/>
                    <a:pt x="310" y="708"/>
                    <a:pt x="310" y="708"/>
                  </a:cubicBezTo>
                  <a:cubicBezTo>
                    <a:pt x="236" y="708"/>
                    <a:pt x="236" y="722"/>
                    <a:pt x="32" y="750"/>
                  </a:cubicBezTo>
                  <a:cubicBezTo>
                    <a:pt x="162" y="1014"/>
                    <a:pt x="120" y="1292"/>
                    <a:pt x="0" y="1541"/>
                  </a:cubicBezTo>
                  <a:cubicBezTo>
                    <a:pt x="364" y="1570"/>
                    <a:pt x="713" y="1580"/>
                    <a:pt x="1028" y="1580"/>
                  </a:cubicBezTo>
                  <a:cubicBezTo>
                    <a:pt x="1831" y="1580"/>
                    <a:pt x="2406" y="1513"/>
                    <a:pt x="2406" y="1513"/>
                  </a:cubicBezTo>
                  <a:lnTo>
                    <a:pt x="2406" y="662"/>
                  </a:lnTo>
                  <a:cubicBezTo>
                    <a:pt x="2418" y="392"/>
                    <a:pt x="2195" y="198"/>
                    <a:pt x="1947" y="198"/>
                  </a:cubicBezTo>
                  <a:cubicBezTo>
                    <a:pt x="1885" y="198"/>
                    <a:pt x="1821" y="210"/>
                    <a:pt x="1759" y="236"/>
                  </a:cubicBezTo>
                  <a:cubicBezTo>
                    <a:pt x="1569" y="324"/>
                    <a:pt x="1509" y="430"/>
                    <a:pt x="1481" y="500"/>
                  </a:cubicBezTo>
                  <a:cubicBezTo>
                    <a:pt x="1495" y="356"/>
                    <a:pt x="1319" y="32"/>
                    <a:pt x="939" y="4"/>
                  </a:cubicBezTo>
                  <a:cubicBezTo>
                    <a:pt x="913" y="2"/>
                    <a:pt x="888" y="1"/>
                    <a:pt x="863" y="1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46" name="Google Shape;346;p44"/>
            <p:cNvSpPr/>
            <p:nvPr/>
          </p:nvSpPr>
          <p:spPr>
            <a:xfrm>
              <a:off x="587300" y="4827775"/>
              <a:ext cx="76625" cy="9625"/>
            </a:xfrm>
            <a:custGeom>
              <a:avLst/>
              <a:gdLst/>
              <a:ahLst/>
              <a:cxnLst/>
              <a:rect l="l" t="t" r="r" b="b"/>
              <a:pathLst>
                <a:path w="3065" h="385" extrusionOk="0">
                  <a:moveTo>
                    <a:pt x="57" y="0"/>
                  </a:moveTo>
                  <a:cubicBezTo>
                    <a:pt x="1" y="0"/>
                    <a:pt x="74" y="218"/>
                    <a:pt x="74" y="218"/>
                  </a:cubicBezTo>
                  <a:cubicBezTo>
                    <a:pt x="564" y="346"/>
                    <a:pt x="1131" y="384"/>
                    <a:pt x="1638" y="384"/>
                  </a:cubicBezTo>
                  <a:cubicBezTo>
                    <a:pt x="2422" y="384"/>
                    <a:pt x="3064" y="292"/>
                    <a:pt x="3064" y="292"/>
                  </a:cubicBezTo>
                  <a:lnTo>
                    <a:pt x="3064" y="102"/>
                  </a:lnTo>
                  <a:cubicBezTo>
                    <a:pt x="3064" y="102"/>
                    <a:pt x="2620" y="146"/>
                    <a:pt x="1975" y="146"/>
                  </a:cubicBezTo>
                  <a:cubicBezTo>
                    <a:pt x="1430" y="146"/>
                    <a:pt x="742" y="115"/>
                    <a:pt x="57" y="0"/>
                  </a:cubicBezTo>
                  <a:close/>
                </a:path>
              </a:pathLst>
            </a:custGeom>
            <a:solidFill>
              <a:srgbClr val="FACCC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47" name="Google Shape;347;p44"/>
            <p:cNvSpPr/>
            <p:nvPr/>
          </p:nvSpPr>
          <p:spPr>
            <a:xfrm>
              <a:off x="644450" y="4810525"/>
              <a:ext cx="11025" cy="11025"/>
            </a:xfrm>
            <a:custGeom>
              <a:avLst/>
              <a:gdLst/>
              <a:ahLst/>
              <a:cxnLst/>
              <a:rect l="l" t="t" r="r" b="b"/>
              <a:pathLst>
                <a:path w="441" h="441" extrusionOk="0">
                  <a:moveTo>
                    <a:pt x="219" y="1"/>
                  </a:moveTo>
                  <a:cubicBezTo>
                    <a:pt x="103" y="1"/>
                    <a:pt x="1" y="103"/>
                    <a:pt x="1" y="222"/>
                  </a:cubicBezTo>
                  <a:cubicBezTo>
                    <a:pt x="1" y="339"/>
                    <a:pt x="89" y="441"/>
                    <a:pt x="219" y="441"/>
                  </a:cubicBezTo>
                  <a:cubicBezTo>
                    <a:pt x="339" y="441"/>
                    <a:pt x="427" y="339"/>
                    <a:pt x="427" y="222"/>
                  </a:cubicBezTo>
                  <a:cubicBezTo>
                    <a:pt x="441" y="103"/>
                    <a:pt x="339" y="1"/>
                    <a:pt x="219" y="1"/>
                  </a:cubicBezTo>
                  <a:close/>
                </a:path>
              </a:pathLst>
            </a:custGeom>
            <a:solidFill>
              <a:srgbClr val="FACCC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48" name="Google Shape;348;p44"/>
            <p:cNvSpPr/>
            <p:nvPr/>
          </p:nvSpPr>
          <p:spPr>
            <a:xfrm>
              <a:off x="610700" y="4809050"/>
              <a:ext cx="20950" cy="3700"/>
            </a:xfrm>
            <a:custGeom>
              <a:avLst/>
              <a:gdLst/>
              <a:ahLst/>
              <a:cxnLst/>
              <a:rect l="l" t="t" r="r" b="b"/>
              <a:pathLst>
                <a:path w="838" h="148" extrusionOk="0">
                  <a:moveTo>
                    <a:pt x="46" y="0"/>
                  </a:moveTo>
                  <a:cubicBezTo>
                    <a:pt x="32" y="0"/>
                    <a:pt x="0" y="32"/>
                    <a:pt x="0" y="46"/>
                  </a:cubicBezTo>
                  <a:cubicBezTo>
                    <a:pt x="0" y="74"/>
                    <a:pt x="18" y="88"/>
                    <a:pt x="46" y="88"/>
                  </a:cubicBezTo>
                  <a:lnTo>
                    <a:pt x="792" y="148"/>
                  </a:lnTo>
                  <a:cubicBezTo>
                    <a:pt x="823" y="148"/>
                    <a:pt x="837" y="120"/>
                    <a:pt x="837" y="106"/>
                  </a:cubicBezTo>
                  <a:cubicBezTo>
                    <a:pt x="837" y="74"/>
                    <a:pt x="823" y="60"/>
                    <a:pt x="809" y="60"/>
                  </a:cubicBezTo>
                  <a:lnTo>
                    <a:pt x="46" y="0"/>
                  </a:lnTo>
                  <a:close/>
                </a:path>
              </a:pathLst>
            </a:custGeom>
            <a:solidFill>
              <a:srgbClr val="FACCC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49" name="Google Shape;349;p44"/>
            <p:cNvSpPr/>
            <p:nvPr/>
          </p:nvSpPr>
          <p:spPr>
            <a:xfrm>
              <a:off x="602700" y="4790575"/>
              <a:ext cx="30450" cy="18150"/>
            </a:xfrm>
            <a:custGeom>
              <a:avLst/>
              <a:gdLst/>
              <a:ahLst/>
              <a:cxnLst/>
              <a:rect l="l" t="t" r="r" b="b"/>
              <a:pathLst>
                <a:path w="1218" h="726" extrusionOk="0">
                  <a:moveTo>
                    <a:pt x="394" y="81"/>
                  </a:moveTo>
                  <a:cubicBezTo>
                    <a:pt x="394" y="81"/>
                    <a:pt x="408" y="81"/>
                    <a:pt x="408" y="95"/>
                  </a:cubicBezTo>
                  <a:cubicBezTo>
                    <a:pt x="426" y="95"/>
                    <a:pt x="440" y="124"/>
                    <a:pt x="454" y="141"/>
                  </a:cubicBezTo>
                  <a:cubicBezTo>
                    <a:pt x="496" y="211"/>
                    <a:pt x="528" y="299"/>
                    <a:pt x="542" y="405"/>
                  </a:cubicBezTo>
                  <a:cubicBezTo>
                    <a:pt x="542" y="433"/>
                    <a:pt x="556" y="461"/>
                    <a:pt x="556" y="493"/>
                  </a:cubicBezTo>
                  <a:lnTo>
                    <a:pt x="542" y="475"/>
                  </a:lnTo>
                  <a:cubicBezTo>
                    <a:pt x="468" y="373"/>
                    <a:pt x="408" y="271"/>
                    <a:pt x="380" y="155"/>
                  </a:cubicBezTo>
                  <a:cubicBezTo>
                    <a:pt x="366" y="124"/>
                    <a:pt x="366" y="95"/>
                    <a:pt x="380" y="81"/>
                  </a:cubicBezTo>
                  <a:close/>
                  <a:moveTo>
                    <a:pt x="130" y="285"/>
                  </a:moveTo>
                  <a:cubicBezTo>
                    <a:pt x="162" y="285"/>
                    <a:pt x="190" y="299"/>
                    <a:pt x="218" y="317"/>
                  </a:cubicBezTo>
                  <a:cubicBezTo>
                    <a:pt x="306" y="387"/>
                    <a:pt x="408" y="447"/>
                    <a:pt x="482" y="535"/>
                  </a:cubicBezTo>
                  <a:lnTo>
                    <a:pt x="496" y="549"/>
                  </a:lnTo>
                  <a:cubicBezTo>
                    <a:pt x="380" y="521"/>
                    <a:pt x="232" y="461"/>
                    <a:pt x="130" y="373"/>
                  </a:cubicBezTo>
                  <a:cubicBezTo>
                    <a:pt x="88" y="345"/>
                    <a:pt x="88" y="331"/>
                    <a:pt x="88" y="317"/>
                  </a:cubicBezTo>
                  <a:cubicBezTo>
                    <a:pt x="88" y="299"/>
                    <a:pt x="102" y="285"/>
                    <a:pt x="130" y="285"/>
                  </a:cubicBezTo>
                  <a:close/>
                  <a:moveTo>
                    <a:pt x="387" y="0"/>
                  </a:moveTo>
                  <a:cubicBezTo>
                    <a:pt x="365" y="0"/>
                    <a:pt x="343" y="7"/>
                    <a:pt x="320" y="22"/>
                  </a:cubicBezTo>
                  <a:cubicBezTo>
                    <a:pt x="292" y="36"/>
                    <a:pt x="264" y="95"/>
                    <a:pt x="292" y="183"/>
                  </a:cubicBezTo>
                  <a:cubicBezTo>
                    <a:pt x="306" y="229"/>
                    <a:pt x="320" y="271"/>
                    <a:pt x="352" y="299"/>
                  </a:cubicBezTo>
                  <a:cubicBezTo>
                    <a:pt x="320" y="285"/>
                    <a:pt x="292" y="271"/>
                    <a:pt x="264" y="243"/>
                  </a:cubicBezTo>
                  <a:cubicBezTo>
                    <a:pt x="218" y="229"/>
                    <a:pt x="176" y="197"/>
                    <a:pt x="130" y="197"/>
                  </a:cubicBezTo>
                  <a:cubicBezTo>
                    <a:pt x="74" y="197"/>
                    <a:pt x="14" y="243"/>
                    <a:pt x="0" y="299"/>
                  </a:cubicBezTo>
                  <a:cubicBezTo>
                    <a:pt x="0" y="373"/>
                    <a:pt x="56" y="419"/>
                    <a:pt x="74" y="433"/>
                  </a:cubicBezTo>
                  <a:cubicBezTo>
                    <a:pt x="144" y="493"/>
                    <a:pt x="232" y="549"/>
                    <a:pt x="352" y="595"/>
                  </a:cubicBezTo>
                  <a:cubicBezTo>
                    <a:pt x="352" y="623"/>
                    <a:pt x="366" y="637"/>
                    <a:pt x="380" y="637"/>
                  </a:cubicBezTo>
                  <a:lnTo>
                    <a:pt x="616" y="669"/>
                  </a:lnTo>
                  <a:lnTo>
                    <a:pt x="644" y="669"/>
                  </a:lnTo>
                  <a:lnTo>
                    <a:pt x="1171" y="725"/>
                  </a:lnTo>
                  <a:cubicBezTo>
                    <a:pt x="1200" y="725"/>
                    <a:pt x="1217" y="697"/>
                    <a:pt x="1217" y="683"/>
                  </a:cubicBezTo>
                  <a:cubicBezTo>
                    <a:pt x="1217" y="651"/>
                    <a:pt x="1200" y="637"/>
                    <a:pt x="1171" y="637"/>
                  </a:cubicBezTo>
                  <a:lnTo>
                    <a:pt x="690" y="581"/>
                  </a:lnTo>
                  <a:cubicBezTo>
                    <a:pt x="658" y="521"/>
                    <a:pt x="644" y="447"/>
                    <a:pt x="630" y="373"/>
                  </a:cubicBezTo>
                  <a:cubicBezTo>
                    <a:pt x="602" y="285"/>
                    <a:pt x="584" y="183"/>
                    <a:pt x="528" y="95"/>
                  </a:cubicBezTo>
                  <a:cubicBezTo>
                    <a:pt x="514" y="67"/>
                    <a:pt x="482" y="36"/>
                    <a:pt x="454" y="22"/>
                  </a:cubicBezTo>
                  <a:cubicBezTo>
                    <a:pt x="431" y="7"/>
                    <a:pt x="409" y="0"/>
                    <a:pt x="387" y="0"/>
                  </a:cubicBezTo>
                  <a:close/>
                </a:path>
              </a:pathLst>
            </a:custGeom>
            <a:solidFill>
              <a:srgbClr val="FACCC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50" name="Google Shape;350;p44"/>
            <p:cNvSpPr/>
            <p:nvPr/>
          </p:nvSpPr>
          <p:spPr>
            <a:xfrm>
              <a:off x="804600" y="4810175"/>
              <a:ext cx="23775" cy="19825"/>
            </a:xfrm>
            <a:custGeom>
              <a:avLst/>
              <a:gdLst/>
              <a:ahLst/>
              <a:cxnLst/>
              <a:rect l="l" t="t" r="r" b="b"/>
              <a:pathLst>
                <a:path w="951" h="793" extrusionOk="0">
                  <a:moveTo>
                    <a:pt x="116" y="1"/>
                  </a:moveTo>
                  <a:lnTo>
                    <a:pt x="116" y="1"/>
                  </a:lnTo>
                  <a:cubicBezTo>
                    <a:pt x="0" y="265"/>
                    <a:pt x="28" y="543"/>
                    <a:pt x="159" y="792"/>
                  </a:cubicBezTo>
                  <a:cubicBezTo>
                    <a:pt x="440" y="764"/>
                    <a:pt x="556" y="732"/>
                    <a:pt x="806" y="676"/>
                  </a:cubicBezTo>
                  <a:cubicBezTo>
                    <a:pt x="806" y="676"/>
                    <a:pt x="950" y="163"/>
                    <a:pt x="116" y="1"/>
                  </a:cubicBezTo>
                  <a:close/>
                </a:path>
              </a:pathLst>
            </a:custGeom>
            <a:solidFill>
              <a:srgbClr val="FACCC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51" name="Google Shape;351;p44"/>
            <p:cNvSpPr/>
            <p:nvPr/>
          </p:nvSpPr>
          <p:spPr>
            <a:xfrm>
              <a:off x="748500" y="4791025"/>
              <a:ext cx="60075" cy="39525"/>
            </a:xfrm>
            <a:custGeom>
              <a:avLst/>
              <a:gdLst/>
              <a:ahLst/>
              <a:cxnLst/>
              <a:rect l="l" t="t" r="r" b="b"/>
              <a:pathLst>
                <a:path w="2403" h="1581" extrusionOk="0">
                  <a:moveTo>
                    <a:pt x="1539" y="1"/>
                  </a:moveTo>
                  <a:cubicBezTo>
                    <a:pt x="1516" y="1"/>
                    <a:pt x="1492" y="2"/>
                    <a:pt x="1467" y="4"/>
                  </a:cubicBezTo>
                  <a:cubicBezTo>
                    <a:pt x="1101" y="35"/>
                    <a:pt x="925" y="341"/>
                    <a:pt x="939" y="503"/>
                  </a:cubicBezTo>
                  <a:cubicBezTo>
                    <a:pt x="908" y="429"/>
                    <a:pt x="851" y="313"/>
                    <a:pt x="644" y="225"/>
                  </a:cubicBezTo>
                  <a:cubicBezTo>
                    <a:pt x="584" y="199"/>
                    <a:pt x="524" y="187"/>
                    <a:pt x="464" y="187"/>
                  </a:cubicBezTo>
                  <a:cubicBezTo>
                    <a:pt x="219" y="187"/>
                    <a:pt x="0" y="393"/>
                    <a:pt x="0" y="665"/>
                  </a:cubicBezTo>
                  <a:lnTo>
                    <a:pt x="14" y="1498"/>
                  </a:lnTo>
                  <a:cubicBezTo>
                    <a:pt x="14" y="1498"/>
                    <a:pt x="623" y="1580"/>
                    <a:pt x="1464" y="1580"/>
                  </a:cubicBezTo>
                  <a:cubicBezTo>
                    <a:pt x="1754" y="1580"/>
                    <a:pt x="2072" y="1570"/>
                    <a:pt x="2403" y="1544"/>
                  </a:cubicBezTo>
                  <a:cubicBezTo>
                    <a:pt x="2287" y="1280"/>
                    <a:pt x="2258" y="1017"/>
                    <a:pt x="2374" y="753"/>
                  </a:cubicBezTo>
                  <a:cubicBezTo>
                    <a:pt x="2185" y="707"/>
                    <a:pt x="2185" y="707"/>
                    <a:pt x="2097" y="707"/>
                  </a:cubicBezTo>
                  <a:cubicBezTo>
                    <a:pt x="2097" y="707"/>
                    <a:pt x="2165" y="1"/>
                    <a:pt x="1539" y="1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52" name="Google Shape;352;p44"/>
            <p:cNvSpPr/>
            <p:nvPr/>
          </p:nvSpPr>
          <p:spPr>
            <a:xfrm>
              <a:off x="755800" y="4809475"/>
              <a:ext cx="11000" cy="10575"/>
            </a:xfrm>
            <a:custGeom>
              <a:avLst/>
              <a:gdLst/>
              <a:ahLst/>
              <a:cxnLst/>
              <a:rect l="l" t="t" r="r" b="b"/>
              <a:pathLst>
                <a:path w="440" h="423" extrusionOk="0">
                  <a:moveTo>
                    <a:pt x="222" y="1"/>
                  </a:moveTo>
                  <a:cubicBezTo>
                    <a:pt x="106" y="1"/>
                    <a:pt x="0" y="89"/>
                    <a:pt x="0" y="205"/>
                  </a:cubicBezTo>
                  <a:cubicBezTo>
                    <a:pt x="0" y="335"/>
                    <a:pt x="88" y="423"/>
                    <a:pt x="222" y="423"/>
                  </a:cubicBezTo>
                  <a:cubicBezTo>
                    <a:pt x="338" y="423"/>
                    <a:pt x="426" y="335"/>
                    <a:pt x="440" y="219"/>
                  </a:cubicBezTo>
                  <a:cubicBezTo>
                    <a:pt x="440" y="89"/>
                    <a:pt x="338" y="1"/>
                    <a:pt x="222" y="1"/>
                  </a:cubicBezTo>
                  <a:close/>
                </a:path>
              </a:pathLst>
            </a:custGeom>
            <a:solidFill>
              <a:srgbClr val="FACCC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53" name="Google Shape;353;p44"/>
            <p:cNvSpPr/>
            <p:nvPr/>
          </p:nvSpPr>
          <p:spPr>
            <a:xfrm>
              <a:off x="748500" y="4826625"/>
              <a:ext cx="76600" cy="9725"/>
            </a:xfrm>
            <a:custGeom>
              <a:avLst/>
              <a:gdLst/>
              <a:ahLst/>
              <a:cxnLst/>
              <a:rect l="l" t="t" r="r" b="b"/>
              <a:pathLst>
                <a:path w="3064" h="389" extrusionOk="0">
                  <a:moveTo>
                    <a:pt x="3018" y="1"/>
                  </a:moveTo>
                  <a:cubicBezTo>
                    <a:pt x="2318" y="116"/>
                    <a:pt x="1618" y="148"/>
                    <a:pt x="1068" y="148"/>
                  </a:cubicBezTo>
                  <a:cubicBezTo>
                    <a:pt x="434" y="148"/>
                    <a:pt x="0" y="106"/>
                    <a:pt x="0" y="106"/>
                  </a:cubicBezTo>
                  <a:lnTo>
                    <a:pt x="0" y="296"/>
                  </a:lnTo>
                  <a:cubicBezTo>
                    <a:pt x="0" y="296"/>
                    <a:pt x="648" y="388"/>
                    <a:pt x="1435" y="388"/>
                  </a:cubicBezTo>
                  <a:cubicBezTo>
                    <a:pt x="1946" y="388"/>
                    <a:pt x="2515" y="349"/>
                    <a:pt x="3004" y="222"/>
                  </a:cubicBezTo>
                  <a:cubicBezTo>
                    <a:pt x="3004" y="222"/>
                    <a:pt x="3064" y="1"/>
                    <a:pt x="3018" y="1"/>
                  </a:cubicBezTo>
                  <a:close/>
                </a:path>
              </a:pathLst>
            </a:custGeom>
            <a:solidFill>
              <a:srgbClr val="FACCC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54" name="Google Shape;354;p44"/>
            <p:cNvSpPr/>
            <p:nvPr/>
          </p:nvSpPr>
          <p:spPr>
            <a:xfrm>
              <a:off x="780775" y="4807975"/>
              <a:ext cx="20850" cy="3300"/>
            </a:xfrm>
            <a:custGeom>
              <a:avLst/>
              <a:gdLst/>
              <a:ahLst/>
              <a:cxnLst/>
              <a:rect l="l" t="t" r="r" b="b"/>
              <a:pathLst>
                <a:path w="834" h="132" extrusionOk="0">
                  <a:moveTo>
                    <a:pt x="792" y="1"/>
                  </a:moveTo>
                  <a:lnTo>
                    <a:pt x="42" y="61"/>
                  </a:lnTo>
                  <a:cubicBezTo>
                    <a:pt x="14" y="61"/>
                    <a:pt x="0" y="75"/>
                    <a:pt x="0" y="103"/>
                  </a:cubicBezTo>
                  <a:cubicBezTo>
                    <a:pt x="0" y="117"/>
                    <a:pt x="28" y="131"/>
                    <a:pt x="42" y="131"/>
                  </a:cubicBezTo>
                  <a:lnTo>
                    <a:pt x="806" y="89"/>
                  </a:lnTo>
                  <a:cubicBezTo>
                    <a:pt x="820" y="89"/>
                    <a:pt x="834" y="75"/>
                    <a:pt x="834" y="43"/>
                  </a:cubicBezTo>
                  <a:cubicBezTo>
                    <a:pt x="834" y="15"/>
                    <a:pt x="820" y="1"/>
                    <a:pt x="792" y="1"/>
                  </a:cubicBezTo>
                  <a:close/>
                </a:path>
              </a:pathLst>
            </a:custGeom>
            <a:solidFill>
              <a:srgbClr val="FACCC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55" name="Google Shape;355;p44"/>
            <p:cNvSpPr/>
            <p:nvPr/>
          </p:nvSpPr>
          <p:spPr>
            <a:xfrm>
              <a:off x="779275" y="4789400"/>
              <a:ext cx="30800" cy="17900"/>
            </a:xfrm>
            <a:custGeom>
              <a:avLst/>
              <a:gdLst/>
              <a:ahLst/>
              <a:cxnLst/>
              <a:rect l="l" t="t" r="r" b="b"/>
              <a:pathLst>
                <a:path w="1232" h="716" extrusionOk="0">
                  <a:moveTo>
                    <a:pt x="852" y="83"/>
                  </a:moveTo>
                  <a:cubicBezTo>
                    <a:pt x="866" y="100"/>
                    <a:pt x="866" y="128"/>
                    <a:pt x="852" y="156"/>
                  </a:cubicBezTo>
                  <a:cubicBezTo>
                    <a:pt x="806" y="276"/>
                    <a:pt x="750" y="378"/>
                    <a:pt x="676" y="480"/>
                  </a:cubicBezTo>
                  <a:lnTo>
                    <a:pt x="662" y="494"/>
                  </a:lnTo>
                  <a:cubicBezTo>
                    <a:pt x="676" y="452"/>
                    <a:pt x="676" y="420"/>
                    <a:pt x="690" y="392"/>
                  </a:cubicBezTo>
                  <a:cubicBezTo>
                    <a:pt x="704" y="304"/>
                    <a:pt x="718" y="216"/>
                    <a:pt x="778" y="142"/>
                  </a:cubicBezTo>
                  <a:cubicBezTo>
                    <a:pt x="778" y="128"/>
                    <a:pt x="792" y="100"/>
                    <a:pt x="820" y="83"/>
                  </a:cubicBezTo>
                  <a:close/>
                  <a:moveTo>
                    <a:pt x="1101" y="290"/>
                  </a:moveTo>
                  <a:cubicBezTo>
                    <a:pt x="1115" y="290"/>
                    <a:pt x="1143" y="304"/>
                    <a:pt x="1143" y="318"/>
                  </a:cubicBezTo>
                  <a:cubicBezTo>
                    <a:pt x="1143" y="318"/>
                    <a:pt x="1129" y="346"/>
                    <a:pt x="1101" y="378"/>
                  </a:cubicBezTo>
                  <a:cubicBezTo>
                    <a:pt x="982" y="466"/>
                    <a:pt x="852" y="522"/>
                    <a:pt x="718" y="554"/>
                  </a:cubicBezTo>
                  <a:cubicBezTo>
                    <a:pt x="732" y="540"/>
                    <a:pt x="732" y="540"/>
                    <a:pt x="750" y="522"/>
                  </a:cubicBezTo>
                  <a:cubicBezTo>
                    <a:pt x="820" y="452"/>
                    <a:pt x="908" y="378"/>
                    <a:pt x="1013" y="318"/>
                  </a:cubicBezTo>
                  <a:cubicBezTo>
                    <a:pt x="1041" y="304"/>
                    <a:pt x="1070" y="290"/>
                    <a:pt x="1101" y="290"/>
                  </a:cubicBezTo>
                  <a:close/>
                  <a:moveTo>
                    <a:pt x="827" y="0"/>
                  </a:moveTo>
                  <a:cubicBezTo>
                    <a:pt x="807" y="0"/>
                    <a:pt x="790" y="5"/>
                    <a:pt x="778" y="12"/>
                  </a:cubicBezTo>
                  <a:cubicBezTo>
                    <a:pt x="732" y="40"/>
                    <a:pt x="718" y="69"/>
                    <a:pt x="704" y="100"/>
                  </a:cubicBezTo>
                  <a:cubicBezTo>
                    <a:pt x="644" y="188"/>
                    <a:pt x="616" y="290"/>
                    <a:pt x="602" y="378"/>
                  </a:cubicBezTo>
                  <a:cubicBezTo>
                    <a:pt x="588" y="452"/>
                    <a:pt x="574" y="522"/>
                    <a:pt x="542" y="582"/>
                  </a:cubicBezTo>
                  <a:lnTo>
                    <a:pt x="46" y="642"/>
                  </a:lnTo>
                  <a:cubicBezTo>
                    <a:pt x="28" y="642"/>
                    <a:pt x="0" y="656"/>
                    <a:pt x="14" y="684"/>
                  </a:cubicBezTo>
                  <a:cubicBezTo>
                    <a:pt x="14" y="698"/>
                    <a:pt x="28" y="716"/>
                    <a:pt x="46" y="716"/>
                  </a:cubicBezTo>
                  <a:lnTo>
                    <a:pt x="60" y="716"/>
                  </a:lnTo>
                  <a:lnTo>
                    <a:pt x="574" y="670"/>
                  </a:lnTo>
                  <a:lnTo>
                    <a:pt x="616" y="670"/>
                  </a:lnTo>
                  <a:lnTo>
                    <a:pt x="837" y="642"/>
                  </a:lnTo>
                  <a:cubicBezTo>
                    <a:pt x="866" y="642"/>
                    <a:pt x="880" y="628"/>
                    <a:pt x="880" y="596"/>
                  </a:cubicBezTo>
                  <a:cubicBezTo>
                    <a:pt x="982" y="554"/>
                    <a:pt x="1084" y="494"/>
                    <a:pt x="1158" y="434"/>
                  </a:cubicBezTo>
                  <a:cubicBezTo>
                    <a:pt x="1172" y="420"/>
                    <a:pt x="1231" y="378"/>
                    <a:pt x="1231" y="304"/>
                  </a:cubicBezTo>
                  <a:cubicBezTo>
                    <a:pt x="1217" y="244"/>
                    <a:pt x="1158" y="202"/>
                    <a:pt x="1101" y="202"/>
                  </a:cubicBezTo>
                  <a:cubicBezTo>
                    <a:pt x="1041" y="202"/>
                    <a:pt x="996" y="230"/>
                    <a:pt x="968" y="244"/>
                  </a:cubicBezTo>
                  <a:cubicBezTo>
                    <a:pt x="939" y="258"/>
                    <a:pt x="908" y="290"/>
                    <a:pt x="880" y="304"/>
                  </a:cubicBezTo>
                  <a:cubicBezTo>
                    <a:pt x="894" y="258"/>
                    <a:pt x="908" y="230"/>
                    <a:pt x="925" y="188"/>
                  </a:cubicBezTo>
                  <a:cubicBezTo>
                    <a:pt x="954" y="83"/>
                    <a:pt x="939" y="40"/>
                    <a:pt x="908" y="26"/>
                  </a:cubicBezTo>
                  <a:cubicBezTo>
                    <a:pt x="884" y="8"/>
                    <a:pt x="854" y="0"/>
                    <a:pt x="827" y="0"/>
                  </a:cubicBezTo>
                  <a:close/>
                </a:path>
              </a:pathLst>
            </a:custGeom>
            <a:solidFill>
              <a:srgbClr val="FACCC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56" name="Google Shape;356;p44"/>
            <p:cNvSpPr/>
            <p:nvPr/>
          </p:nvSpPr>
          <p:spPr>
            <a:xfrm>
              <a:off x="578850" y="4466050"/>
              <a:ext cx="79875" cy="85800"/>
            </a:xfrm>
            <a:custGeom>
              <a:avLst/>
              <a:gdLst/>
              <a:ahLst/>
              <a:cxnLst/>
              <a:rect l="l" t="t" r="r" b="b"/>
              <a:pathLst>
                <a:path w="3195" h="3432" extrusionOk="0">
                  <a:moveTo>
                    <a:pt x="2427" y="0"/>
                  </a:moveTo>
                  <a:cubicBezTo>
                    <a:pt x="2410" y="0"/>
                    <a:pt x="2393" y="1"/>
                    <a:pt x="2375" y="2"/>
                  </a:cubicBezTo>
                  <a:cubicBezTo>
                    <a:pt x="2301" y="2"/>
                    <a:pt x="1538" y="121"/>
                    <a:pt x="1144" y="603"/>
                  </a:cubicBezTo>
                  <a:cubicBezTo>
                    <a:pt x="367" y="1792"/>
                    <a:pt x="61" y="2861"/>
                    <a:pt x="29" y="2992"/>
                  </a:cubicBezTo>
                  <a:cubicBezTo>
                    <a:pt x="29" y="3051"/>
                    <a:pt x="15" y="3139"/>
                    <a:pt x="15" y="3227"/>
                  </a:cubicBezTo>
                  <a:cubicBezTo>
                    <a:pt x="1" y="3287"/>
                    <a:pt x="15" y="3361"/>
                    <a:pt x="15" y="3431"/>
                  </a:cubicBezTo>
                  <a:cubicBezTo>
                    <a:pt x="676" y="3389"/>
                    <a:pt x="1334" y="3329"/>
                    <a:pt x="1978" y="3227"/>
                  </a:cubicBezTo>
                  <a:cubicBezTo>
                    <a:pt x="1978" y="3224"/>
                    <a:pt x="1978" y="3223"/>
                    <a:pt x="1978" y="3223"/>
                  </a:cubicBezTo>
                  <a:cubicBezTo>
                    <a:pt x="1979" y="3223"/>
                    <a:pt x="1981" y="3226"/>
                    <a:pt x="1986" y="3226"/>
                  </a:cubicBezTo>
                  <a:cubicBezTo>
                    <a:pt x="1990" y="3226"/>
                    <a:pt x="1998" y="3224"/>
                    <a:pt x="2009" y="3213"/>
                  </a:cubicBezTo>
                  <a:cubicBezTo>
                    <a:pt x="2009" y="3185"/>
                    <a:pt x="2023" y="3167"/>
                    <a:pt x="2023" y="3153"/>
                  </a:cubicBezTo>
                  <a:cubicBezTo>
                    <a:pt x="2052" y="3065"/>
                    <a:pt x="2097" y="2963"/>
                    <a:pt x="2154" y="2861"/>
                  </a:cubicBezTo>
                  <a:cubicBezTo>
                    <a:pt x="2259" y="2672"/>
                    <a:pt x="2375" y="2450"/>
                    <a:pt x="2491" y="2246"/>
                  </a:cubicBezTo>
                  <a:cubicBezTo>
                    <a:pt x="2611" y="2042"/>
                    <a:pt x="2741" y="1820"/>
                    <a:pt x="2875" y="1616"/>
                  </a:cubicBezTo>
                  <a:cubicBezTo>
                    <a:pt x="2945" y="1514"/>
                    <a:pt x="3019" y="1409"/>
                    <a:pt x="3079" y="1307"/>
                  </a:cubicBezTo>
                  <a:cubicBezTo>
                    <a:pt x="3138" y="1191"/>
                    <a:pt x="3195" y="1075"/>
                    <a:pt x="3181" y="927"/>
                  </a:cubicBezTo>
                  <a:lnTo>
                    <a:pt x="3181" y="825"/>
                  </a:lnTo>
                  <a:cubicBezTo>
                    <a:pt x="3140" y="370"/>
                    <a:pt x="2893" y="0"/>
                    <a:pt x="2427" y="0"/>
                  </a:cubicBezTo>
                  <a:close/>
                </a:path>
              </a:pathLst>
            </a:custGeom>
            <a:solidFill>
              <a:srgbClr val="E65C5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57" name="Google Shape;357;p44"/>
            <p:cNvSpPr/>
            <p:nvPr/>
          </p:nvSpPr>
          <p:spPr>
            <a:xfrm>
              <a:off x="694675" y="4411775"/>
              <a:ext cx="61925" cy="76375"/>
            </a:xfrm>
            <a:custGeom>
              <a:avLst/>
              <a:gdLst/>
              <a:ahLst/>
              <a:cxnLst/>
              <a:rect l="l" t="t" r="r" b="b"/>
              <a:pathLst>
                <a:path w="2477" h="3055" extrusionOk="0">
                  <a:moveTo>
                    <a:pt x="1422" y="1"/>
                  </a:moveTo>
                  <a:cubicBezTo>
                    <a:pt x="1025" y="1"/>
                    <a:pt x="664" y="250"/>
                    <a:pt x="556" y="650"/>
                  </a:cubicBezTo>
                  <a:lnTo>
                    <a:pt x="145" y="2085"/>
                  </a:lnTo>
                  <a:cubicBezTo>
                    <a:pt x="0" y="2570"/>
                    <a:pt x="352" y="2834"/>
                    <a:pt x="820" y="2964"/>
                  </a:cubicBezTo>
                  <a:lnTo>
                    <a:pt x="880" y="2982"/>
                  </a:lnTo>
                  <a:cubicBezTo>
                    <a:pt x="1028" y="3028"/>
                    <a:pt x="1174" y="3055"/>
                    <a:pt x="1308" y="3055"/>
                  </a:cubicBezTo>
                  <a:cubicBezTo>
                    <a:pt x="1596" y="3055"/>
                    <a:pt x="1829" y="2930"/>
                    <a:pt x="1917" y="2598"/>
                  </a:cubicBezTo>
                  <a:lnTo>
                    <a:pt x="2329" y="1163"/>
                  </a:lnTo>
                  <a:cubicBezTo>
                    <a:pt x="2477" y="678"/>
                    <a:pt x="2199" y="182"/>
                    <a:pt x="1713" y="48"/>
                  </a:cubicBezTo>
                  <a:lnTo>
                    <a:pt x="1671" y="34"/>
                  </a:lnTo>
                  <a:cubicBezTo>
                    <a:pt x="1588" y="12"/>
                    <a:pt x="1504" y="1"/>
                    <a:pt x="1422" y="1"/>
                  </a:cubicBezTo>
                  <a:close/>
                </a:path>
              </a:pathLst>
            </a:custGeom>
            <a:solidFill>
              <a:srgbClr val="F7D2C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58" name="Google Shape;358;p44"/>
            <p:cNvSpPr/>
            <p:nvPr/>
          </p:nvSpPr>
          <p:spPr>
            <a:xfrm>
              <a:off x="697925" y="4437500"/>
              <a:ext cx="52450" cy="27900"/>
            </a:xfrm>
            <a:custGeom>
              <a:avLst/>
              <a:gdLst/>
              <a:ahLst/>
              <a:cxnLst/>
              <a:rect l="l" t="t" r="r" b="b"/>
              <a:pathLst>
                <a:path w="2098" h="1116" extrusionOk="0">
                  <a:moveTo>
                    <a:pt x="310" y="1"/>
                  </a:moveTo>
                  <a:lnTo>
                    <a:pt x="62" y="895"/>
                  </a:lnTo>
                  <a:lnTo>
                    <a:pt x="324" y="1"/>
                  </a:lnTo>
                  <a:close/>
                  <a:moveTo>
                    <a:pt x="2097" y="500"/>
                  </a:moveTo>
                  <a:lnTo>
                    <a:pt x="1921" y="1087"/>
                  </a:lnTo>
                  <a:lnTo>
                    <a:pt x="2097" y="514"/>
                  </a:lnTo>
                  <a:lnTo>
                    <a:pt x="2097" y="500"/>
                  </a:lnTo>
                  <a:close/>
                  <a:moveTo>
                    <a:pt x="62" y="895"/>
                  </a:moveTo>
                  <a:lnTo>
                    <a:pt x="15" y="1056"/>
                  </a:lnTo>
                  <a:cubicBezTo>
                    <a:pt x="1" y="1073"/>
                    <a:pt x="1" y="1102"/>
                    <a:pt x="1" y="1116"/>
                  </a:cubicBezTo>
                  <a:lnTo>
                    <a:pt x="62" y="895"/>
                  </a:lnTo>
                  <a:close/>
                </a:path>
              </a:pathLst>
            </a:custGeom>
            <a:solidFill>
              <a:srgbClr val="BEAEA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59" name="Google Shape;359;p44"/>
            <p:cNvSpPr/>
            <p:nvPr/>
          </p:nvSpPr>
          <p:spPr>
            <a:xfrm>
              <a:off x="745600" y="4464675"/>
              <a:ext cx="375" cy="1425"/>
            </a:xfrm>
            <a:custGeom>
              <a:avLst/>
              <a:gdLst/>
              <a:ahLst/>
              <a:cxnLst/>
              <a:rect l="l" t="t" r="r" b="b"/>
              <a:pathLst>
                <a:path w="15" h="57" extrusionOk="0">
                  <a:moveTo>
                    <a:pt x="14" y="0"/>
                  </a:moveTo>
                  <a:lnTo>
                    <a:pt x="0" y="57"/>
                  </a:lnTo>
                  <a:lnTo>
                    <a:pt x="0" y="57"/>
                  </a:lnTo>
                  <a:close/>
                </a:path>
              </a:pathLst>
            </a:custGeom>
            <a:solidFill>
              <a:srgbClr val="F0978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60" name="Google Shape;360;p44"/>
            <p:cNvSpPr/>
            <p:nvPr/>
          </p:nvSpPr>
          <p:spPr>
            <a:xfrm>
              <a:off x="743400" y="4466075"/>
              <a:ext cx="2225" cy="8475"/>
            </a:xfrm>
            <a:custGeom>
              <a:avLst/>
              <a:gdLst/>
              <a:ahLst/>
              <a:cxnLst/>
              <a:rect l="l" t="t" r="r" b="b"/>
              <a:pathLst>
                <a:path w="89" h="339" extrusionOk="0">
                  <a:moveTo>
                    <a:pt x="88" y="1"/>
                  </a:moveTo>
                  <a:lnTo>
                    <a:pt x="0" y="338"/>
                  </a:lnTo>
                  <a:lnTo>
                    <a:pt x="0" y="338"/>
                  </a:lnTo>
                  <a:close/>
                </a:path>
              </a:pathLst>
            </a:custGeom>
            <a:solidFill>
              <a:srgbClr val="F0978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61" name="Google Shape;361;p44"/>
            <p:cNvSpPr/>
            <p:nvPr/>
          </p:nvSpPr>
          <p:spPr>
            <a:xfrm>
              <a:off x="697925" y="4421400"/>
              <a:ext cx="55700" cy="53150"/>
            </a:xfrm>
            <a:custGeom>
              <a:avLst/>
              <a:gdLst/>
              <a:ahLst/>
              <a:cxnLst/>
              <a:rect l="l" t="t" r="r" b="b"/>
              <a:pathLst>
                <a:path w="2228" h="2126" extrusionOk="0">
                  <a:moveTo>
                    <a:pt x="1172" y="1"/>
                  </a:moveTo>
                  <a:cubicBezTo>
                    <a:pt x="792" y="1"/>
                    <a:pt x="426" y="251"/>
                    <a:pt x="324" y="645"/>
                  </a:cubicBezTo>
                  <a:lnTo>
                    <a:pt x="15" y="1700"/>
                  </a:lnTo>
                  <a:cubicBezTo>
                    <a:pt x="1" y="1717"/>
                    <a:pt x="1" y="1746"/>
                    <a:pt x="1" y="1760"/>
                  </a:cubicBezTo>
                  <a:cubicBezTo>
                    <a:pt x="352" y="1921"/>
                    <a:pt x="968" y="2125"/>
                    <a:pt x="1787" y="2125"/>
                  </a:cubicBezTo>
                  <a:lnTo>
                    <a:pt x="1819" y="2125"/>
                  </a:lnTo>
                  <a:lnTo>
                    <a:pt x="1907" y="1788"/>
                  </a:lnTo>
                  <a:lnTo>
                    <a:pt x="1921" y="1731"/>
                  </a:lnTo>
                  <a:lnTo>
                    <a:pt x="2097" y="1144"/>
                  </a:lnTo>
                  <a:cubicBezTo>
                    <a:pt x="2227" y="676"/>
                    <a:pt x="1949" y="177"/>
                    <a:pt x="1481" y="47"/>
                  </a:cubicBezTo>
                  <a:lnTo>
                    <a:pt x="1422" y="29"/>
                  </a:lnTo>
                  <a:cubicBezTo>
                    <a:pt x="1348" y="1"/>
                    <a:pt x="1260" y="1"/>
                    <a:pt x="1172" y="1"/>
                  </a:cubicBezTo>
                  <a:close/>
                </a:path>
              </a:pathLst>
            </a:custGeom>
            <a:solidFill>
              <a:srgbClr val="F5BBA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62" name="Google Shape;362;p44"/>
            <p:cNvSpPr/>
            <p:nvPr/>
          </p:nvSpPr>
          <p:spPr>
            <a:xfrm>
              <a:off x="620275" y="4348750"/>
              <a:ext cx="63000" cy="55575"/>
            </a:xfrm>
            <a:custGeom>
              <a:avLst/>
              <a:gdLst/>
              <a:ahLst/>
              <a:cxnLst/>
              <a:rect l="l" t="t" r="r" b="b"/>
              <a:pathLst>
                <a:path w="2520" h="2223" extrusionOk="0">
                  <a:moveTo>
                    <a:pt x="1270" y="0"/>
                  </a:moveTo>
                  <a:cubicBezTo>
                    <a:pt x="898" y="0"/>
                    <a:pt x="532" y="189"/>
                    <a:pt x="321" y="532"/>
                  </a:cubicBezTo>
                  <a:cubicBezTo>
                    <a:pt x="1" y="1046"/>
                    <a:pt x="162" y="1735"/>
                    <a:pt x="672" y="2056"/>
                  </a:cubicBezTo>
                  <a:cubicBezTo>
                    <a:pt x="856" y="2168"/>
                    <a:pt x="1058" y="2222"/>
                    <a:pt x="1256" y="2222"/>
                  </a:cubicBezTo>
                  <a:cubicBezTo>
                    <a:pt x="1628" y="2222"/>
                    <a:pt x="1988" y="2034"/>
                    <a:pt x="2199" y="1690"/>
                  </a:cubicBezTo>
                  <a:cubicBezTo>
                    <a:pt x="2519" y="1176"/>
                    <a:pt x="2361" y="490"/>
                    <a:pt x="1847" y="167"/>
                  </a:cubicBezTo>
                  <a:cubicBezTo>
                    <a:pt x="1668" y="54"/>
                    <a:pt x="1468" y="0"/>
                    <a:pt x="1270" y="0"/>
                  </a:cubicBezTo>
                  <a:close/>
                </a:path>
              </a:pathLst>
            </a:custGeom>
            <a:solidFill>
              <a:srgbClr val="F4C4B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63" name="Google Shape;363;p44"/>
            <p:cNvSpPr/>
            <p:nvPr/>
          </p:nvSpPr>
          <p:spPr>
            <a:xfrm>
              <a:off x="625025" y="4366100"/>
              <a:ext cx="47250" cy="38100"/>
            </a:xfrm>
            <a:custGeom>
              <a:avLst/>
              <a:gdLst/>
              <a:ahLst/>
              <a:cxnLst/>
              <a:rect l="l" t="t" r="r" b="b"/>
              <a:pathLst>
                <a:path w="1890" h="1524" extrusionOk="0">
                  <a:moveTo>
                    <a:pt x="820" y="0"/>
                  </a:moveTo>
                  <a:cubicBezTo>
                    <a:pt x="570" y="0"/>
                    <a:pt x="338" y="102"/>
                    <a:pt x="219" y="306"/>
                  </a:cubicBezTo>
                  <a:cubicBezTo>
                    <a:pt x="1" y="644"/>
                    <a:pt x="162" y="1129"/>
                    <a:pt x="570" y="1379"/>
                  </a:cubicBezTo>
                  <a:cubicBezTo>
                    <a:pt x="732" y="1481"/>
                    <a:pt x="908" y="1523"/>
                    <a:pt x="1070" y="1523"/>
                  </a:cubicBezTo>
                  <a:cubicBezTo>
                    <a:pt x="1320" y="1523"/>
                    <a:pt x="1555" y="1421"/>
                    <a:pt x="1685" y="1217"/>
                  </a:cubicBezTo>
                  <a:cubicBezTo>
                    <a:pt x="1889" y="866"/>
                    <a:pt x="1731" y="394"/>
                    <a:pt x="1334" y="148"/>
                  </a:cubicBezTo>
                  <a:cubicBezTo>
                    <a:pt x="1172" y="42"/>
                    <a:pt x="996" y="0"/>
                    <a:pt x="820" y="0"/>
                  </a:cubicBezTo>
                  <a:close/>
                </a:path>
              </a:pathLst>
            </a:custGeom>
            <a:solidFill>
              <a:srgbClr val="F4BAA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64" name="Google Shape;364;p44"/>
            <p:cNvSpPr/>
            <p:nvPr/>
          </p:nvSpPr>
          <p:spPr>
            <a:xfrm>
              <a:off x="629425" y="4366100"/>
              <a:ext cx="44350" cy="22000"/>
            </a:xfrm>
            <a:custGeom>
              <a:avLst/>
              <a:gdLst/>
              <a:ahLst/>
              <a:cxnLst/>
              <a:rect l="l" t="t" r="r" b="b"/>
              <a:pathLst>
                <a:path w="1774" h="880" extrusionOk="0">
                  <a:moveTo>
                    <a:pt x="542" y="0"/>
                  </a:moveTo>
                  <a:cubicBezTo>
                    <a:pt x="454" y="0"/>
                    <a:pt x="366" y="0"/>
                    <a:pt x="278" y="14"/>
                  </a:cubicBezTo>
                  <a:cubicBezTo>
                    <a:pt x="190" y="28"/>
                    <a:pt x="117" y="42"/>
                    <a:pt x="29" y="74"/>
                  </a:cubicBezTo>
                  <a:cubicBezTo>
                    <a:pt x="14" y="88"/>
                    <a:pt x="0" y="102"/>
                    <a:pt x="0" y="116"/>
                  </a:cubicBezTo>
                  <a:cubicBezTo>
                    <a:pt x="14" y="130"/>
                    <a:pt x="29" y="148"/>
                    <a:pt x="43" y="148"/>
                  </a:cubicBezTo>
                  <a:cubicBezTo>
                    <a:pt x="165" y="114"/>
                    <a:pt x="295" y="97"/>
                    <a:pt x="420" y="97"/>
                  </a:cubicBezTo>
                  <a:cubicBezTo>
                    <a:pt x="462" y="97"/>
                    <a:pt x="502" y="99"/>
                    <a:pt x="542" y="102"/>
                  </a:cubicBezTo>
                  <a:cubicBezTo>
                    <a:pt x="704" y="102"/>
                    <a:pt x="866" y="130"/>
                    <a:pt x="1010" y="190"/>
                  </a:cubicBezTo>
                  <a:cubicBezTo>
                    <a:pt x="1158" y="250"/>
                    <a:pt x="1305" y="338"/>
                    <a:pt x="1422" y="454"/>
                  </a:cubicBezTo>
                  <a:cubicBezTo>
                    <a:pt x="1481" y="514"/>
                    <a:pt x="1524" y="588"/>
                    <a:pt x="1569" y="644"/>
                  </a:cubicBezTo>
                  <a:cubicBezTo>
                    <a:pt x="1597" y="676"/>
                    <a:pt x="1611" y="718"/>
                    <a:pt x="1643" y="746"/>
                  </a:cubicBezTo>
                  <a:lnTo>
                    <a:pt x="1699" y="852"/>
                  </a:lnTo>
                  <a:lnTo>
                    <a:pt x="1699" y="866"/>
                  </a:lnTo>
                  <a:cubicBezTo>
                    <a:pt x="1713" y="880"/>
                    <a:pt x="1731" y="880"/>
                    <a:pt x="1759" y="880"/>
                  </a:cubicBezTo>
                  <a:cubicBezTo>
                    <a:pt x="1773" y="866"/>
                    <a:pt x="1773" y="834"/>
                    <a:pt x="1773" y="820"/>
                  </a:cubicBezTo>
                  <a:lnTo>
                    <a:pt x="1713" y="704"/>
                  </a:lnTo>
                  <a:cubicBezTo>
                    <a:pt x="1685" y="676"/>
                    <a:pt x="1671" y="630"/>
                    <a:pt x="1643" y="602"/>
                  </a:cubicBezTo>
                  <a:cubicBezTo>
                    <a:pt x="1597" y="528"/>
                    <a:pt x="1538" y="454"/>
                    <a:pt x="1481" y="394"/>
                  </a:cubicBezTo>
                  <a:cubicBezTo>
                    <a:pt x="1450" y="366"/>
                    <a:pt x="1422" y="324"/>
                    <a:pt x="1393" y="306"/>
                  </a:cubicBezTo>
                  <a:lnTo>
                    <a:pt x="1291" y="218"/>
                  </a:lnTo>
                  <a:cubicBezTo>
                    <a:pt x="1203" y="176"/>
                    <a:pt x="1130" y="130"/>
                    <a:pt x="1056" y="102"/>
                  </a:cubicBezTo>
                  <a:cubicBezTo>
                    <a:pt x="894" y="28"/>
                    <a:pt x="718" y="0"/>
                    <a:pt x="542" y="0"/>
                  </a:cubicBezTo>
                  <a:close/>
                </a:path>
              </a:pathLst>
            </a:custGeom>
            <a:solidFill>
              <a:srgbClr val="F4B1A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65" name="Google Shape;365;p44"/>
            <p:cNvSpPr/>
            <p:nvPr/>
          </p:nvSpPr>
          <p:spPr>
            <a:xfrm>
              <a:off x="643325" y="4381125"/>
              <a:ext cx="34500" cy="17425"/>
            </a:xfrm>
            <a:custGeom>
              <a:avLst/>
              <a:gdLst/>
              <a:ahLst/>
              <a:cxnLst/>
              <a:rect l="l" t="t" r="r" b="b"/>
              <a:pathLst>
                <a:path w="1380" h="697" extrusionOk="0">
                  <a:moveTo>
                    <a:pt x="426" y="1"/>
                  </a:moveTo>
                  <a:cubicBezTo>
                    <a:pt x="278" y="1"/>
                    <a:pt x="148" y="15"/>
                    <a:pt x="32" y="75"/>
                  </a:cubicBezTo>
                  <a:cubicBezTo>
                    <a:pt x="14" y="75"/>
                    <a:pt x="0" y="89"/>
                    <a:pt x="0" y="103"/>
                  </a:cubicBezTo>
                  <a:cubicBezTo>
                    <a:pt x="14" y="117"/>
                    <a:pt x="32" y="131"/>
                    <a:pt x="46" y="131"/>
                  </a:cubicBezTo>
                  <a:cubicBezTo>
                    <a:pt x="162" y="103"/>
                    <a:pt x="296" y="103"/>
                    <a:pt x="412" y="103"/>
                  </a:cubicBezTo>
                  <a:cubicBezTo>
                    <a:pt x="542" y="103"/>
                    <a:pt x="676" y="131"/>
                    <a:pt x="778" y="177"/>
                  </a:cubicBezTo>
                  <a:cubicBezTo>
                    <a:pt x="894" y="219"/>
                    <a:pt x="1013" y="293"/>
                    <a:pt x="1101" y="381"/>
                  </a:cubicBezTo>
                  <a:cubicBezTo>
                    <a:pt x="1143" y="426"/>
                    <a:pt x="1175" y="469"/>
                    <a:pt x="1217" y="514"/>
                  </a:cubicBezTo>
                  <a:cubicBezTo>
                    <a:pt x="1263" y="571"/>
                    <a:pt x="1291" y="630"/>
                    <a:pt x="1319" y="673"/>
                  </a:cubicBezTo>
                  <a:lnTo>
                    <a:pt x="1319" y="690"/>
                  </a:lnTo>
                  <a:cubicBezTo>
                    <a:pt x="1329" y="690"/>
                    <a:pt x="1340" y="696"/>
                    <a:pt x="1350" y="696"/>
                  </a:cubicBezTo>
                  <a:cubicBezTo>
                    <a:pt x="1355" y="696"/>
                    <a:pt x="1360" y="695"/>
                    <a:pt x="1365" y="690"/>
                  </a:cubicBezTo>
                  <a:cubicBezTo>
                    <a:pt x="1379" y="690"/>
                    <a:pt x="1379" y="673"/>
                    <a:pt x="1379" y="659"/>
                  </a:cubicBezTo>
                  <a:cubicBezTo>
                    <a:pt x="1351" y="602"/>
                    <a:pt x="1319" y="528"/>
                    <a:pt x="1277" y="483"/>
                  </a:cubicBezTo>
                  <a:cubicBezTo>
                    <a:pt x="1245" y="426"/>
                    <a:pt x="1203" y="367"/>
                    <a:pt x="1157" y="321"/>
                  </a:cubicBezTo>
                  <a:cubicBezTo>
                    <a:pt x="1115" y="265"/>
                    <a:pt x="1055" y="219"/>
                    <a:pt x="999" y="177"/>
                  </a:cubicBezTo>
                  <a:cubicBezTo>
                    <a:pt x="939" y="145"/>
                    <a:pt x="880" y="103"/>
                    <a:pt x="823" y="89"/>
                  </a:cubicBezTo>
                  <a:cubicBezTo>
                    <a:pt x="690" y="29"/>
                    <a:pt x="559" y="1"/>
                    <a:pt x="426" y="1"/>
                  </a:cubicBezTo>
                  <a:close/>
                </a:path>
              </a:pathLst>
            </a:custGeom>
            <a:solidFill>
              <a:srgbClr val="F4B1A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66" name="Google Shape;366;p44"/>
            <p:cNvSpPr/>
            <p:nvPr/>
          </p:nvSpPr>
          <p:spPr>
            <a:xfrm>
              <a:off x="789200" y="4411275"/>
              <a:ext cx="58950" cy="55550"/>
            </a:xfrm>
            <a:custGeom>
              <a:avLst/>
              <a:gdLst/>
              <a:ahLst/>
              <a:cxnLst/>
              <a:rect l="l" t="t" r="r" b="b"/>
              <a:pathLst>
                <a:path w="2358" h="2222" extrusionOk="0">
                  <a:moveTo>
                    <a:pt x="1175" y="0"/>
                  </a:moveTo>
                  <a:cubicBezTo>
                    <a:pt x="637" y="0"/>
                    <a:pt x="169" y="399"/>
                    <a:pt x="89" y="948"/>
                  </a:cubicBezTo>
                  <a:cubicBezTo>
                    <a:pt x="1" y="1563"/>
                    <a:pt x="423" y="2122"/>
                    <a:pt x="1024" y="2210"/>
                  </a:cubicBezTo>
                  <a:cubicBezTo>
                    <a:pt x="1077" y="2218"/>
                    <a:pt x="1130" y="2222"/>
                    <a:pt x="1182" y="2222"/>
                  </a:cubicBezTo>
                  <a:cubicBezTo>
                    <a:pt x="1720" y="2222"/>
                    <a:pt x="2189" y="1818"/>
                    <a:pt x="2270" y="1257"/>
                  </a:cubicBezTo>
                  <a:cubicBezTo>
                    <a:pt x="2357" y="656"/>
                    <a:pt x="1935" y="100"/>
                    <a:pt x="1334" y="12"/>
                  </a:cubicBezTo>
                  <a:cubicBezTo>
                    <a:pt x="1281" y="4"/>
                    <a:pt x="1227" y="0"/>
                    <a:pt x="1175" y="0"/>
                  </a:cubicBezTo>
                  <a:close/>
                </a:path>
              </a:pathLst>
            </a:custGeom>
            <a:solidFill>
              <a:srgbClr val="F4C4B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67" name="Google Shape;367;p44"/>
            <p:cNvSpPr/>
            <p:nvPr/>
          </p:nvSpPr>
          <p:spPr>
            <a:xfrm>
              <a:off x="792800" y="4429150"/>
              <a:ext cx="45500" cy="36600"/>
            </a:xfrm>
            <a:custGeom>
              <a:avLst/>
              <a:gdLst/>
              <a:ahLst/>
              <a:cxnLst/>
              <a:rect l="l" t="t" r="r" b="b"/>
              <a:pathLst>
                <a:path w="1820" h="1464" extrusionOk="0">
                  <a:moveTo>
                    <a:pt x="866" y="0"/>
                  </a:moveTo>
                  <a:cubicBezTo>
                    <a:pt x="455" y="0"/>
                    <a:pt x="121" y="264"/>
                    <a:pt x="61" y="616"/>
                  </a:cubicBezTo>
                  <a:cubicBezTo>
                    <a:pt x="1" y="1010"/>
                    <a:pt x="339" y="1390"/>
                    <a:pt x="806" y="1450"/>
                  </a:cubicBezTo>
                  <a:cubicBezTo>
                    <a:pt x="866" y="1450"/>
                    <a:pt x="912" y="1464"/>
                    <a:pt x="954" y="1464"/>
                  </a:cubicBezTo>
                  <a:cubicBezTo>
                    <a:pt x="1366" y="1464"/>
                    <a:pt x="1718" y="1200"/>
                    <a:pt x="1760" y="848"/>
                  </a:cubicBezTo>
                  <a:cubicBezTo>
                    <a:pt x="1820" y="454"/>
                    <a:pt x="1482" y="88"/>
                    <a:pt x="1014" y="14"/>
                  </a:cubicBezTo>
                  <a:cubicBezTo>
                    <a:pt x="968" y="14"/>
                    <a:pt x="926" y="0"/>
                    <a:pt x="866" y="0"/>
                  </a:cubicBezTo>
                  <a:close/>
                </a:path>
              </a:pathLst>
            </a:custGeom>
            <a:solidFill>
              <a:srgbClr val="F4BAA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68" name="Google Shape;368;p44"/>
            <p:cNvSpPr/>
            <p:nvPr/>
          </p:nvSpPr>
          <p:spPr>
            <a:xfrm>
              <a:off x="794650" y="4428700"/>
              <a:ext cx="46550" cy="19000"/>
            </a:xfrm>
            <a:custGeom>
              <a:avLst/>
              <a:gdLst/>
              <a:ahLst/>
              <a:cxnLst/>
              <a:rect l="l" t="t" r="r" b="b"/>
              <a:pathLst>
                <a:path w="1862" h="760" extrusionOk="0">
                  <a:moveTo>
                    <a:pt x="662" y="1"/>
                  </a:moveTo>
                  <a:cubicBezTo>
                    <a:pt x="616" y="1"/>
                    <a:pt x="574" y="18"/>
                    <a:pt x="528" y="18"/>
                  </a:cubicBezTo>
                  <a:cubicBezTo>
                    <a:pt x="441" y="18"/>
                    <a:pt x="353" y="46"/>
                    <a:pt x="279" y="75"/>
                  </a:cubicBezTo>
                  <a:cubicBezTo>
                    <a:pt x="237" y="75"/>
                    <a:pt x="191" y="106"/>
                    <a:pt x="149" y="120"/>
                  </a:cubicBezTo>
                  <a:lnTo>
                    <a:pt x="29" y="163"/>
                  </a:lnTo>
                  <a:cubicBezTo>
                    <a:pt x="15" y="177"/>
                    <a:pt x="1" y="194"/>
                    <a:pt x="15" y="208"/>
                  </a:cubicBezTo>
                  <a:cubicBezTo>
                    <a:pt x="15" y="236"/>
                    <a:pt x="47" y="236"/>
                    <a:pt x="61" y="236"/>
                  </a:cubicBezTo>
                  <a:lnTo>
                    <a:pt x="177" y="194"/>
                  </a:lnTo>
                  <a:cubicBezTo>
                    <a:pt x="222" y="177"/>
                    <a:pt x="251" y="163"/>
                    <a:pt x="293" y="148"/>
                  </a:cubicBezTo>
                  <a:cubicBezTo>
                    <a:pt x="381" y="134"/>
                    <a:pt x="455" y="120"/>
                    <a:pt x="543" y="106"/>
                  </a:cubicBezTo>
                  <a:cubicBezTo>
                    <a:pt x="574" y="103"/>
                    <a:pt x="605" y="101"/>
                    <a:pt x="636" y="101"/>
                  </a:cubicBezTo>
                  <a:cubicBezTo>
                    <a:pt x="766" y="101"/>
                    <a:pt x="895" y="129"/>
                    <a:pt x="1014" y="163"/>
                  </a:cubicBezTo>
                  <a:cubicBezTo>
                    <a:pt x="1172" y="208"/>
                    <a:pt x="1320" y="296"/>
                    <a:pt x="1436" y="398"/>
                  </a:cubicBezTo>
                  <a:cubicBezTo>
                    <a:pt x="1570" y="500"/>
                    <a:pt x="1686" y="616"/>
                    <a:pt x="1788" y="736"/>
                  </a:cubicBezTo>
                  <a:cubicBezTo>
                    <a:pt x="1798" y="752"/>
                    <a:pt x="1812" y="759"/>
                    <a:pt x="1825" y="759"/>
                  </a:cubicBezTo>
                  <a:cubicBezTo>
                    <a:pt x="1833" y="759"/>
                    <a:pt x="1842" y="756"/>
                    <a:pt x="1848" y="750"/>
                  </a:cubicBezTo>
                  <a:cubicBezTo>
                    <a:pt x="1862" y="736"/>
                    <a:pt x="1862" y="722"/>
                    <a:pt x="1848" y="704"/>
                  </a:cubicBezTo>
                  <a:cubicBezTo>
                    <a:pt x="1805" y="616"/>
                    <a:pt x="1760" y="560"/>
                    <a:pt x="1700" y="486"/>
                  </a:cubicBezTo>
                  <a:cubicBezTo>
                    <a:pt x="1644" y="426"/>
                    <a:pt x="1570" y="370"/>
                    <a:pt x="1510" y="310"/>
                  </a:cubicBezTo>
                  <a:cubicBezTo>
                    <a:pt x="1380" y="208"/>
                    <a:pt x="1218" y="120"/>
                    <a:pt x="1042" y="61"/>
                  </a:cubicBezTo>
                  <a:cubicBezTo>
                    <a:pt x="968" y="32"/>
                    <a:pt x="880" y="32"/>
                    <a:pt x="792" y="18"/>
                  </a:cubicBezTo>
                  <a:lnTo>
                    <a:pt x="662" y="1"/>
                  </a:lnTo>
                  <a:close/>
                </a:path>
              </a:pathLst>
            </a:custGeom>
            <a:solidFill>
              <a:srgbClr val="F4B1A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69" name="Google Shape;369;p44"/>
            <p:cNvSpPr/>
            <p:nvPr/>
          </p:nvSpPr>
          <p:spPr>
            <a:xfrm>
              <a:off x="785150" y="4435300"/>
              <a:ext cx="35925" cy="14625"/>
            </a:xfrm>
            <a:custGeom>
              <a:avLst/>
              <a:gdLst/>
              <a:ahLst/>
              <a:cxnLst/>
              <a:rect l="l" t="t" r="r" b="b"/>
              <a:pathLst>
                <a:path w="1437" h="585" extrusionOk="0">
                  <a:moveTo>
                    <a:pt x="395" y="1"/>
                  </a:moveTo>
                  <a:cubicBezTo>
                    <a:pt x="321" y="18"/>
                    <a:pt x="265" y="32"/>
                    <a:pt x="205" y="46"/>
                  </a:cubicBezTo>
                  <a:cubicBezTo>
                    <a:pt x="131" y="74"/>
                    <a:pt x="75" y="106"/>
                    <a:pt x="15" y="134"/>
                  </a:cubicBezTo>
                  <a:cubicBezTo>
                    <a:pt x="1" y="134"/>
                    <a:pt x="1" y="148"/>
                    <a:pt x="1" y="162"/>
                  </a:cubicBezTo>
                  <a:cubicBezTo>
                    <a:pt x="1" y="172"/>
                    <a:pt x="8" y="184"/>
                    <a:pt x="17" y="184"/>
                  </a:cubicBezTo>
                  <a:cubicBezTo>
                    <a:pt x="21" y="184"/>
                    <a:pt x="25" y="182"/>
                    <a:pt x="29" y="176"/>
                  </a:cubicBezTo>
                  <a:lnTo>
                    <a:pt x="43" y="176"/>
                  </a:lnTo>
                  <a:cubicBezTo>
                    <a:pt x="103" y="162"/>
                    <a:pt x="163" y="134"/>
                    <a:pt x="219" y="120"/>
                  </a:cubicBezTo>
                  <a:cubicBezTo>
                    <a:pt x="279" y="120"/>
                    <a:pt x="339" y="89"/>
                    <a:pt x="409" y="89"/>
                  </a:cubicBezTo>
                  <a:cubicBezTo>
                    <a:pt x="429" y="86"/>
                    <a:pt x="450" y="85"/>
                    <a:pt x="471" y="85"/>
                  </a:cubicBezTo>
                  <a:cubicBezTo>
                    <a:pt x="572" y="85"/>
                    <a:pt x="679" y="111"/>
                    <a:pt x="778" y="134"/>
                  </a:cubicBezTo>
                  <a:cubicBezTo>
                    <a:pt x="894" y="176"/>
                    <a:pt x="996" y="236"/>
                    <a:pt x="1098" y="310"/>
                  </a:cubicBezTo>
                  <a:cubicBezTo>
                    <a:pt x="1200" y="398"/>
                    <a:pt x="1288" y="486"/>
                    <a:pt x="1376" y="574"/>
                  </a:cubicBezTo>
                  <a:cubicBezTo>
                    <a:pt x="1385" y="581"/>
                    <a:pt x="1393" y="584"/>
                    <a:pt x="1400" y="584"/>
                  </a:cubicBezTo>
                  <a:cubicBezTo>
                    <a:pt x="1408" y="584"/>
                    <a:pt x="1415" y="581"/>
                    <a:pt x="1422" y="574"/>
                  </a:cubicBezTo>
                  <a:cubicBezTo>
                    <a:pt x="1422" y="574"/>
                    <a:pt x="1436" y="560"/>
                    <a:pt x="1422" y="546"/>
                  </a:cubicBezTo>
                  <a:cubicBezTo>
                    <a:pt x="1362" y="426"/>
                    <a:pt x="1274" y="324"/>
                    <a:pt x="1172" y="236"/>
                  </a:cubicBezTo>
                  <a:cubicBezTo>
                    <a:pt x="1056" y="148"/>
                    <a:pt x="937" y="89"/>
                    <a:pt x="806" y="46"/>
                  </a:cubicBezTo>
                  <a:cubicBezTo>
                    <a:pt x="733" y="18"/>
                    <a:pt x="673" y="18"/>
                    <a:pt x="602" y="1"/>
                  </a:cubicBezTo>
                  <a:close/>
                </a:path>
              </a:pathLst>
            </a:custGeom>
            <a:solidFill>
              <a:srgbClr val="F4B1A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70" name="Google Shape;370;p44"/>
            <p:cNvSpPr/>
            <p:nvPr/>
          </p:nvSpPr>
          <p:spPr>
            <a:xfrm>
              <a:off x="651050" y="4278825"/>
              <a:ext cx="203700" cy="184775"/>
            </a:xfrm>
            <a:custGeom>
              <a:avLst/>
              <a:gdLst/>
              <a:ahLst/>
              <a:cxnLst/>
              <a:rect l="l" t="t" r="r" b="b"/>
              <a:pathLst>
                <a:path w="8148" h="7391" extrusionOk="0">
                  <a:moveTo>
                    <a:pt x="4099" y="0"/>
                  </a:moveTo>
                  <a:cubicBezTo>
                    <a:pt x="2831" y="0"/>
                    <a:pt x="1601" y="688"/>
                    <a:pt x="954" y="1894"/>
                  </a:cubicBezTo>
                  <a:cubicBezTo>
                    <a:pt x="1" y="3639"/>
                    <a:pt x="321" y="5778"/>
                    <a:pt x="2343" y="6893"/>
                  </a:cubicBezTo>
                  <a:cubicBezTo>
                    <a:pt x="2978" y="7237"/>
                    <a:pt x="3578" y="7390"/>
                    <a:pt x="4133" y="7390"/>
                  </a:cubicBezTo>
                  <a:cubicBezTo>
                    <a:pt x="5464" y="7390"/>
                    <a:pt x="6535" y="6510"/>
                    <a:pt x="7198" y="5278"/>
                  </a:cubicBezTo>
                  <a:cubicBezTo>
                    <a:pt x="8147" y="3533"/>
                    <a:pt x="7504" y="1353"/>
                    <a:pt x="5773" y="428"/>
                  </a:cubicBezTo>
                  <a:cubicBezTo>
                    <a:pt x="5240" y="137"/>
                    <a:pt x="4665" y="0"/>
                    <a:pt x="4099" y="0"/>
                  </a:cubicBezTo>
                  <a:close/>
                </a:path>
              </a:pathLst>
            </a:custGeom>
            <a:solidFill>
              <a:srgbClr val="F7D2C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71" name="Google Shape;371;p44"/>
            <p:cNvSpPr/>
            <p:nvPr/>
          </p:nvSpPr>
          <p:spPr>
            <a:xfrm>
              <a:off x="658700" y="4263275"/>
              <a:ext cx="213275" cy="141275"/>
            </a:xfrm>
            <a:custGeom>
              <a:avLst/>
              <a:gdLst/>
              <a:ahLst/>
              <a:cxnLst/>
              <a:rect l="l" t="t" r="r" b="b"/>
              <a:pathLst>
                <a:path w="8531" h="5651" extrusionOk="0">
                  <a:moveTo>
                    <a:pt x="3336" y="1"/>
                  </a:moveTo>
                  <a:cubicBezTo>
                    <a:pt x="3092" y="1"/>
                    <a:pt x="2862" y="23"/>
                    <a:pt x="2653" y="68"/>
                  </a:cubicBezTo>
                  <a:cubicBezTo>
                    <a:pt x="1292" y="360"/>
                    <a:pt x="1" y="1359"/>
                    <a:pt x="89" y="3558"/>
                  </a:cubicBezTo>
                  <a:cubicBezTo>
                    <a:pt x="89" y="3558"/>
                    <a:pt x="2037" y="3132"/>
                    <a:pt x="3388" y="1577"/>
                  </a:cubicBezTo>
                  <a:cubicBezTo>
                    <a:pt x="3388" y="1577"/>
                    <a:pt x="4619" y="4391"/>
                    <a:pt x="7198" y="5650"/>
                  </a:cubicBezTo>
                  <a:cubicBezTo>
                    <a:pt x="7198" y="5650"/>
                    <a:pt x="8531" y="3234"/>
                    <a:pt x="7402" y="1841"/>
                  </a:cubicBezTo>
                  <a:cubicBezTo>
                    <a:pt x="6435" y="663"/>
                    <a:pt x="4674" y="1"/>
                    <a:pt x="3336" y="1"/>
                  </a:cubicBezTo>
                  <a:close/>
                </a:path>
              </a:pathLst>
            </a:custGeom>
            <a:solidFill>
              <a:srgbClr val="47A8A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72" name="Google Shape;372;p44"/>
            <p:cNvSpPr/>
            <p:nvPr/>
          </p:nvSpPr>
          <p:spPr>
            <a:xfrm>
              <a:off x="728000" y="4403125"/>
              <a:ext cx="23850" cy="13550"/>
            </a:xfrm>
            <a:custGeom>
              <a:avLst/>
              <a:gdLst/>
              <a:ahLst/>
              <a:cxnLst/>
              <a:rect l="l" t="t" r="r" b="b"/>
              <a:pathLst>
                <a:path w="954" h="542" extrusionOk="0">
                  <a:moveTo>
                    <a:pt x="29" y="0"/>
                  </a:moveTo>
                  <a:cubicBezTo>
                    <a:pt x="15" y="0"/>
                    <a:pt x="1" y="0"/>
                    <a:pt x="1" y="14"/>
                  </a:cubicBezTo>
                  <a:lnTo>
                    <a:pt x="1" y="28"/>
                  </a:lnTo>
                  <a:lnTo>
                    <a:pt x="1" y="74"/>
                  </a:lnTo>
                  <a:cubicBezTo>
                    <a:pt x="15" y="102"/>
                    <a:pt x="15" y="144"/>
                    <a:pt x="43" y="204"/>
                  </a:cubicBezTo>
                  <a:cubicBezTo>
                    <a:pt x="57" y="232"/>
                    <a:pt x="74" y="264"/>
                    <a:pt x="89" y="292"/>
                  </a:cubicBezTo>
                  <a:cubicBezTo>
                    <a:pt x="103" y="320"/>
                    <a:pt x="131" y="352"/>
                    <a:pt x="162" y="366"/>
                  </a:cubicBezTo>
                  <a:cubicBezTo>
                    <a:pt x="191" y="394"/>
                    <a:pt x="219" y="426"/>
                    <a:pt x="250" y="440"/>
                  </a:cubicBezTo>
                  <a:cubicBezTo>
                    <a:pt x="264" y="454"/>
                    <a:pt x="278" y="468"/>
                    <a:pt x="293" y="468"/>
                  </a:cubicBezTo>
                  <a:lnTo>
                    <a:pt x="352" y="496"/>
                  </a:lnTo>
                  <a:cubicBezTo>
                    <a:pt x="380" y="514"/>
                    <a:pt x="395" y="514"/>
                    <a:pt x="409" y="514"/>
                  </a:cubicBezTo>
                  <a:cubicBezTo>
                    <a:pt x="426" y="528"/>
                    <a:pt x="440" y="528"/>
                    <a:pt x="468" y="528"/>
                  </a:cubicBezTo>
                  <a:cubicBezTo>
                    <a:pt x="497" y="542"/>
                    <a:pt x="542" y="542"/>
                    <a:pt x="584" y="542"/>
                  </a:cubicBezTo>
                  <a:cubicBezTo>
                    <a:pt x="658" y="542"/>
                    <a:pt x="732" y="528"/>
                    <a:pt x="778" y="514"/>
                  </a:cubicBezTo>
                  <a:cubicBezTo>
                    <a:pt x="834" y="482"/>
                    <a:pt x="880" y="454"/>
                    <a:pt x="908" y="440"/>
                  </a:cubicBezTo>
                  <a:cubicBezTo>
                    <a:pt x="922" y="408"/>
                    <a:pt x="936" y="394"/>
                    <a:pt x="936" y="394"/>
                  </a:cubicBezTo>
                  <a:cubicBezTo>
                    <a:pt x="954" y="394"/>
                    <a:pt x="954" y="380"/>
                    <a:pt x="936" y="380"/>
                  </a:cubicBezTo>
                  <a:cubicBezTo>
                    <a:pt x="936" y="366"/>
                    <a:pt x="922" y="366"/>
                    <a:pt x="922" y="366"/>
                  </a:cubicBezTo>
                  <a:cubicBezTo>
                    <a:pt x="922" y="366"/>
                    <a:pt x="908" y="380"/>
                    <a:pt x="880" y="394"/>
                  </a:cubicBezTo>
                  <a:cubicBezTo>
                    <a:pt x="848" y="408"/>
                    <a:pt x="806" y="440"/>
                    <a:pt x="760" y="454"/>
                  </a:cubicBezTo>
                  <a:cubicBezTo>
                    <a:pt x="704" y="468"/>
                    <a:pt x="644" y="482"/>
                    <a:pt x="584" y="482"/>
                  </a:cubicBezTo>
                  <a:cubicBezTo>
                    <a:pt x="556" y="482"/>
                    <a:pt x="514" y="468"/>
                    <a:pt x="482" y="468"/>
                  </a:cubicBezTo>
                  <a:cubicBezTo>
                    <a:pt x="468" y="468"/>
                    <a:pt x="454" y="454"/>
                    <a:pt x="426" y="454"/>
                  </a:cubicBezTo>
                  <a:cubicBezTo>
                    <a:pt x="409" y="440"/>
                    <a:pt x="395" y="440"/>
                    <a:pt x="380" y="440"/>
                  </a:cubicBezTo>
                  <a:lnTo>
                    <a:pt x="338" y="408"/>
                  </a:lnTo>
                  <a:cubicBezTo>
                    <a:pt x="321" y="394"/>
                    <a:pt x="307" y="394"/>
                    <a:pt x="293" y="380"/>
                  </a:cubicBezTo>
                  <a:cubicBezTo>
                    <a:pt x="264" y="366"/>
                    <a:pt x="233" y="352"/>
                    <a:pt x="205" y="320"/>
                  </a:cubicBezTo>
                  <a:cubicBezTo>
                    <a:pt x="176" y="306"/>
                    <a:pt x="162" y="278"/>
                    <a:pt x="145" y="250"/>
                  </a:cubicBezTo>
                  <a:cubicBezTo>
                    <a:pt x="117" y="232"/>
                    <a:pt x="103" y="204"/>
                    <a:pt x="89" y="176"/>
                  </a:cubicBezTo>
                  <a:cubicBezTo>
                    <a:pt x="74" y="130"/>
                    <a:pt x="57" y="88"/>
                    <a:pt x="43" y="56"/>
                  </a:cubicBezTo>
                  <a:lnTo>
                    <a:pt x="43" y="28"/>
                  </a:lnTo>
                  <a:lnTo>
                    <a:pt x="43" y="14"/>
                  </a:lnTo>
                  <a:cubicBezTo>
                    <a:pt x="43" y="0"/>
                    <a:pt x="29" y="0"/>
                    <a:pt x="29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73" name="Google Shape;373;p44"/>
            <p:cNvSpPr/>
            <p:nvPr/>
          </p:nvSpPr>
          <p:spPr>
            <a:xfrm>
              <a:off x="686750" y="4331800"/>
              <a:ext cx="53675" cy="19325"/>
            </a:xfrm>
            <a:custGeom>
              <a:avLst/>
              <a:gdLst/>
              <a:ahLst/>
              <a:cxnLst/>
              <a:rect l="l" t="t" r="r" b="b"/>
              <a:pathLst>
                <a:path w="2147" h="773" extrusionOk="0">
                  <a:moveTo>
                    <a:pt x="1541" y="0"/>
                  </a:moveTo>
                  <a:cubicBezTo>
                    <a:pt x="1080" y="0"/>
                    <a:pt x="360" y="391"/>
                    <a:pt x="360" y="391"/>
                  </a:cubicBezTo>
                  <a:cubicBezTo>
                    <a:pt x="0" y="699"/>
                    <a:pt x="527" y="773"/>
                    <a:pt x="756" y="773"/>
                  </a:cubicBezTo>
                  <a:cubicBezTo>
                    <a:pt x="778" y="773"/>
                    <a:pt x="798" y="772"/>
                    <a:pt x="813" y="771"/>
                  </a:cubicBezTo>
                  <a:cubicBezTo>
                    <a:pt x="975" y="771"/>
                    <a:pt x="2147" y="567"/>
                    <a:pt x="1869" y="141"/>
                  </a:cubicBezTo>
                  <a:cubicBezTo>
                    <a:pt x="1805" y="39"/>
                    <a:pt x="1686" y="0"/>
                    <a:pt x="1541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74" name="Google Shape;374;p44"/>
            <p:cNvSpPr/>
            <p:nvPr/>
          </p:nvSpPr>
          <p:spPr>
            <a:xfrm>
              <a:off x="774875" y="4358500"/>
              <a:ext cx="37375" cy="36100"/>
            </a:xfrm>
            <a:custGeom>
              <a:avLst/>
              <a:gdLst/>
              <a:ahLst/>
              <a:cxnLst/>
              <a:rect l="l" t="t" r="r" b="b"/>
              <a:pathLst>
                <a:path w="1495" h="1444" extrusionOk="0">
                  <a:moveTo>
                    <a:pt x="562" y="1"/>
                  </a:moveTo>
                  <a:cubicBezTo>
                    <a:pt x="536" y="1"/>
                    <a:pt x="511" y="5"/>
                    <a:pt x="486" y="12"/>
                  </a:cubicBezTo>
                  <a:cubicBezTo>
                    <a:pt x="0" y="142"/>
                    <a:pt x="750" y="1068"/>
                    <a:pt x="866" y="1184"/>
                  </a:cubicBezTo>
                  <a:cubicBezTo>
                    <a:pt x="948" y="1257"/>
                    <a:pt x="1197" y="1443"/>
                    <a:pt x="1350" y="1443"/>
                  </a:cubicBezTo>
                  <a:cubicBezTo>
                    <a:pt x="1438" y="1443"/>
                    <a:pt x="1494" y="1381"/>
                    <a:pt x="1467" y="1198"/>
                  </a:cubicBezTo>
                  <a:cubicBezTo>
                    <a:pt x="1467" y="1198"/>
                    <a:pt x="1019" y="1"/>
                    <a:pt x="562" y="1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75" name="Google Shape;375;p44"/>
            <p:cNvSpPr/>
            <p:nvPr/>
          </p:nvSpPr>
          <p:spPr>
            <a:xfrm>
              <a:off x="740850" y="4357400"/>
              <a:ext cx="18650" cy="47150"/>
            </a:xfrm>
            <a:custGeom>
              <a:avLst/>
              <a:gdLst/>
              <a:ahLst/>
              <a:cxnLst/>
              <a:rect l="l" t="t" r="r" b="b"/>
              <a:pathLst>
                <a:path w="746" h="1886" extrusionOk="0">
                  <a:moveTo>
                    <a:pt x="489" y="0"/>
                  </a:moveTo>
                  <a:cubicBezTo>
                    <a:pt x="486" y="0"/>
                    <a:pt x="482" y="4"/>
                    <a:pt x="482" y="11"/>
                  </a:cubicBezTo>
                  <a:cubicBezTo>
                    <a:pt x="482" y="11"/>
                    <a:pt x="454" y="56"/>
                    <a:pt x="422" y="113"/>
                  </a:cubicBezTo>
                  <a:cubicBezTo>
                    <a:pt x="380" y="186"/>
                    <a:pt x="320" y="288"/>
                    <a:pt x="278" y="422"/>
                  </a:cubicBezTo>
                  <a:cubicBezTo>
                    <a:pt x="246" y="478"/>
                    <a:pt x="204" y="538"/>
                    <a:pt x="176" y="612"/>
                  </a:cubicBezTo>
                  <a:cubicBezTo>
                    <a:pt x="144" y="686"/>
                    <a:pt x="116" y="774"/>
                    <a:pt x="102" y="848"/>
                  </a:cubicBezTo>
                  <a:cubicBezTo>
                    <a:pt x="88" y="890"/>
                    <a:pt x="70" y="936"/>
                    <a:pt x="56" y="978"/>
                  </a:cubicBezTo>
                  <a:cubicBezTo>
                    <a:pt x="56" y="1024"/>
                    <a:pt x="42" y="1066"/>
                    <a:pt x="56" y="1126"/>
                  </a:cubicBezTo>
                  <a:cubicBezTo>
                    <a:pt x="56" y="1140"/>
                    <a:pt x="56" y="1168"/>
                    <a:pt x="88" y="1200"/>
                  </a:cubicBezTo>
                  <a:cubicBezTo>
                    <a:pt x="88" y="1214"/>
                    <a:pt x="102" y="1214"/>
                    <a:pt x="102" y="1214"/>
                  </a:cubicBezTo>
                  <a:cubicBezTo>
                    <a:pt x="102" y="1214"/>
                    <a:pt x="102" y="1228"/>
                    <a:pt x="116" y="1228"/>
                  </a:cubicBezTo>
                  <a:cubicBezTo>
                    <a:pt x="130" y="1228"/>
                    <a:pt x="144" y="1242"/>
                    <a:pt x="158" y="1242"/>
                  </a:cubicBezTo>
                  <a:cubicBezTo>
                    <a:pt x="204" y="1256"/>
                    <a:pt x="246" y="1270"/>
                    <a:pt x="292" y="1270"/>
                  </a:cubicBezTo>
                  <a:cubicBezTo>
                    <a:pt x="394" y="1270"/>
                    <a:pt x="482" y="1270"/>
                    <a:pt x="556" y="1287"/>
                  </a:cubicBezTo>
                  <a:cubicBezTo>
                    <a:pt x="598" y="1287"/>
                    <a:pt x="630" y="1316"/>
                    <a:pt x="658" y="1330"/>
                  </a:cubicBezTo>
                  <a:cubicBezTo>
                    <a:pt x="672" y="1358"/>
                    <a:pt x="672" y="1404"/>
                    <a:pt x="672" y="1446"/>
                  </a:cubicBezTo>
                  <a:cubicBezTo>
                    <a:pt x="672" y="1520"/>
                    <a:pt x="644" y="1593"/>
                    <a:pt x="616" y="1653"/>
                  </a:cubicBezTo>
                  <a:cubicBezTo>
                    <a:pt x="570" y="1710"/>
                    <a:pt x="510" y="1755"/>
                    <a:pt x="454" y="1783"/>
                  </a:cubicBezTo>
                  <a:cubicBezTo>
                    <a:pt x="394" y="1797"/>
                    <a:pt x="334" y="1815"/>
                    <a:pt x="278" y="1829"/>
                  </a:cubicBezTo>
                  <a:cubicBezTo>
                    <a:pt x="232" y="1843"/>
                    <a:pt x="176" y="1843"/>
                    <a:pt x="144" y="1843"/>
                  </a:cubicBezTo>
                  <a:lnTo>
                    <a:pt x="14" y="1843"/>
                  </a:lnTo>
                  <a:cubicBezTo>
                    <a:pt x="14" y="1843"/>
                    <a:pt x="0" y="1843"/>
                    <a:pt x="0" y="1857"/>
                  </a:cubicBezTo>
                  <a:lnTo>
                    <a:pt x="14" y="1871"/>
                  </a:lnTo>
                  <a:lnTo>
                    <a:pt x="42" y="1871"/>
                  </a:lnTo>
                  <a:cubicBezTo>
                    <a:pt x="70" y="1871"/>
                    <a:pt x="102" y="1885"/>
                    <a:pt x="144" y="1885"/>
                  </a:cubicBezTo>
                  <a:cubicBezTo>
                    <a:pt x="218" y="1885"/>
                    <a:pt x="334" y="1871"/>
                    <a:pt x="468" y="1829"/>
                  </a:cubicBezTo>
                  <a:cubicBezTo>
                    <a:pt x="542" y="1797"/>
                    <a:pt x="616" y="1755"/>
                    <a:pt x="658" y="1681"/>
                  </a:cubicBezTo>
                  <a:cubicBezTo>
                    <a:pt x="718" y="1622"/>
                    <a:pt x="746" y="1534"/>
                    <a:pt x="746" y="1446"/>
                  </a:cubicBezTo>
                  <a:cubicBezTo>
                    <a:pt x="746" y="1404"/>
                    <a:pt x="746" y="1344"/>
                    <a:pt x="704" y="1302"/>
                  </a:cubicBezTo>
                  <a:cubicBezTo>
                    <a:pt x="672" y="1256"/>
                    <a:pt x="630" y="1228"/>
                    <a:pt x="584" y="1214"/>
                  </a:cubicBezTo>
                  <a:cubicBezTo>
                    <a:pt x="482" y="1200"/>
                    <a:pt x="394" y="1200"/>
                    <a:pt x="306" y="1200"/>
                  </a:cubicBezTo>
                  <a:cubicBezTo>
                    <a:pt x="264" y="1200"/>
                    <a:pt x="218" y="1182"/>
                    <a:pt x="176" y="1182"/>
                  </a:cubicBezTo>
                  <a:cubicBezTo>
                    <a:pt x="176" y="1168"/>
                    <a:pt x="158" y="1168"/>
                    <a:pt x="144" y="1168"/>
                  </a:cubicBezTo>
                  <a:lnTo>
                    <a:pt x="144" y="1154"/>
                  </a:lnTo>
                  <a:lnTo>
                    <a:pt x="130" y="1154"/>
                  </a:lnTo>
                  <a:cubicBezTo>
                    <a:pt x="130" y="1154"/>
                    <a:pt x="116" y="1126"/>
                    <a:pt x="116" y="1112"/>
                  </a:cubicBezTo>
                  <a:cubicBezTo>
                    <a:pt x="116" y="1080"/>
                    <a:pt x="116" y="1038"/>
                    <a:pt x="130" y="992"/>
                  </a:cubicBezTo>
                  <a:cubicBezTo>
                    <a:pt x="130" y="950"/>
                    <a:pt x="144" y="904"/>
                    <a:pt x="158" y="862"/>
                  </a:cubicBezTo>
                  <a:cubicBezTo>
                    <a:pt x="204" y="714"/>
                    <a:pt x="264" y="552"/>
                    <a:pt x="320" y="436"/>
                  </a:cubicBezTo>
                  <a:cubicBezTo>
                    <a:pt x="366" y="303"/>
                    <a:pt x="422" y="201"/>
                    <a:pt x="454" y="144"/>
                  </a:cubicBezTo>
                  <a:cubicBezTo>
                    <a:pt x="482" y="70"/>
                    <a:pt x="496" y="25"/>
                    <a:pt x="496" y="25"/>
                  </a:cubicBezTo>
                  <a:cubicBezTo>
                    <a:pt x="510" y="11"/>
                    <a:pt x="510" y="11"/>
                    <a:pt x="496" y="11"/>
                  </a:cubicBezTo>
                  <a:cubicBezTo>
                    <a:pt x="496" y="4"/>
                    <a:pt x="493" y="0"/>
                    <a:pt x="489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76" name="Google Shape;376;p44"/>
            <p:cNvSpPr/>
            <p:nvPr/>
          </p:nvSpPr>
          <p:spPr>
            <a:xfrm>
              <a:off x="764225" y="4388375"/>
              <a:ext cx="33800" cy="25400"/>
            </a:xfrm>
            <a:custGeom>
              <a:avLst/>
              <a:gdLst/>
              <a:ahLst/>
              <a:cxnLst/>
              <a:rect l="l" t="t" r="r" b="b"/>
              <a:pathLst>
                <a:path w="1352" h="1016" extrusionOk="0">
                  <a:moveTo>
                    <a:pt x="648" y="1"/>
                  </a:moveTo>
                  <a:cubicBezTo>
                    <a:pt x="537" y="1"/>
                    <a:pt x="424" y="27"/>
                    <a:pt x="324" y="77"/>
                  </a:cubicBezTo>
                  <a:cubicBezTo>
                    <a:pt x="163" y="165"/>
                    <a:pt x="32" y="326"/>
                    <a:pt x="1" y="516"/>
                  </a:cubicBezTo>
                  <a:cubicBezTo>
                    <a:pt x="1" y="530"/>
                    <a:pt x="1" y="544"/>
                    <a:pt x="15" y="544"/>
                  </a:cubicBezTo>
                  <a:cubicBezTo>
                    <a:pt x="32" y="544"/>
                    <a:pt x="47" y="544"/>
                    <a:pt x="47" y="530"/>
                  </a:cubicBezTo>
                  <a:cubicBezTo>
                    <a:pt x="89" y="354"/>
                    <a:pt x="222" y="224"/>
                    <a:pt x="367" y="165"/>
                  </a:cubicBezTo>
                  <a:cubicBezTo>
                    <a:pt x="452" y="126"/>
                    <a:pt x="541" y="107"/>
                    <a:pt x="628" y="107"/>
                  </a:cubicBezTo>
                  <a:cubicBezTo>
                    <a:pt x="706" y="107"/>
                    <a:pt x="782" y="122"/>
                    <a:pt x="852" y="150"/>
                  </a:cubicBezTo>
                  <a:cubicBezTo>
                    <a:pt x="926" y="179"/>
                    <a:pt x="1000" y="224"/>
                    <a:pt x="1056" y="281"/>
                  </a:cubicBezTo>
                  <a:cubicBezTo>
                    <a:pt x="1116" y="340"/>
                    <a:pt x="1158" y="414"/>
                    <a:pt x="1190" y="488"/>
                  </a:cubicBezTo>
                  <a:cubicBezTo>
                    <a:pt x="1264" y="646"/>
                    <a:pt x="1246" y="822"/>
                    <a:pt x="1158" y="970"/>
                  </a:cubicBezTo>
                  <a:lnTo>
                    <a:pt x="1158" y="1016"/>
                  </a:lnTo>
                  <a:cubicBezTo>
                    <a:pt x="1176" y="1016"/>
                    <a:pt x="1190" y="1016"/>
                    <a:pt x="1204" y="998"/>
                  </a:cubicBezTo>
                  <a:cubicBezTo>
                    <a:pt x="1320" y="854"/>
                    <a:pt x="1352" y="646"/>
                    <a:pt x="1292" y="456"/>
                  </a:cubicBezTo>
                  <a:cubicBezTo>
                    <a:pt x="1232" y="267"/>
                    <a:pt x="1070" y="119"/>
                    <a:pt x="894" y="48"/>
                  </a:cubicBezTo>
                  <a:cubicBezTo>
                    <a:pt x="818" y="16"/>
                    <a:pt x="733" y="1"/>
                    <a:pt x="648" y="1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77" name="Google Shape;377;p44"/>
            <p:cNvSpPr/>
            <p:nvPr/>
          </p:nvSpPr>
          <p:spPr>
            <a:xfrm>
              <a:off x="794650" y="4408925"/>
              <a:ext cx="9175" cy="4075"/>
            </a:xfrm>
            <a:custGeom>
              <a:avLst/>
              <a:gdLst/>
              <a:ahLst/>
              <a:cxnLst/>
              <a:rect l="l" t="t" r="r" b="b"/>
              <a:pathLst>
                <a:path w="367" h="163" extrusionOk="0">
                  <a:moveTo>
                    <a:pt x="61" y="0"/>
                  </a:moveTo>
                  <a:cubicBezTo>
                    <a:pt x="29" y="0"/>
                    <a:pt x="15" y="18"/>
                    <a:pt x="1" y="46"/>
                  </a:cubicBezTo>
                  <a:cubicBezTo>
                    <a:pt x="1" y="60"/>
                    <a:pt x="15" y="88"/>
                    <a:pt x="47" y="88"/>
                  </a:cubicBezTo>
                  <a:lnTo>
                    <a:pt x="324" y="162"/>
                  </a:lnTo>
                  <a:cubicBezTo>
                    <a:pt x="339" y="162"/>
                    <a:pt x="353" y="162"/>
                    <a:pt x="353" y="148"/>
                  </a:cubicBezTo>
                  <a:cubicBezTo>
                    <a:pt x="367" y="120"/>
                    <a:pt x="353" y="106"/>
                    <a:pt x="339" y="106"/>
                  </a:cubicBezTo>
                  <a:lnTo>
                    <a:pt x="75" y="0"/>
                  </a:ln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78" name="Google Shape;378;p44"/>
            <p:cNvSpPr/>
            <p:nvPr/>
          </p:nvSpPr>
          <p:spPr>
            <a:xfrm>
              <a:off x="795000" y="4406025"/>
              <a:ext cx="9625" cy="2575"/>
            </a:xfrm>
            <a:custGeom>
              <a:avLst/>
              <a:gdLst/>
              <a:ahLst/>
              <a:cxnLst/>
              <a:rect l="l" t="t" r="r" b="b"/>
              <a:pathLst>
                <a:path w="385" h="103" extrusionOk="0">
                  <a:moveTo>
                    <a:pt x="61" y="0"/>
                  </a:moveTo>
                  <a:cubicBezTo>
                    <a:pt x="33" y="0"/>
                    <a:pt x="1" y="28"/>
                    <a:pt x="1" y="46"/>
                  </a:cubicBezTo>
                  <a:cubicBezTo>
                    <a:pt x="1" y="74"/>
                    <a:pt x="33" y="102"/>
                    <a:pt x="61" y="102"/>
                  </a:cubicBezTo>
                  <a:lnTo>
                    <a:pt x="339" y="102"/>
                  </a:lnTo>
                  <a:cubicBezTo>
                    <a:pt x="353" y="102"/>
                    <a:pt x="367" y="88"/>
                    <a:pt x="367" y="74"/>
                  </a:cubicBezTo>
                  <a:cubicBezTo>
                    <a:pt x="384" y="60"/>
                    <a:pt x="367" y="46"/>
                    <a:pt x="339" y="46"/>
                  </a:cubicBezTo>
                  <a:lnTo>
                    <a:pt x="61" y="0"/>
                  </a:ln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79" name="Google Shape;379;p44"/>
            <p:cNvSpPr/>
            <p:nvPr/>
          </p:nvSpPr>
          <p:spPr>
            <a:xfrm>
              <a:off x="795800" y="4401625"/>
              <a:ext cx="9175" cy="3375"/>
            </a:xfrm>
            <a:custGeom>
              <a:avLst/>
              <a:gdLst/>
              <a:ahLst/>
              <a:cxnLst/>
              <a:rect l="l" t="t" r="r" b="b"/>
              <a:pathLst>
                <a:path w="367" h="135" extrusionOk="0">
                  <a:moveTo>
                    <a:pt x="321" y="0"/>
                  </a:moveTo>
                  <a:lnTo>
                    <a:pt x="43" y="46"/>
                  </a:lnTo>
                  <a:lnTo>
                    <a:pt x="29" y="46"/>
                  </a:lnTo>
                  <a:cubicBezTo>
                    <a:pt x="15" y="46"/>
                    <a:pt x="1" y="74"/>
                    <a:pt x="1" y="102"/>
                  </a:cubicBezTo>
                  <a:cubicBezTo>
                    <a:pt x="1" y="116"/>
                    <a:pt x="29" y="134"/>
                    <a:pt x="57" y="134"/>
                  </a:cubicBezTo>
                  <a:lnTo>
                    <a:pt x="335" y="74"/>
                  </a:lnTo>
                  <a:cubicBezTo>
                    <a:pt x="352" y="74"/>
                    <a:pt x="366" y="60"/>
                    <a:pt x="366" y="28"/>
                  </a:cubicBezTo>
                  <a:cubicBezTo>
                    <a:pt x="366" y="14"/>
                    <a:pt x="352" y="0"/>
                    <a:pt x="321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80" name="Google Shape;380;p44"/>
            <p:cNvSpPr/>
            <p:nvPr/>
          </p:nvSpPr>
          <p:spPr>
            <a:xfrm>
              <a:off x="695025" y="4360750"/>
              <a:ext cx="34050" cy="26550"/>
            </a:xfrm>
            <a:custGeom>
              <a:avLst/>
              <a:gdLst/>
              <a:ahLst/>
              <a:cxnLst/>
              <a:rect l="l" t="t" r="r" b="b"/>
              <a:pathLst>
                <a:path w="1362" h="1062" extrusionOk="0">
                  <a:moveTo>
                    <a:pt x="609" y="1"/>
                  </a:moveTo>
                  <a:cubicBezTo>
                    <a:pt x="508" y="1"/>
                    <a:pt x="409" y="23"/>
                    <a:pt x="321" y="67"/>
                  </a:cubicBezTo>
                  <a:cubicBezTo>
                    <a:pt x="145" y="154"/>
                    <a:pt x="15" y="344"/>
                    <a:pt x="0" y="538"/>
                  </a:cubicBezTo>
                  <a:cubicBezTo>
                    <a:pt x="0" y="552"/>
                    <a:pt x="0" y="566"/>
                    <a:pt x="15" y="566"/>
                  </a:cubicBezTo>
                  <a:cubicBezTo>
                    <a:pt x="29" y="566"/>
                    <a:pt x="43" y="566"/>
                    <a:pt x="43" y="552"/>
                  </a:cubicBezTo>
                  <a:cubicBezTo>
                    <a:pt x="88" y="376"/>
                    <a:pt x="219" y="228"/>
                    <a:pt x="366" y="169"/>
                  </a:cubicBezTo>
                  <a:cubicBezTo>
                    <a:pt x="440" y="140"/>
                    <a:pt x="528" y="112"/>
                    <a:pt x="616" y="112"/>
                  </a:cubicBezTo>
                  <a:cubicBezTo>
                    <a:pt x="704" y="112"/>
                    <a:pt x="778" y="126"/>
                    <a:pt x="866" y="169"/>
                  </a:cubicBezTo>
                  <a:cubicBezTo>
                    <a:pt x="1024" y="228"/>
                    <a:pt x="1144" y="362"/>
                    <a:pt x="1218" y="520"/>
                  </a:cubicBezTo>
                  <a:cubicBezTo>
                    <a:pt x="1274" y="668"/>
                    <a:pt x="1260" y="858"/>
                    <a:pt x="1186" y="1020"/>
                  </a:cubicBezTo>
                  <a:cubicBezTo>
                    <a:pt x="1172" y="1034"/>
                    <a:pt x="1172" y="1048"/>
                    <a:pt x="1186" y="1048"/>
                  </a:cubicBezTo>
                  <a:cubicBezTo>
                    <a:pt x="1193" y="1057"/>
                    <a:pt x="1201" y="1061"/>
                    <a:pt x="1209" y="1061"/>
                  </a:cubicBezTo>
                  <a:cubicBezTo>
                    <a:pt x="1217" y="1061"/>
                    <a:pt x="1225" y="1057"/>
                    <a:pt x="1232" y="1048"/>
                  </a:cubicBezTo>
                  <a:cubicBezTo>
                    <a:pt x="1334" y="890"/>
                    <a:pt x="1362" y="668"/>
                    <a:pt x="1305" y="478"/>
                  </a:cubicBezTo>
                  <a:cubicBezTo>
                    <a:pt x="1246" y="288"/>
                    <a:pt x="1084" y="140"/>
                    <a:pt x="908" y="67"/>
                  </a:cubicBezTo>
                  <a:cubicBezTo>
                    <a:pt x="813" y="23"/>
                    <a:pt x="710" y="1"/>
                    <a:pt x="609" y="1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81" name="Google Shape;381;p44"/>
            <p:cNvSpPr/>
            <p:nvPr/>
          </p:nvSpPr>
          <p:spPr>
            <a:xfrm>
              <a:off x="688425" y="4366175"/>
              <a:ext cx="9175" cy="5575"/>
            </a:xfrm>
            <a:custGeom>
              <a:avLst/>
              <a:gdLst/>
              <a:ahLst/>
              <a:cxnLst/>
              <a:rect l="l" t="t" r="r" b="b"/>
              <a:pathLst>
                <a:path w="367" h="223" extrusionOk="0">
                  <a:moveTo>
                    <a:pt x="36" y="1"/>
                  </a:moveTo>
                  <a:cubicBezTo>
                    <a:pt x="29" y="1"/>
                    <a:pt x="22" y="4"/>
                    <a:pt x="15" y="11"/>
                  </a:cubicBezTo>
                  <a:cubicBezTo>
                    <a:pt x="1" y="25"/>
                    <a:pt x="15" y="57"/>
                    <a:pt x="29" y="57"/>
                  </a:cubicBezTo>
                  <a:lnTo>
                    <a:pt x="279" y="215"/>
                  </a:lnTo>
                  <a:cubicBezTo>
                    <a:pt x="287" y="221"/>
                    <a:pt x="296" y="223"/>
                    <a:pt x="304" y="223"/>
                  </a:cubicBezTo>
                  <a:cubicBezTo>
                    <a:pt x="324" y="223"/>
                    <a:pt x="343" y="211"/>
                    <a:pt x="352" y="201"/>
                  </a:cubicBezTo>
                  <a:cubicBezTo>
                    <a:pt x="367" y="173"/>
                    <a:pt x="352" y="145"/>
                    <a:pt x="321" y="127"/>
                  </a:cubicBezTo>
                  <a:lnTo>
                    <a:pt x="57" y="11"/>
                  </a:lnTo>
                  <a:cubicBezTo>
                    <a:pt x="50" y="4"/>
                    <a:pt x="43" y="1"/>
                    <a:pt x="36" y="1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82" name="Google Shape;382;p44"/>
            <p:cNvSpPr/>
            <p:nvPr/>
          </p:nvSpPr>
          <p:spPr>
            <a:xfrm>
              <a:off x="691325" y="4362500"/>
              <a:ext cx="7775" cy="6775"/>
            </a:xfrm>
            <a:custGeom>
              <a:avLst/>
              <a:gdLst/>
              <a:ahLst/>
              <a:cxnLst/>
              <a:rect l="l" t="t" r="r" b="b"/>
              <a:pathLst>
                <a:path w="311" h="271" extrusionOk="0">
                  <a:moveTo>
                    <a:pt x="38" y="0"/>
                  </a:moveTo>
                  <a:cubicBezTo>
                    <a:pt x="30" y="0"/>
                    <a:pt x="22" y="4"/>
                    <a:pt x="15" y="11"/>
                  </a:cubicBezTo>
                  <a:cubicBezTo>
                    <a:pt x="1" y="28"/>
                    <a:pt x="1" y="42"/>
                    <a:pt x="15" y="56"/>
                  </a:cubicBezTo>
                  <a:lnTo>
                    <a:pt x="222" y="260"/>
                  </a:lnTo>
                  <a:lnTo>
                    <a:pt x="236" y="260"/>
                  </a:lnTo>
                  <a:cubicBezTo>
                    <a:pt x="243" y="267"/>
                    <a:pt x="254" y="271"/>
                    <a:pt x="265" y="271"/>
                  </a:cubicBezTo>
                  <a:cubicBezTo>
                    <a:pt x="275" y="271"/>
                    <a:pt x="286" y="267"/>
                    <a:pt x="293" y="260"/>
                  </a:cubicBezTo>
                  <a:cubicBezTo>
                    <a:pt x="310" y="232"/>
                    <a:pt x="310" y="204"/>
                    <a:pt x="293" y="186"/>
                  </a:cubicBezTo>
                  <a:lnTo>
                    <a:pt x="61" y="11"/>
                  </a:lnTo>
                  <a:cubicBezTo>
                    <a:pt x="54" y="4"/>
                    <a:pt x="46" y="0"/>
                    <a:pt x="38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83" name="Google Shape;383;p44"/>
            <p:cNvSpPr/>
            <p:nvPr/>
          </p:nvSpPr>
          <p:spPr>
            <a:xfrm>
              <a:off x="694675" y="4358350"/>
              <a:ext cx="6625" cy="8025"/>
            </a:xfrm>
            <a:custGeom>
              <a:avLst/>
              <a:gdLst/>
              <a:ahLst/>
              <a:cxnLst/>
              <a:rect l="l" t="t" r="r" b="b"/>
              <a:pathLst>
                <a:path w="265" h="321" extrusionOk="0">
                  <a:moveTo>
                    <a:pt x="14" y="1"/>
                  </a:moveTo>
                  <a:cubicBezTo>
                    <a:pt x="0" y="18"/>
                    <a:pt x="0" y="32"/>
                    <a:pt x="14" y="46"/>
                  </a:cubicBezTo>
                  <a:lnTo>
                    <a:pt x="176" y="296"/>
                  </a:lnTo>
                  <a:lnTo>
                    <a:pt x="176" y="310"/>
                  </a:lnTo>
                  <a:cubicBezTo>
                    <a:pt x="183" y="317"/>
                    <a:pt x="194" y="321"/>
                    <a:pt x="204" y="321"/>
                  </a:cubicBezTo>
                  <a:cubicBezTo>
                    <a:pt x="215" y="321"/>
                    <a:pt x="226" y="317"/>
                    <a:pt x="233" y="310"/>
                  </a:cubicBezTo>
                  <a:cubicBezTo>
                    <a:pt x="264" y="296"/>
                    <a:pt x="264" y="265"/>
                    <a:pt x="247" y="236"/>
                  </a:cubicBezTo>
                  <a:lnTo>
                    <a:pt x="57" y="18"/>
                  </a:lnTo>
                  <a:cubicBezTo>
                    <a:pt x="43" y="1"/>
                    <a:pt x="29" y="1"/>
                    <a:pt x="14" y="1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84" name="Google Shape;384;p44"/>
            <p:cNvSpPr/>
            <p:nvPr/>
          </p:nvSpPr>
          <p:spPr>
            <a:xfrm>
              <a:off x="806350" y="4264625"/>
              <a:ext cx="52450" cy="269625"/>
            </a:xfrm>
            <a:custGeom>
              <a:avLst/>
              <a:gdLst/>
              <a:ahLst/>
              <a:cxnLst/>
              <a:rect l="l" t="t" r="r" b="b"/>
              <a:pathLst>
                <a:path w="2098" h="10785" extrusionOk="0">
                  <a:moveTo>
                    <a:pt x="18" y="0"/>
                  </a:moveTo>
                  <a:lnTo>
                    <a:pt x="1" y="14"/>
                  </a:lnTo>
                  <a:cubicBezTo>
                    <a:pt x="940" y="394"/>
                    <a:pt x="1671" y="1217"/>
                    <a:pt x="1921" y="2184"/>
                  </a:cubicBezTo>
                  <a:cubicBezTo>
                    <a:pt x="2041" y="2666"/>
                    <a:pt x="2055" y="3180"/>
                    <a:pt x="1953" y="3662"/>
                  </a:cubicBezTo>
                  <a:cubicBezTo>
                    <a:pt x="1907" y="3912"/>
                    <a:pt x="1819" y="4147"/>
                    <a:pt x="1759" y="4397"/>
                  </a:cubicBezTo>
                  <a:cubicBezTo>
                    <a:pt x="1689" y="4629"/>
                    <a:pt x="1629" y="4879"/>
                    <a:pt x="1615" y="5129"/>
                  </a:cubicBezTo>
                  <a:cubicBezTo>
                    <a:pt x="1601" y="5378"/>
                    <a:pt x="1629" y="5642"/>
                    <a:pt x="1745" y="5878"/>
                  </a:cubicBezTo>
                  <a:cubicBezTo>
                    <a:pt x="1805" y="5980"/>
                    <a:pt x="1865" y="6096"/>
                    <a:pt x="1921" y="6198"/>
                  </a:cubicBezTo>
                  <a:cubicBezTo>
                    <a:pt x="1981" y="6318"/>
                    <a:pt x="2023" y="6434"/>
                    <a:pt x="2023" y="6550"/>
                  </a:cubicBezTo>
                  <a:cubicBezTo>
                    <a:pt x="2023" y="6624"/>
                    <a:pt x="2009" y="6683"/>
                    <a:pt x="1995" y="6740"/>
                  </a:cubicBezTo>
                  <a:cubicBezTo>
                    <a:pt x="1981" y="6799"/>
                    <a:pt x="1953" y="6859"/>
                    <a:pt x="1921" y="6901"/>
                  </a:cubicBezTo>
                  <a:cubicBezTo>
                    <a:pt x="1865" y="7021"/>
                    <a:pt x="1791" y="7109"/>
                    <a:pt x="1717" y="7211"/>
                  </a:cubicBezTo>
                  <a:cubicBezTo>
                    <a:pt x="1643" y="7313"/>
                    <a:pt x="1569" y="7415"/>
                    <a:pt x="1527" y="7531"/>
                  </a:cubicBezTo>
                  <a:cubicBezTo>
                    <a:pt x="1482" y="7665"/>
                    <a:pt x="1467" y="7795"/>
                    <a:pt x="1482" y="7914"/>
                  </a:cubicBezTo>
                  <a:cubicBezTo>
                    <a:pt x="1513" y="8164"/>
                    <a:pt x="1629" y="8396"/>
                    <a:pt x="1731" y="8632"/>
                  </a:cubicBezTo>
                  <a:cubicBezTo>
                    <a:pt x="1777" y="8734"/>
                    <a:pt x="1819" y="8850"/>
                    <a:pt x="1847" y="8984"/>
                  </a:cubicBezTo>
                  <a:cubicBezTo>
                    <a:pt x="1879" y="9100"/>
                    <a:pt x="1907" y="9219"/>
                    <a:pt x="1921" y="9350"/>
                  </a:cubicBezTo>
                  <a:cubicBezTo>
                    <a:pt x="1967" y="9849"/>
                    <a:pt x="1847" y="10363"/>
                    <a:pt x="1584" y="10785"/>
                  </a:cubicBezTo>
                  <a:lnTo>
                    <a:pt x="1601" y="10785"/>
                  </a:lnTo>
                  <a:cubicBezTo>
                    <a:pt x="1865" y="10363"/>
                    <a:pt x="1981" y="9849"/>
                    <a:pt x="1935" y="9350"/>
                  </a:cubicBezTo>
                  <a:cubicBezTo>
                    <a:pt x="1921" y="9219"/>
                    <a:pt x="1907" y="9100"/>
                    <a:pt x="1879" y="8970"/>
                  </a:cubicBezTo>
                  <a:cubicBezTo>
                    <a:pt x="1847" y="8850"/>
                    <a:pt x="1805" y="8734"/>
                    <a:pt x="1745" y="8618"/>
                  </a:cubicBezTo>
                  <a:cubicBezTo>
                    <a:pt x="1657" y="8382"/>
                    <a:pt x="1541" y="8164"/>
                    <a:pt x="1513" y="7914"/>
                  </a:cubicBezTo>
                  <a:cubicBezTo>
                    <a:pt x="1482" y="7795"/>
                    <a:pt x="1496" y="7665"/>
                    <a:pt x="1541" y="7549"/>
                  </a:cubicBezTo>
                  <a:cubicBezTo>
                    <a:pt x="1584" y="7429"/>
                    <a:pt x="1657" y="7327"/>
                    <a:pt x="1731" y="7225"/>
                  </a:cubicBezTo>
                  <a:cubicBezTo>
                    <a:pt x="1805" y="7123"/>
                    <a:pt x="1893" y="7035"/>
                    <a:pt x="1953" y="6916"/>
                  </a:cubicBezTo>
                  <a:cubicBezTo>
                    <a:pt x="1981" y="6859"/>
                    <a:pt x="2009" y="6799"/>
                    <a:pt x="2023" y="6740"/>
                  </a:cubicBezTo>
                  <a:cubicBezTo>
                    <a:pt x="2041" y="6683"/>
                    <a:pt x="2055" y="6624"/>
                    <a:pt x="2055" y="6550"/>
                  </a:cubicBezTo>
                  <a:cubicBezTo>
                    <a:pt x="2055" y="6434"/>
                    <a:pt x="2009" y="6300"/>
                    <a:pt x="1953" y="6184"/>
                  </a:cubicBezTo>
                  <a:cubicBezTo>
                    <a:pt x="1893" y="6082"/>
                    <a:pt x="1833" y="5966"/>
                    <a:pt x="1777" y="5860"/>
                  </a:cubicBezTo>
                  <a:cubicBezTo>
                    <a:pt x="1657" y="5642"/>
                    <a:pt x="1629" y="5378"/>
                    <a:pt x="1643" y="5129"/>
                  </a:cubicBezTo>
                  <a:cubicBezTo>
                    <a:pt x="1671" y="4629"/>
                    <a:pt x="1893" y="4175"/>
                    <a:pt x="1995" y="3679"/>
                  </a:cubicBezTo>
                  <a:cubicBezTo>
                    <a:pt x="2097" y="3180"/>
                    <a:pt x="2083" y="2666"/>
                    <a:pt x="1953" y="2184"/>
                  </a:cubicBezTo>
                  <a:cubicBezTo>
                    <a:pt x="1879" y="1935"/>
                    <a:pt x="1791" y="1699"/>
                    <a:pt x="1671" y="1481"/>
                  </a:cubicBezTo>
                  <a:cubicBezTo>
                    <a:pt x="1555" y="1259"/>
                    <a:pt x="1408" y="1055"/>
                    <a:pt x="1232" y="865"/>
                  </a:cubicBezTo>
                  <a:cubicBezTo>
                    <a:pt x="912" y="482"/>
                    <a:pt x="486" y="190"/>
                    <a:pt x="18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85" name="Google Shape;385;p44"/>
            <p:cNvSpPr/>
            <p:nvPr/>
          </p:nvSpPr>
          <p:spPr>
            <a:xfrm>
              <a:off x="818500" y="4415950"/>
              <a:ext cx="14700" cy="108100"/>
            </a:xfrm>
            <a:custGeom>
              <a:avLst/>
              <a:gdLst/>
              <a:ahLst/>
              <a:cxnLst/>
              <a:rect l="l" t="t" r="r" b="b"/>
              <a:pathLst>
                <a:path w="588" h="4324" extrusionOk="0">
                  <a:moveTo>
                    <a:pt x="264" y="1"/>
                  </a:moveTo>
                  <a:lnTo>
                    <a:pt x="264" y="15"/>
                  </a:lnTo>
                  <a:cubicBezTo>
                    <a:pt x="306" y="29"/>
                    <a:pt x="338" y="57"/>
                    <a:pt x="380" y="103"/>
                  </a:cubicBezTo>
                  <a:cubicBezTo>
                    <a:pt x="412" y="131"/>
                    <a:pt x="440" y="177"/>
                    <a:pt x="454" y="219"/>
                  </a:cubicBezTo>
                  <a:cubicBezTo>
                    <a:pt x="514" y="307"/>
                    <a:pt x="528" y="395"/>
                    <a:pt x="542" y="497"/>
                  </a:cubicBezTo>
                  <a:cubicBezTo>
                    <a:pt x="556" y="687"/>
                    <a:pt x="514" y="880"/>
                    <a:pt x="426" y="1056"/>
                  </a:cubicBezTo>
                  <a:cubicBezTo>
                    <a:pt x="352" y="1232"/>
                    <a:pt x="250" y="1408"/>
                    <a:pt x="162" y="1584"/>
                  </a:cubicBezTo>
                  <a:cubicBezTo>
                    <a:pt x="74" y="1759"/>
                    <a:pt x="14" y="1949"/>
                    <a:pt x="14" y="2153"/>
                  </a:cubicBezTo>
                  <a:cubicBezTo>
                    <a:pt x="0" y="2357"/>
                    <a:pt x="74" y="2551"/>
                    <a:pt x="148" y="2727"/>
                  </a:cubicBezTo>
                  <a:cubicBezTo>
                    <a:pt x="236" y="2917"/>
                    <a:pt x="324" y="3079"/>
                    <a:pt x="394" y="3269"/>
                  </a:cubicBezTo>
                  <a:cubicBezTo>
                    <a:pt x="468" y="3444"/>
                    <a:pt x="528" y="3634"/>
                    <a:pt x="500" y="3824"/>
                  </a:cubicBezTo>
                  <a:cubicBezTo>
                    <a:pt x="482" y="3926"/>
                    <a:pt x="454" y="4014"/>
                    <a:pt x="412" y="4102"/>
                  </a:cubicBezTo>
                  <a:cubicBezTo>
                    <a:pt x="380" y="4148"/>
                    <a:pt x="366" y="4190"/>
                    <a:pt x="324" y="4222"/>
                  </a:cubicBezTo>
                  <a:cubicBezTo>
                    <a:pt x="292" y="4264"/>
                    <a:pt x="250" y="4292"/>
                    <a:pt x="218" y="4310"/>
                  </a:cubicBezTo>
                  <a:lnTo>
                    <a:pt x="204" y="4324"/>
                  </a:lnTo>
                  <a:lnTo>
                    <a:pt x="218" y="4324"/>
                  </a:lnTo>
                  <a:cubicBezTo>
                    <a:pt x="264" y="4310"/>
                    <a:pt x="306" y="4278"/>
                    <a:pt x="338" y="4236"/>
                  </a:cubicBezTo>
                  <a:cubicBezTo>
                    <a:pt x="380" y="4204"/>
                    <a:pt x="412" y="4162"/>
                    <a:pt x="426" y="4116"/>
                  </a:cubicBezTo>
                  <a:cubicBezTo>
                    <a:pt x="482" y="4028"/>
                    <a:pt x="514" y="3926"/>
                    <a:pt x="528" y="3838"/>
                  </a:cubicBezTo>
                  <a:cubicBezTo>
                    <a:pt x="556" y="3634"/>
                    <a:pt x="500" y="3430"/>
                    <a:pt x="426" y="3254"/>
                  </a:cubicBezTo>
                  <a:cubicBezTo>
                    <a:pt x="352" y="3061"/>
                    <a:pt x="250" y="2903"/>
                    <a:pt x="176" y="2709"/>
                  </a:cubicBezTo>
                  <a:cubicBezTo>
                    <a:pt x="102" y="2533"/>
                    <a:pt x="42" y="2343"/>
                    <a:pt x="42" y="2153"/>
                  </a:cubicBezTo>
                  <a:cubicBezTo>
                    <a:pt x="42" y="1964"/>
                    <a:pt x="116" y="1774"/>
                    <a:pt x="190" y="1598"/>
                  </a:cubicBezTo>
                  <a:cubicBezTo>
                    <a:pt x="278" y="1422"/>
                    <a:pt x="380" y="1246"/>
                    <a:pt x="454" y="1070"/>
                  </a:cubicBezTo>
                  <a:cubicBezTo>
                    <a:pt x="542" y="894"/>
                    <a:pt x="588" y="687"/>
                    <a:pt x="570" y="483"/>
                  </a:cubicBezTo>
                  <a:cubicBezTo>
                    <a:pt x="556" y="395"/>
                    <a:pt x="528" y="293"/>
                    <a:pt x="482" y="205"/>
                  </a:cubicBezTo>
                  <a:cubicBezTo>
                    <a:pt x="454" y="159"/>
                    <a:pt x="426" y="117"/>
                    <a:pt x="394" y="89"/>
                  </a:cubicBezTo>
                  <a:cubicBezTo>
                    <a:pt x="352" y="43"/>
                    <a:pt x="324" y="15"/>
                    <a:pt x="278" y="1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86" name="Google Shape;386;p44"/>
            <p:cNvSpPr/>
            <p:nvPr/>
          </p:nvSpPr>
          <p:spPr>
            <a:xfrm>
              <a:off x="657650" y="4404525"/>
              <a:ext cx="13575" cy="103000"/>
            </a:xfrm>
            <a:custGeom>
              <a:avLst/>
              <a:gdLst/>
              <a:ahLst/>
              <a:cxnLst/>
              <a:rect l="l" t="t" r="r" b="b"/>
              <a:pathLst>
                <a:path w="543" h="4120" extrusionOk="0">
                  <a:moveTo>
                    <a:pt x="338" y="0"/>
                  </a:moveTo>
                  <a:cubicBezTo>
                    <a:pt x="190" y="106"/>
                    <a:pt x="88" y="282"/>
                    <a:pt x="43" y="458"/>
                  </a:cubicBezTo>
                  <a:cubicBezTo>
                    <a:pt x="1" y="648"/>
                    <a:pt x="1" y="838"/>
                    <a:pt x="29" y="1013"/>
                  </a:cubicBezTo>
                  <a:cubicBezTo>
                    <a:pt x="103" y="1379"/>
                    <a:pt x="278" y="1703"/>
                    <a:pt x="395" y="2055"/>
                  </a:cubicBezTo>
                  <a:cubicBezTo>
                    <a:pt x="454" y="2216"/>
                    <a:pt x="497" y="2406"/>
                    <a:pt x="497" y="2582"/>
                  </a:cubicBezTo>
                  <a:cubicBezTo>
                    <a:pt x="514" y="2758"/>
                    <a:pt x="468" y="2948"/>
                    <a:pt x="380" y="3110"/>
                  </a:cubicBezTo>
                  <a:cubicBezTo>
                    <a:pt x="307" y="3272"/>
                    <a:pt x="190" y="3416"/>
                    <a:pt x="131" y="3578"/>
                  </a:cubicBezTo>
                  <a:cubicBezTo>
                    <a:pt x="88" y="3666"/>
                    <a:pt x="74" y="3768"/>
                    <a:pt x="74" y="3856"/>
                  </a:cubicBezTo>
                  <a:cubicBezTo>
                    <a:pt x="88" y="3944"/>
                    <a:pt x="117" y="4046"/>
                    <a:pt x="176" y="4119"/>
                  </a:cubicBezTo>
                  <a:lnTo>
                    <a:pt x="190" y="4119"/>
                  </a:lnTo>
                  <a:lnTo>
                    <a:pt x="190" y="4105"/>
                  </a:lnTo>
                  <a:cubicBezTo>
                    <a:pt x="131" y="4032"/>
                    <a:pt x="103" y="3944"/>
                    <a:pt x="103" y="3856"/>
                  </a:cubicBezTo>
                  <a:cubicBezTo>
                    <a:pt x="103" y="3768"/>
                    <a:pt x="117" y="3680"/>
                    <a:pt x="145" y="3592"/>
                  </a:cubicBezTo>
                  <a:cubicBezTo>
                    <a:pt x="219" y="3430"/>
                    <a:pt x="321" y="3286"/>
                    <a:pt x="409" y="3110"/>
                  </a:cubicBezTo>
                  <a:cubicBezTo>
                    <a:pt x="497" y="2948"/>
                    <a:pt x="542" y="2758"/>
                    <a:pt x="542" y="2582"/>
                  </a:cubicBezTo>
                  <a:cubicBezTo>
                    <a:pt x="528" y="2392"/>
                    <a:pt x="482" y="2216"/>
                    <a:pt x="426" y="2041"/>
                  </a:cubicBezTo>
                  <a:cubicBezTo>
                    <a:pt x="321" y="1689"/>
                    <a:pt x="131" y="1365"/>
                    <a:pt x="57" y="1013"/>
                  </a:cubicBezTo>
                  <a:cubicBezTo>
                    <a:pt x="29" y="824"/>
                    <a:pt x="29" y="648"/>
                    <a:pt x="74" y="472"/>
                  </a:cubicBezTo>
                  <a:cubicBezTo>
                    <a:pt x="117" y="296"/>
                    <a:pt x="205" y="120"/>
                    <a:pt x="352" y="18"/>
                  </a:cubicBezTo>
                  <a:lnTo>
                    <a:pt x="352" y="0"/>
                  </a:ln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87" name="Google Shape;387;p44"/>
            <p:cNvSpPr/>
            <p:nvPr/>
          </p:nvSpPr>
          <p:spPr>
            <a:xfrm>
              <a:off x="746650" y="4285100"/>
              <a:ext cx="80650" cy="93850"/>
            </a:xfrm>
            <a:custGeom>
              <a:avLst/>
              <a:gdLst/>
              <a:ahLst/>
              <a:cxnLst/>
              <a:rect l="l" t="t" r="r" b="b"/>
              <a:pathLst>
                <a:path w="3226" h="3754" extrusionOk="0">
                  <a:moveTo>
                    <a:pt x="0" y="1"/>
                  </a:moveTo>
                  <a:lnTo>
                    <a:pt x="0" y="15"/>
                  </a:lnTo>
                  <a:cubicBezTo>
                    <a:pt x="148" y="412"/>
                    <a:pt x="338" y="778"/>
                    <a:pt x="560" y="1144"/>
                  </a:cubicBezTo>
                  <a:cubicBezTo>
                    <a:pt x="778" y="1496"/>
                    <a:pt x="1027" y="1833"/>
                    <a:pt x="1291" y="2157"/>
                  </a:cubicBezTo>
                  <a:cubicBezTo>
                    <a:pt x="1847" y="2787"/>
                    <a:pt x="2494" y="3328"/>
                    <a:pt x="3212" y="3754"/>
                  </a:cubicBezTo>
                  <a:lnTo>
                    <a:pt x="3226" y="3740"/>
                  </a:lnTo>
                  <a:cubicBezTo>
                    <a:pt x="2508" y="3300"/>
                    <a:pt x="1861" y="2755"/>
                    <a:pt x="1319" y="2125"/>
                  </a:cubicBezTo>
                  <a:cubicBezTo>
                    <a:pt x="1056" y="1819"/>
                    <a:pt x="806" y="1482"/>
                    <a:pt x="588" y="1130"/>
                  </a:cubicBezTo>
                  <a:cubicBezTo>
                    <a:pt x="366" y="764"/>
                    <a:pt x="176" y="398"/>
                    <a:pt x="14" y="15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88" name="Google Shape;388;p44"/>
            <p:cNvSpPr/>
            <p:nvPr/>
          </p:nvSpPr>
          <p:spPr>
            <a:xfrm>
              <a:off x="774525" y="4291700"/>
              <a:ext cx="60875" cy="61575"/>
            </a:xfrm>
            <a:custGeom>
              <a:avLst/>
              <a:gdLst/>
              <a:ahLst/>
              <a:cxnLst/>
              <a:rect l="l" t="t" r="r" b="b"/>
              <a:pathLst>
                <a:path w="2435" h="2463" extrusionOk="0">
                  <a:moveTo>
                    <a:pt x="0" y="0"/>
                  </a:moveTo>
                  <a:lnTo>
                    <a:pt x="0" y="15"/>
                  </a:lnTo>
                  <a:cubicBezTo>
                    <a:pt x="130" y="278"/>
                    <a:pt x="278" y="514"/>
                    <a:pt x="454" y="750"/>
                  </a:cubicBezTo>
                  <a:cubicBezTo>
                    <a:pt x="630" y="982"/>
                    <a:pt x="820" y="1218"/>
                    <a:pt x="1027" y="1422"/>
                  </a:cubicBezTo>
                  <a:cubicBezTo>
                    <a:pt x="1435" y="1833"/>
                    <a:pt x="1907" y="2185"/>
                    <a:pt x="2417" y="2463"/>
                  </a:cubicBezTo>
                  <a:lnTo>
                    <a:pt x="2434" y="2463"/>
                  </a:lnTo>
                  <a:lnTo>
                    <a:pt x="2434" y="2449"/>
                  </a:lnTo>
                  <a:cubicBezTo>
                    <a:pt x="1921" y="2157"/>
                    <a:pt x="1450" y="1805"/>
                    <a:pt x="1056" y="1393"/>
                  </a:cubicBezTo>
                  <a:cubicBezTo>
                    <a:pt x="852" y="1189"/>
                    <a:pt x="658" y="968"/>
                    <a:pt x="482" y="732"/>
                  </a:cubicBezTo>
                  <a:cubicBezTo>
                    <a:pt x="306" y="500"/>
                    <a:pt x="148" y="264"/>
                    <a:pt x="14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89" name="Google Shape;389;p44"/>
            <p:cNvSpPr/>
            <p:nvPr/>
          </p:nvSpPr>
          <p:spPr>
            <a:xfrm>
              <a:off x="788425" y="4275250"/>
              <a:ext cx="56475" cy="78025"/>
            </a:xfrm>
            <a:custGeom>
              <a:avLst/>
              <a:gdLst/>
              <a:ahLst/>
              <a:cxnLst/>
              <a:rect l="l" t="t" r="r" b="b"/>
              <a:pathLst>
                <a:path w="2259" h="3121" extrusionOk="0">
                  <a:moveTo>
                    <a:pt x="14" y="1"/>
                  </a:moveTo>
                  <a:lnTo>
                    <a:pt x="0" y="15"/>
                  </a:lnTo>
                  <a:cubicBezTo>
                    <a:pt x="310" y="159"/>
                    <a:pt x="602" y="335"/>
                    <a:pt x="851" y="542"/>
                  </a:cubicBezTo>
                  <a:cubicBezTo>
                    <a:pt x="1115" y="746"/>
                    <a:pt x="1351" y="996"/>
                    <a:pt x="1541" y="1260"/>
                  </a:cubicBezTo>
                  <a:cubicBezTo>
                    <a:pt x="1935" y="1802"/>
                    <a:pt x="2184" y="2445"/>
                    <a:pt x="2244" y="3107"/>
                  </a:cubicBezTo>
                  <a:lnTo>
                    <a:pt x="2258" y="3121"/>
                  </a:lnTo>
                  <a:lnTo>
                    <a:pt x="2258" y="3107"/>
                  </a:lnTo>
                  <a:cubicBezTo>
                    <a:pt x="2244" y="2769"/>
                    <a:pt x="2170" y="2445"/>
                    <a:pt x="2037" y="2125"/>
                  </a:cubicBezTo>
                  <a:cubicBezTo>
                    <a:pt x="1921" y="1816"/>
                    <a:pt x="1759" y="1524"/>
                    <a:pt x="1569" y="1246"/>
                  </a:cubicBezTo>
                  <a:cubicBezTo>
                    <a:pt x="1379" y="968"/>
                    <a:pt x="1143" y="732"/>
                    <a:pt x="879" y="511"/>
                  </a:cubicBezTo>
                  <a:cubicBezTo>
                    <a:pt x="616" y="307"/>
                    <a:pt x="324" y="131"/>
                    <a:pt x="14" y="1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90" name="Google Shape;390;p44"/>
            <p:cNvSpPr/>
            <p:nvPr/>
          </p:nvSpPr>
          <p:spPr>
            <a:xfrm>
              <a:off x="659050" y="4275600"/>
              <a:ext cx="78825" cy="57200"/>
            </a:xfrm>
            <a:custGeom>
              <a:avLst/>
              <a:gdLst/>
              <a:ahLst/>
              <a:cxnLst/>
              <a:rect l="l" t="t" r="r" b="b"/>
              <a:pathLst>
                <a:path w="3153" h="2288" extrusionOk="0">
                  <a:moveTo>
                    <a:pt x="3153" y="1"/>
                  </a:moveTo>
                  <a:lnTo>
                    <a:pt x="3138" y="15"/>
                  </a:lnTo>
                  <a:cubicBezTo>
                    <a:pt x="2875" y="630"/>
                    <a:pt x="2435" y="1186"/>
                    <a:pt x="1893" y="1584"/>
                  </a:cubicBezTo>
                  <a:cubicBezTo>
                    <a:pt x="1615" y="1774"/>
                    <a:pt x="1306" y="1935"/>
                    <a:pt x="1000" y="2051"/>
                  </a:cubicBezTo>
                  <a:cubicBezTo>
                    <a:pt x="676" y="2185"/>
                    <a:pt x="339" y="2255"/>
                    <a:pt x="1" y="2273"/>
                  </a:cubicBezTo>
                  <a:lnTo>
                    <a:pt x="1" y="2287"/>
                  </a:lnTo>
                  <a:cubicBezTo>
                    <a:pt x="353" y="2273"/>
                    <a:pt x="690" y="2213"/>
                    <a:pt x="1014" y="2080"/>
                  </a:cubicBezTo>
                  <a:cubicBezTo>
                    <a:pt x="1320" y="1978"/>
                    <a:pt x="1629" y="1802"/>
                    <a:pt x="1907" y="1612"/>
                  </a:cubicBezTo>
                  <a:cubicBezTo>
                    <a:pt x="2185" y="1408"/>
                    <a:pt x="2435" y="1172"/>
                    <a:pt x="2639" y="894"/>
                  </a:cubicBezTo>
                  <a:cubicBezTo>
                    <a:pt x="2861" y="630"/>
                    <a:pt x="3036" y="338"/>
                    <a:pt x="3153" y="15"/>
                  </a:cubicBezTo>
                  <a:lnTo>
                    <a:pt x="3153" y="1"/>
                  </a:ln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91" name="Google Shape;391;p44"/>
            <p:cNvSpPr/>
            <p:nvPr/>
          </p:nvSpPr>
          <p:spPr>
            <a:xfrm>
              <a:off x="673400" y="4284400"/>
              <a:ext cx="49450" cy="32200"/>
            </a:xfrm>
            <a:custGeom>
              <a:avLst/>
              <a:gdLst/>
              <a:ahLst/>
              <a:cxnLst/>
              <a:rect l="l" t="t" r="r" b="b"/>
              <a:pathLst>
                <a:path w="1978" h="1288" extrusionOk="0">
                  <a:moveTo>
                    <a:pt x="1977" y="0"/>
                  </a:moveTo>
                  <a:cubicBezTo>
                    <a:pt x="1611" y="145"/>
                    <a:pt x="1259" y="338"/>
                    <a:pt x="922" y="542"/>
                  </a:cubicBezTo>
                  <a:cubicBezTo>
                    <a:pt x="763" y="644"/>
                    <a:pt x="602" y="760"/>
                    <a:pt x="440" y="894"/>
                  </a:cubicBezTo>
                  <a:cubicBezTo>
                    <a:pt x="292" y="1010"/>
                    <a:pt x="130" y="1144"/>
                    <a:pt x="0" y="1288"/>
                  </a:cubicBezTo>
                  <a:lnTo>
                    <a:pt x="14" y="1288"/>
                  </a:lnTo>
                  <a:cubicBezTo>
                    <a:pt x="162" y="1158"/>
                    <a:pt x="306" y="1042"/>
                    <a:pt x="454" y="908"/>
                  </a:cubicBezTo>
                  <a:cubicBezTo>
                    <a:pt x="616" y="792"/>
                    <a:pt x="778" y="690"/>
                    <a:pt x="939" y="570"/>
                  </a:cubicBezTo>
                  <a:cubicBezTo>
                    <a:pt x="1274" y="352"/>
                    <a:pt x="1625" y="176"/>
                    <a:pt x="1977" y="15"/>
                  </a:cubicBezTo>
                  <a:lnTo>
                    <a:pt x="1977" y="0"/>
                  </a:ln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92" name="Google Shape;392;p44"/>
            <p:cNvSpPr/>
            <p:nvPr/>
          </p:nvSpPr>
          <p:spPr>
            <a:xfrm>
              <a:off x="510700" y="4351050"/>
              <a:ext cx="115050" cy="195700"/>
            </a:xfrm>
            <a:custGeom>
              <a:avLst/>
              <a:gdLst/>
              <a:ahLst/>
              <a:cxnLst/>
              <a:rect l="l" t="t" r="r" b="b"/>
              <a:pathLst>
                <a:path w="4602" h="7828" extrusionOk="0">
                  <a:moveTo>
                    <a:pt x="1" y="1"/>
                  </a:moveTo>
                  <a:lnTo>
                    <a:pt x="1010" y="6536"/>
                  </a:lnTo>
                  <a:lnTo>
                    <a:pt x="4602" y="7827"/>
                  </a:lnTo>
                  <a:cubicBezTo>
                    <a:pt x="4602" y="7827"/>
                    <a:pt x="3546" y="1570"/>
                    <a:pt x="3546" y="1556"/>
                  </a:cubicBezTo>
                  <a:cubicBezTo>
                    <a:pt x="2111" y="574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B1D6D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93" name="Google Shape;393;p44"/>
            <p:cNvSpPr/>
            <p:nvPr/>
          </p:nvSpPr>
          <p:spPr>
            <a:xfrm>
              <a:off x="507800" y="4355450"/>
              <a:ext cx="118300" cy="193850"/>
            </a:xfrm>
            <a:custGeom>
              <a:avLst/>
              <a:gdLst/>
              <a:ahLst/>
              <a:cxnLst/>
              <a:rect l="l" t="t" r="r" b="b"/>
              <a:pathLst>
                <a:path w="4732" h="7754" extrusionOk="0">
                  <a:moveTo>
                    <a:pt x="1" y="1"/>
                  </a:moveTo>
                  <a:lnTo>
                    <a:pt x="908" y="6434"/>
                  </a:lnTo>
                  <a:lnTo>
                    <a:pt x="4732" y="7753"/>
                  </a:lnTo>
                  <a:cubicBezTo>
                    <a:pt x="4732" y="7753"/>
                    <a:pt x="3677" y="1496"/>
                    <a:pt x="3677" y="1482"/>
                  </a:cubicBezTo>
                  <a:cubicBezTo>
                    <a:pt x="2153" y="486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B1D6D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94" name="Google Shape;394;p44"/>
            <p:cNvSpPr/>
            <p:nvPr/>
          </p:nvSpPr>
          <p:spPr>
            <a:xfrm>
              <a:off x="501925" y="4359850"/>
              <a:ext cx="124175" cy="192000"/>
            </a:xfrm>
            <a:custGeom>
              <a:avLst/>
              <a:gdLst/>
              <a:ahLst/>
              <a:cxnLst/>
              <a:rect l="l" t="t" r="r" b="b"/>
              <a:pathLst>
                <a:path w="4967" h="7680" extrusionOk="0">
                  <a:moveTo>
                    <a:pt x="0" y="1"/>
                  </a:moveTo>
                  <a:lnTo>
                    <a:pt x="1143" y="6346"/>
                  </a:lnTo>
                  <a:lnTo>
                    <a:pt x="4967" y="7679"/>
                  </a:lnTo>
                  <a:cubicBezTo>
                    <a:pt x="4967" y="7679"/>
                    <a:pt x="3929" y="1408"/>
                    <a:pt x="3929" y="1393"/>
                  </a:cubicBezTo>
                  <a:cubicBezTo>
                    <a:pt x="2578" y="528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95" name="Google Shape;395;p44"/>
            <p:cNvSpPr/>
            <p:nvPr/>
          </p:nvSpPr>
          <p:spPr>
            <a:xfrm>
              <a:off x="599700" y="4323175"/>
              <a:ext cx="107400" cy="223225"/>
            </a:xfrm>
            <a:custGeom>
              <a:avLst/>
              <a:gdLst/>
              <a:ahLst/>
              <a:cxnLst/>
              <a:rect l="l" t="t" r="r" b="b"/>
              <a:pathLst>
                <a:path w="4296" h="8929" extrusionOk="0">
                  <a:moveTo>
                    <a:pt x="2948" y="1"/>
                  </a:moveTo>
                  <a:cubicBezTo>
                    <a:pt x="2948" y="1"/>
                    <a:pt x="1101" y="1320"/>
                    <a:pt x="1" y="2671"/>
                  </a:cubicBezTo>
                  <a:cubicBezTo>
                    <a:pt x="18" y="2685"/>
                    <a:pt x="1161" y="8928"/>
                    <a:pt x="1161" y="8928"/>
                  </a:cubicBezTo>
                  <a:lnTo>
                    <a:pt x="4295" y="6656"/>
                  </a:lnTo>
                  <a:lnTo>
                    <a:pt x="2948" y="1"/>
                  </a:lnTo>
                  <a:close/>
                </a:path>
              </a:pathLst>
            </a:custGeom>
            <a:solidFill>
              <a:srgbClr val="B1D6D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96" name="Google Shape;396;p44"/>
            <p:cNvSpPr/>
            <p:nvPr/>
          </p:nvSpPr>
          <p:spPr>
            <a:xfrm>
              <a:off x="600150" y="4327575"/>
              <a:ext cx="113200" cy="221375"/>
            </a:xfrm>
            <a:custGeom>
              <a:avLst/>
              <a:gdLst/>
              <a:ahLst/>
              <a:cxnLst/>
              <a:rect l="l" t="t" r="r" b="b"/>
              <a:pathLst>
                <a:path w="4528" h="8855" extrusionOk="0">
                  <a:moveTo>
                    <a:pt x="3236" y="1"/>
                  </a:moveTo>
                  <a:cubicBezTo>
                    <a:pt x="3236" y="1"/>
                    <a:pt x="1185" y="1204"/>
                    <a:pt x="0" y="2597"/>
                  </a:cubicBezTo>
                  <a:cubicBezTo>
                    <a:pt x="14" y="2597"/>
                    <a:pt x="1157" y="8854"/>
                    <a:pt x="1157" y="8854"/>
                  </a:cubicBezTo>
                  <a:lnTo>
                    <a:pt x="4527" y="6480"/>
                  </a:lnTo>
                  <a:lnTo>
                    <a:pt x="3236" y="1"/>
                  </a:lnTo>
                  <a:close/>
                </a:path>
              </a:pathLst>
            </a:custGeom>
            <a:solidFill>
              <a:srgbClr val="B1D6D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97" name="Google Shape;397;p44"/>
            <p:cNvSpPr/>
            <p:nvPr/>
          </p:nvSpPr>
          <p:spPr>
            <a:xfrm>
              <a:off x="600850" y="4331275"/>
              <a:ext cx="113200" cy="219875"/>
            </a:xfrm>
            <a:custGeom>
              <a:avLst/>
              <a:gdLst/>
              <a:ahLst/>
              <a:cxnLst/>
              <a:rect l="l" t="t" r="r" b="b"/>
              <a:pathLst>
                <a:path w="4528" h="8795" extrusionOk="0">
                  <a:moveTo>
                    <a:pt x="3458" y="0"/>
                  </a:moveTo>
                  <a:cubicBezTo>
                    <a:pt x="3458" y="0"/>
                    <a:pt x="1055" y="1319"/>
                    <a:pt x="0" y="2536"/>
                  </a:cubicBezTo>
                  <a:cubicBezTo>
                    <a:pt x="0" y="2551"/>
                    <a:pt x="1157" y="8794"/>
                    <a:pt x="1157" y="8794"/>
                  </a:cubicBezTo>
                  <a:lnTo>
                    <a:pt x="4527" y="6434"/>
                  </a:lnTo>
                  <a:lnTo>
                    <a:pt x="345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98" name="Google Shape;398;p44"/>
            <p:cNvSpPr/>
            <p:nvPr/>
          </p:nvSpPr>
          <p:spPr>
            <a:xfrm>
              <a:off x="493525" y="4364850"/>
              <a:ext cx="131425" cy="200300"/>
            </a:xfrm>
            <a:custGeom>
              <a:avLst/>
              <a:gdLst/>
              <a:ahLst/>
              <a:cxnLst/>
              <a:rect l="l" t="t" r="r" b="b"/>
              <a:pathLst>
                <a:path w="5257" h="8012" extrusionOk="0">
                  <a:moveTo>
                    <a:pt x="155" y="1"/>
                  </a:moveTo>
                  <a:cubicBezTo>
                    <a:pt x="48" y="1"/>
                    <a:pt x="1" y="128"/>
                    <a:pt x="26" y="314"/>
                  </a:cubicBezTo>
                  <a:lnTo>
                    <a:pt x="1142" y="6586"/>
                  </a:lnTo>
                  <a:cubicBezTo>
                    <a:pt x="1170" y="6793"/>
                    <a:pt x="1303" y="6983"/>
                    <a:pt x="1419" y="7011"/>
                  </a:cubicBezTo>
                  <a:lnTo>
                    <a:pt x="5071" y="8007"/>
                  </a:lnTo>
                  <a:cubicBezTo>
                    <a:pt x="5082" y="8010"/>
                    <a:pt x="5093" y="8012"/>
                    <a:pt x="5104" y="8012"/>
                  </a:cubicBezTo>
                  <a:cubicBezTo>
                    <a:pt x="5200" y="8012"/>
                    <a:pt x="5256" y="7885"/>
                    <a:pt x="5215" y="7701"/>
                  </a:cubicBezTo>
                  <a:lnTo>
                    <a:pt x="4117" y="1429"/>
                  </a:lnTo>
                  <a:cubicBezTo>
                    <a:pt x="4072" y="1222"/>
                    <a:pt x="3956" y="1032"/>
                    <a:pt x="3839" y="1004"/>
                  </a:cubicBezTo>
                  <a:lnTo>
                    <a:pt x="188" y="5"/>
                  </a:lnTo>
                  <a:cubicBezTo>
                    <a:pt x="177" y="2"/>
                    <a:pt x="166" y="1"/>
                    <a:pt x="155" y="1"/>
                  </a:cubicBezTo>
                  <a:close/>
                </a:path>
              </a:pathLst>
            </a:custGeom>
            <a:solidFill>
              <a:srgbClr val="E65C5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99" name="Google Shape;399;p44"/>
            <p:cNvSpPr/>
            <p:nvPr/>
          </p:nvSpPr>
          <p:spPr>
            <a:xfrm>
              <a:off x="494675" y="4366700"/>
              <a:ext cx="130275" cy="198450"/>
            </a:xfrm>
            <a:custGeom>
              <a:avLst/>
              <a:gdLst/>
              <a:ahLst/>
              <a:cxnLst/>
              <a:rect l="l" t="t" r="r" b="b"/>
              <a:pathLst>
                <a:path w="5211" h="7938" extrusionOk="0">
                  <a:moveTo>
                    <a:pt x="156" y="1"/>
                  </a:moveTo>
                  <a:cubicBezTo>
                    <a:pt x="56" y="1"/>
                    <a:pt x="1" y="124"/>
                    <a:pt x="26" y="300"/>
                  </a:cubicBezTo>
                  <a:lnTo>
                    <a:pt x="1124" y="6526"/>
                  </a:lnTo>
                  <a:cubicBezTo>
                    <a:pt x="1169" y="6733"/>
                    <a:pt x="1285" y="6909"/>
                    <a:pt x="1405" y="6937"/>
                  </a:cubicBezTo>
                  <a:lnTo>
                    <a:pt x="5025" y="7933"/>
                  </a:lnTo>
                  <a:cubicBezTo>
                    <a:pt x="5036" y="7936"/>
                    <a:pt x="5047" y="7938"/>
                    <a:pt x="5058" y="7938"/>
                  </a:cubicBezTo>
                  <a:cubicBezTo>
                    <a:pt x="5154" y="7938"/>
                    <a:pt x="5210" y="7811"/>
                    <a:pt x="5169" y="7627"/>
                  </a:cubicBezTo>
                  <a:lnTo>
                    <a:pt x="4085" y="1397"/>
                  </a:lnTo>
                  <a:cubicBezTo>
                    <a:pt x="4043" y="1207"/>
                    <a:pt x="3924" y="1017"/>
                    <a:pt x="3808" y="986"/>
                  </a:cubicBezTo>
                  <a:lnTo>
                    <a:pt x="188" y="4"/>
                  </a:lnTo>
                  <a:cubicBezTo>
                    <a:pt x="177" y="2"/>
                    <a:pt x="167" y="1"/>
                    <a:pt x="156" y="1"/>
                  </a:cubicBezTo>
                  <a:close/>
                </a:path>
              </a:pathLst>
            </a:custGeom>
            <a:solidFill>
              <a:srgbClr val="FEE38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00" name="Google Shape;400;p44"/>
            <p:cNvSpPr/>
            <p:nvPr/>
          </p:nvSpPr>
          <p:spPr>
            <a:xfrm>
              <a:off x="605600" y="4334400"/>
              <a:ext cx="120575" cy="227975"/>
            </a:xfrm>
            <a:custGeom>
              <a:avLst/>
              <a:gdLst/>
              <a:ahLst/>
              <a:cxnLst/>
              <a:rect l="l" t="t" r="r" b="b"/>
              <a:pathLst>
                <a:path w="4823" h="9119" extrusionOk="0">
                  <a:moveTo>
                    <a:pt x="3507" y="1"/>
                  </a:moveTo>
                  <a:cubicBezTo>
                    <a:pt x="3486" y="1"/>
                    <a:pt x="3465" y="8"/>
                    <a:pt x="3444" y="23"/>
                  </a:cubicBezTo>
                  <a:lnTo>
                    <a:pt x="162" y="2102"/>
                  </a:lnTo>
                  <a:cubicBezTo>
                    <a:pt x="60" y="2162"/>
                    <a:pt x="0" y="2383"/>
                    <a:pt x="28" y="2573"/>
                  </a:cubicBezTo>
                  <a:lnTo>
                    <a:pt x="1129" y="8859"/>
                  </a:lnTo>
                  <a:cubicBezTo>
                    <a:pt x="1162" y="9021"/>
                    <a:pt x="1234" y="9119"/>
                    <a:pt x="1319" y="9119"/>
                  </a:cubicBezTo>
                  <a:cubicBezTo>
                    <a:pt x="1343" y="9119"/>
                    <a:pt x="1368" y="9111"/>
                    <a:pt x="1393" y="9095"/>
                  </a:cubicBezTo>
                  <a:lnTo>
                    <a:pt x="4661" y="7026"/>
                  </a:lnTo>
                  <a:cubicBezTo>
                    <a:pt x="4763" y="6956"/>
                    <a:pt x="4823" y="6749"/>
                    <a:pt x="4795" y="6545"/>
                  </a:cubicBezTo>
                  <a:lnTo>
                    <a:pt x="3694" y="255"/>
                  </a:lnTo>
                  <a:cubicBezTo>
                    <a:pt x="3660" y="105"/>
                    <a:pt x="3587" y="1"/>
                    <a:pt x="3507" y="1"/>
                  </a:cubicBezTo>
                  <a:close/>
                </a:path>
              </a:pathLst>
            </a:custGeom>
            <a:solidFill>
              <a:srgbClr val="E65C5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01" name="Google Shape;401;p44"/>
            <p:cNvSpPr/>
            <p:nvPr/>
          </p:nvSpPr>
          <p:spPr>
            <a:xfrm>
              <a:off x="605950" y="4336375"/>
              <a:ext cx="119525" cy="226000"/>
            </a:xfrm>
            <a:custGeom>
              <a:avLst/>
              <a:gdLst/>
              <a:ahLst/>
              <a:cxnLst/>
              <a:rect l="l" t="t" r="r" b="b"/>
              <a:pathLst>
                <a:path w="4781" h="9040" extrusionOk="0">
                  <a:moveTo>
                    <a:pt x="3461" y="1"/>
                  </a:moveTo>
                  <a:cubicBezTo>
                    <a:pt x="3441" y="1"/>
                    <a:pt x="3421" y="6"/>
                    <a:pt x="3402" y="18"/>
                  </a:cubicBezTo>
                  <a:lnTo>
                    <a:pt x="162" y="2083"/>
                  </a:lnTo>
                  <a:cubicBezTo>
                    <a:pt x="46" y="2143"/>
                    <a:pt x="0" y="2361"/>
                    <a:pt x="32" y="2551"/>
                  </a:cubicBezTo>
                  <a:lnTo>
                    <a:pt x="1115" y="8780"/>
                  </a:lnTo>
                  <a:cubicBezTo>
                    <a:pt x="1148" y="8942"/>
                    <a:pt x="1220" y="9040"/>
                    <a:pt x="1298" y="9040"/>
                  </a:cubicBezTo>
                  <a:cubicBezTo>
                    <a:pt x="1320" y="9040"/>
                    <a:pt x="1343" y="9032"/>
                    <a:pt x="1365" y="9016"/>
                  </a:cubicBezTo>
                  <a:lnTo>
                    <a:pt x="4619" y="6965"/>
                  </a:lnTo>
                  <a:cubicBezTo>
                    <a:pt x="4721" y="6905"/>
                    <a:pt x="4781" y="6684"/>
                    <a:pt x="4749" y="6494"/>
                  </a:cubicBezTo>
                  <a:lnTo>
                    <a:pt x="3651" y="264"/>
                  </a:lnTo>
                  <a:cubicBezTo>
                    <a:pt x="3626" y="99"/>
                    <a:pt x="3545" y="1"/>
                    <a:pt x="3461" y="1"/>
                  </a:cubicBezTo>
                  <a:close/>
                </a:path>
              </a:pathLst>
            </a:custGeom>
            <a:solidFill>
              <a:srgbClr val="FEE38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02" name="Google Shape;402;p44"/>
            <p:cNvSpPr/>
            <p:nvPr/>
          </p:nvSpPr>
          <p:spPr>
            <a:xfrm>
              <a:off x="586150" y="4384325"/>
              <a:ext cx="58325" cy="183400"/>
            </a:xfrm>
            <a:custGeom>
              <a:avLst/>
              <a:gdLst/>
              <a:ahLst/>
              <a:cxnLst/>
              <a:rect l="l" t="t" r="r" b="b"/>
              <a:pathLst>
                <a:path w="2333" h="7336" extrusionOk="0">
                  <a:moveTo>
                    <a:pt x="966" y="1"/>
                  </a:moveTo>
                  <a:cubicBezTo>
                    <a:pt x="957" y="1"/>
                    <a:pt x="949" y="2"/>
                    <a:pt x="940" y="3"/>
                  </a:cubicBezTo>
                  <a:lnTo>
                    <a:pt x="149" y="193"/>
                  </a:lnTo>
                  <a:cubicBezTo>
                    <a:pt x="61" y="225"/>
                    <a:pt x="1" y="327"/>
                    <a:pt x="15" y="414"/>
                  </a:cubicBezTo>
                  <a:lnTo>
                    <a:pt x="1218" y="7186"/>
                  </a:lnTo>
                  <a:cubicBezTo>
                    <a:pt x="1231" y="7278"/>
                    <a:pt x="1303" y="7335"/>
                    <a:pt x="1382" y="7335"/>
                  </a:cubicBezTo>
                  <a:cubicBezTo>
                    <a:pt x="1391" y="7335"/>
                    <a:pt x="1399" y="7335"/>
                    <a:pt x="1408" y="7333"/>
                  </a:cubicBezTo>
                  <a:lnTo>
                    <a:pt x="2185" y="7140"/>
                  </a:lnTo>
                  <a:cubicBezTo>
                    <a:pt x="2273" y="7112"/>
                    <a:pt x="2333" y="7024"/>
                    <a:pt x="2319" y="6922"/>
                  </a:cubicBezTo>
                  <a:lnTo>
                    <a:pt x="1130" y="151"/>
                  </a:lnTo>
                  <a:cubicBezTo>
                    <a:pt x="1117" y="59"/>
                    <a:pt x="1044" y="1"/>
                    <a:pt x="966" y="1"/>
                  </a:cubicBezTo>
                  <a:close/>
                </a:path>
              </a:pathLst>
            </a:custGeom>
            <a:solidFill>
              <a:srgbClr val="FA998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03" name="Google Shape;403;p44"/>
            <p:cNvSpPr/>
            <p:nvPr/>
          </p:nvSpPr>
          <p:spPr>
            <a:xfrm>
              <a:off x="487575" y="4414100"/>
              <a:ext cx="35200" cy="47625"/>
            </a:xfrm>
            <a:custGeom>
              <a:avLst/>
              <a:gdLst/>
              <a:ahLst/>
              <a:cxnLst/>
              <a:rect l="l" t="t" r="r" b="b"/>
              <a:pathLst>
                <a:path w="1408" h="1905" extrusionOk="0">
                  <a:moveTo>
                    <a:pt x="450" y="1"/>
                  </a:moveTo>
                  <a:cubicBezTo>
                    <a:pt x="276" y="1"/>
                    <a:pt x="75" y="469"/>
                    <a:pt x="75" y="469"/>
                  </a:cubicBezTo>
                  <a:cubicBezTo>
                    <a:pt x="75" y="469"/>
                    <a:pt x="1" y="1394"/>
                    <a:pt x="264" y="1728"/>
                  </a:cubicBezTo>
                  <a:cubicBezTo>
                    <a:pt x="359" y="1856"/>
                    <a:pt x="532" y="1904"/>
                    <a:pt x="712" y="1904"/>
                  </a:cubicBezTo>
                  <a:cubicBezTo>
                    <a:pt x="1007" y="1904"/>
                    <a:pt x="1323" y="1775"/>
                    <a:pt x="1351" y="1658"/>
                  </a:cubicBezTo>
                  <a:cubicBezTo>
                    <a:pt x="1377" y="1538"/>
                    <a:pt x="1103" y="1515"/>
                    <a:pt x="889" y="1515"/>
                  </a:cubicBezTo>
                  <a:cubicBezTo>
                    <a:pt x="760" y="1515"/>
                    <a:pt x="653" y="1524"/>
                    <a:pt x="648" y="1524"/>
                  </a:cubicBezTo>
                  <a:lnTo>
                    <a:pt x="648" y="1524"/>
                  </a:lnTo>
                  <a:cubicBezTo>
                    <a:pt x="661" y="1523"/>
                    <a:pt x="1408" y="1462"/>
                    <a:pt x="1394" y="1260"/>
                  </a:cubicBezTo>
                  <a:cubicBezTo>
                    <a:pt x="1386" y="1151"/>
                    <a:pt x="1146" y="1125"/>
                    <a:pt x="926" y="1125"/>
                  </a:cubicBezTo>
                  <a:cubicBezTo>
                    <a:pt x="736" y="1125"/>
                    <a:pt x="560" y="1144"/>
                    <a:pt x="560" y="1144"/>
                  </a:cubicBezTo>
                  <a:cubicBezTo>
                    <a:pt x="560" y="1144"/>
                    <a:pt x="1306" y="1042"/>
                    <a:pt x="1278" y="792"/>
                  </a:cubicBezTo>
                  <a:cubicBezTo>
                    <a:pt x="1259" y="698"/>
                    <a:pt x="1121" y="669"/>
                    <a:pt x="962" y="669"/>
                  </a:cubicBezTo>
                  <a:cubicBezTo>
                    <a:pt x="810" y="669"/>
                    <a:pt x="639" y="695"/>
                    <a:pt x="535" y="714"/>
                  </a:cubicBezTo>
                  <a:lnTo>
                    <a:pt x="535" y="714"/>
                  </a:lnTo>
                  <a:cubicBezTo>
                    <a:pt x="763" y="667"/>
                    <a:pt x="1316" y="538"/>
                    <a:pt x="1232" y="409"/>
                  </a:cubicBezTo>
                  <a:cubicBezTo>
                    <a:pt x="1202" y="356"/>
                    <a:pt x="1105" y="339"/>
                    <a:pt x="988" y="339"/>
                  </a:cubicBezTo>
                  <a:cubicBezTo>
                    <a:pt x="753" y="339"/>
                    <a:pt x="440" y="409"/>
                    <a:pt x="440" y="409"/>
                  </a:cubicBezTo>
                  <a:cubicBezTo>
                    <a:pt x="440" y="409"/>
                    <a:pt x="634" y="15"/>
                    <a:pt x="458" y="1"/>
                  </a:cubicBezTo>
                  <a:cubicBezTo>
                    <a:pt x="455" y="1"/>
                    <a:pt x="453" y="1"/>
                    <a:pt x="450" y="1"/>
                  </a:cubicBezTo>
                  <a:close/>
                </a:path>
              </a:pathLst>
            </a:custGeom>
            <a:solidFill>
              <a:srgbClr val="F7D2C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04" name="Google Shape;404;p44"/>
            <p:cNvSpPr/>
            <p:nvPr/>
          </p:nvSpPr>
          <p:spPr>
            <a:xfrm>
              <a:off x="700825" y="4470100"/>
              <a:ext cx="47350" cy="46575"/>
            </a:xfrm>
            <a:custGeom>
              <a:avLst/>
              <a:gdLst/>
              <a:ahLst/>
              <a:cxnLst/>
              <a:rect l="l" t="t" r="r" b="b"/>
              <a:pathLst>
                <a:path w="1894" h="1863" extrusionOk="0">
                  <a:moveTo>
                    <a:pt x="958" y="0"/>
                  </a:moveTo>
                  <a:cubicBezTo>
                    <a:pt x="765" y="0"/>
                    <a:pt x="571" y="62"/>
                    <a:pt x="412" y="191"/>
                  </a:cubicBezTo>
                  <a:cubicBezTo>
                    <a:pt x="46" y="487"/>
                    <a:pt x="1" y="1029"/>
                    <a:pt x="296" y="1394"/>
                  </a:cubicBezTo>
                  <a:lnTo>
                    <a:pt x="690" y="1862"/>
                  </a:lnTo>
                  <a:cubicBezTo>
                    <a:pt x="1042" y="1658"/>
                    <a:pt x="1601" y="1247"/>
                    <a:pt x="1893" y="515"/>
                  </a:cubicBezTo>
                  <a:lnTo>
                    <a:pt x="1513" y="191"/>
                  </a:lnTo>
                  <a:cubicBezTo>
                    <a:pt x="1356" y="66"/>
                    <a:pt x="1157" y="0"/>
                    <a:pt x="958" y="0"/>
                  </a:cubicBezTo>
                  <a:close/>
                </a:path>
              </a:pathLst>
            </a:custGeom>
            <a:solidFill>
              <a:srgbClr val="F7D2C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05" name="Google Shape;405;p44"/>
            <p:cNvSpPr/>
            <p:nvPr/>
          </p:nvSpPr>
          <p:spPr>
            <a:xfrm>
              <a:off x="718075" y="4482975"/>
              <a:ext cx="97550" cy="96100"/>
            </a:xfrm>
            <a:custGeom>
              <a:avLst/>
              <a:gdLst/>
              <a:ahLst/>
              <a:cxnLst/>
              <a:rect l="l" t="t" r="r" b="b"/>
              <a:pathLst>
                <a:path w="3902" h="3844" extrusionOk="0">
                  <a:moveTo>
                    <a:pt x="1203" y="0"/>
                  </a:moveTo>
                  <a:cubicBezTo>
                    <a:pt x="911" y="732"/>
                    <a:pt x="352" y="1143"/>
                    <a:pt x="0" y="1347"/>
                  </a:cubicBezTo>
                  <a:lnTo>
                    <a:pt x="1703" y="3416"/>
                  </a:lnTo>
                  <a:cubicBezTo>
                    <a:pt x="1745" y="3475"/>
                    <a:pt x="1791" y="3532"/>
                    <a:pt x="1847" y="3577"/>
                  </a:cubicBezTo>
                  <a:cubicBezTo>
                    <a:pt x="2060" y="3757"/>
                    <a:pt x="2321" y="3844"/>
                    <a:pt x="2581" y="3844"/>
                  </a:cubicBezTo>
                  <a:cubicBezTo>
                    <a:pt x="2913" y="3844"/>
                    <a:pt x="3245" y="3702"/>
                    <a:pt x="3475" y="3430"/>
                  </a:cubicBezTo>
                  <a:cubicBezTo>
                    <a:pt x="3901" y="2948"/>
                    <a:pt x="3827" y="2213"/>
                    <a:pt x="3342" y="1805"/>
                  </a:cubicBezTo>
                  <a:lnTo>
                    <a:pt x="1203" y="0"/>
                  </a:lnTo>
                  <a:close/>
                </a:path>
              </a:pathLst>
            </a:custGeom>
            <a:solidFill>
              <a:srgbClr val="E65C5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06" name="Google Shape;406;p44"/>
            <p:cNvSpPr/>
            <p:nvPr/>
          </p:nvSpPr>
          <p:spPr>
            <a:xfrm>
              <a:off x="684725" y="4450975"/>
              <a:ext cx="50950" cy="52475"/>
            </a:xfrm>
            <a:custGeom>
              <a:avLst/>
              <a:gdLst/>
              <a:ahLst/>
              <a:cxnLst/>
              <a:rect l="l" t="t" r="r" b="b"/>
              <a:pathLst>
                <a:path w="2038" h="2099" extrusionOk="0">
                  <a:moveTo>
                    <a:pt x="1312" y="1"/>
                  </a:moveTo>
                  <a:cubicBezTo>
                    <a:pt x="1304" y="1"/>
                    <a:pt x="1298" y="3"/>
                    <a:pt x="1292" y="7"/>
                  </a:cubicBezTo>
                  <a:cubicBezTo>
                    <a:pt x="1158" y="109"/>
                    <a:pt x="1246" y="503"/>
                    <a:pt x="1246" y="503"/>
                  </a:cubicBezTo>
                  <a:cubicBezTo>
                    <a:pt x="1246" y="503"/>
                    <a:pt x="325" y="548"/>
                    <a:pt x="163" y="752"/>
                  </a:cubicBezTo>
                  <a:cubicBezTo>
                    <a:pt x="1" y="974"/>
                    <a:pt x="205" y="1118"/>
                    <a:pt x="205" y="1118"/>
                  </a:cubicBezTo>
                  <a:cubicBezTo>
                    <a:pt x="205" y="1118"/>
                    <a:pt x="15" y="1308"/>
                    <a:pt x="265" y="1544"/>
                  </a:cubicBezTo>
                  <a:cubicBezTo>
                    <a:pt x="265" y="1544"/>
                    <a:pt x="103" y="1808"/>
                    <a:pt x="367" y="1941"/>
                  </a:cubicBezTo>
                  <a:cubicBezTo>
                    <a:pt x="598" y="2062"/>
                    <a:pt x="791" y="2098"/>
                    <a:pt x="939" y="2098"/>
                  </a:cubicBezTo>
                  <a:cubicBezTo>
                    <a:pt x="1168" y="2098"/>
                    <a:pt x="1292" y="2012"/>
                    <a:pt x="1292" y="2012"/>
                  </a:cubicBezTo>
                  <a:lnTo>
                    <a:pt x="2038" y="869"/>
                  </a:lnTo>
                  <a:cubicBezTo>
                    <a:pt x="2038" y="869"/>
                    <a:pt x="1475" y="1"/>
                    <a:pt x="1312" y="1"/>
                  </a:cubicBezTo>
                  <a:close/>
                </a:path>
              </a:pathLst>
            </a:custGeom>
            <a:solidFill>
              <a:srgbClr val="F7D2C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07" name="Google Shape;407;p44"/>
            <p:cNvSpPr/>
            <p:nvPr/>
          </p:nvSpPr>
          <p:spPr>
            <a:xfrm>
              <a:off x="686575" y="4450350"/>
              <a:ext cx="49450" cy="53575"/>
            </a:xfrm>
            <a:custGeom>
              <a:avLst/>
              <a:gdLst/>
              <a:ahLst/>
              <a:cxnLst/>
              <a:rect l="l" t="t" r="r" b="b"/>
              <a:pathLst>
                <a:path w="1978" h="2143" extrusionOk="0">
                  <a:moveTo>
                    <a:pt x="1218" y="0"/>
                  </a:moveTo>
                  <a:lnTo>
                    <a:pt x="1186" y="32"/>
                  </a:lnTo>
                  <a:lnTo>
                    <a:pt x="1172" y="46"/>
                  </a:lnTo>
                  <a:cubicBezTo>
                    <a:pt x="1158" y="74"/>
                    <a:pt x="1144" y="88"/>
                    <a:pt x="1144" y="102"/>
                  </a:cubicBezTo>
                  <a:cubicBezTo>
                    <a:pt x="1116" y="176"/>
                    <a:pt x="1116" y="250"/>
                    <a:pt x="1130" y="324"/>
                  </a:cubicBezTo>
                  <a:cubicBezTo>
                    <a:pt x="1130" y="387"/>
                    <a:pt x="1130" y="451"/>
                    <a:pt x="1139" y="503"/>
                  </a:cubicBezTo>
                  <a:lnTo>
                    <a:pt x="1139" y="503"/>
                  </a:lnTo>
                  <a:cubicBezTo>
                    <a:pt x="1021" y="514"/>
                    <a:pt x="911" y="515"/>
                    <a:pt x="792" y="528"/>
                  </a:cubicBezTo>
                  <a:cubicBezTo>
                    <a:pt x="659" y="542"/>
                    <a:pt x="528" y="573"/>
                    <a:pt x="395" y="602"/>
                  </a:cubicBezTo>
                  <a:cubicBezTo>
                    <a:pt x="338" y="616"/>
                    <a:pt x="279" y="630"/>
                    <a:pt x="219" y="661"/>
                  </a:cubicBezTo>
                  <a:cubicBezTo>
                    <a:pt x="177" y="675"/>
                    <a:pt x="149" y="690"/>
                    <a:pt x="117" y="704"/>
                  </a:cubicBezTo>
                  <a:cubicBezTo>
                    <a:pt x="89" y="718"/>
                    <a:pt x="75" y="749"/>
                    <a:pt x="43" y="777"/>
                  </a:cubicBezTo>
                  <a:cubicBezTo>
                    <a:pt x="29" y="806"/>
                    <a:pt x="15" y="851"/>
                    <a:pt x="1" y="879"/>
                  </a:cubicBezTo>
                  <a:lnTo>
                    <a:pt x="1" y="981"/>
                  </a:lnTo>
                  <a:cubicBezTo>
                    <a:pt x="13" y="1047"/>
                    <a:pt x="51" y="1101"/>
                    <a:pt x="98" y="1142"/>
                  </a:cubicBezTo>
                  <a:lnTo>
                    <a:pt x="98" y="1142"/>
                  </a:lnTo>
                  <a:cubicBezTo>
                    <a:pt x="77" y="1172"/>
                    <a:pt x="57" y="1198"/>
                    <a:pt x="43" y="1231"/>
                  </a:cubicBezTo>
                  <a:cubicBezTo>
                    <a:pt x="29" y="1277"/>
                    <a:pt x="29" y="1319"/>
                    <a:pt x="43" y="1365"/>
                  </a:cubicBezTo>
                  <a:cubicBezTo>
                    <a:pt x="43" y="1407"/>
                    <a:pt x="61" y="1453"/>
                    <a:pt x="89" y="1481"/>
                  </a:cubicBezTo>
                  <a:cubicBezTo>
                    <a:pt x="103" y="1509"/>
                    <a:pt x="117" y="1527"/>
                    <a:pt x="131" y="1541"/>
                  </a:cubicBezTo>
                  <a:lnTo>
                    <a:pt x="154" y="1572"/>
                  </a:lnTo>
                  <a:lnTo>
                    <a:pt x="154" y="1572"/>
                  </a:lnTo>
                  <a:cubicBezTo>
                    <a:pt x="128" y="1625"/>
                    <a:pt x="117" y="1678"/>
                    <a:pt x="117" y="1745"/>
                  </a:cubicBezTo>
                  <a:cubicBezTo>
                    <a:pt x="117" y="1805"/>
                    <a:pt x="149" y="1878"/>
                    <a:pt x="191" y="1921"/>
                  </a:cubicBezTo>
                  <a:cubicBezTo>
                    <a:pt x="236" y="1966"/>
                    <a:pt x="293" y="1995"/>
                    <a:pt x="353" y="2023"/>
                  </a:cubicBezTo>
                  <a:cubicBezTo>
                    <a:pt x="395" y="2037"/>
                    <a:pt x="455" y="2068"/>
                    <a:pt x="514" y="2082"/>
                  </a:cubicBezTo>
                  <a:cubicBezTo>
                    <a:pt x="630" y="2125"/>
                    <a:pt x="747" y="2142"/>
                    <a:pt x="880" y="2142"/>
                  </a:cubicBezTo>
                  <a:cubicBezTo>
                    <a:pt x="996" y="2142"/>
                    <a:pt x="1116" y="2111"/>
                    <a:pt x="1232" y="2054"/>
                  </a:cubicBezTo>
                  <a:lnTo>
                    <a:pt x="1232" y="2037"/>
                  </a:lnTo>
                  <a:cubicBezTo>
                    <a:pt x="1232" y="2023"/>
                    <a:pt x="1218" y="2023"/>
                    <a:pt x="1218" y="2023"/>
                  </a:cubicBezTo>
                  <a:cubicBezTo>
                    <a:pt x="1116" y="2082"/>
                    <a:pt x="996" y="2111"/>
                    <a:pt x="880" y="2111"/>
                  </a:cubicBezTo>
                  <a:cubicBezTo>
                    <a:pt x="764" y="2111"/>
                    <a:pt x="645" y="2082"/>
                    <a:pt x="528" y="2037"/>
                  </a:cubicBezTo>
                  <a:cubicBezTo>
                    <a:pt x="469" y="2023"/>
                    <a:pt x="426" y="2009"/>
                    <a:pt x="367" y="1980"/>
                  </a:cubicBezTo>
                  <a:cubicBezTo>
                    <a:pt x="307" y="1949"/>
                    <a:pt x="265" y="1921"/>
                    <a:pt x="219" y="1893"/>
                  </a:cubicBezTo>
                  <a:cubicBezTo>
                    <a:pt x="191" y="1847"/>
                    <a:pt x="163" y="1790"/>
                    <a:pt x="163" y="1745"/>
                  </a:cubicBezTo>
                  <a:cubicBezTo>
                    <a:pt x="163" y="1685"/>
                    <a:pt x="177" y="1629"/>
                    <a:pt x="205" y="1583"/>
                  </a:cubicBezTo>
                  <a:lnTo>
                    <a:pt x="205" y="1555"/>
                  </a:lnTo>
                  <a:lnTo>
                    <a:pt x="163" y="1509"/>
                  </a:lnTo>
                  <a:cubicBezTo>
                    <a:pt x="149" y="1495"/>
                    <a:pt x="131" y="1481"/>
                    <a:pt x="131" y="1467"/>
                  </a:cubicBezTo>
                  <a:cubicBezTo>
                    <a:pt x="103" y="1421"/>
                    <a:pt x="89" y="1393"/>
                    <a:pt x="89" y="1365"/>
                  </a:cubicBezTo>
                  <a:cubicBezTo>
                    <a:pt x="89" y="1319"/>
                    <a:pt x="89" y="1291"/>
                    <a:pt x="103" y="1245"/>
                  </a:cubicBezTo>
                  <a:cubicBezTo>
                    <a:pt x="103" y="1217"/>
                    <a:pt x="131" y="1189"/>
                    <a:pt x="149" y="1157"/>
                  </a:cubicBezTo>
                  <a:cubicBezTo>
                    <a:pt x="163" y="1143"/>
                    <a:pt x="163" y="1129"/>
                    <a:pt x="149" y="1115"/>
                  </a:cubicBezTo>
                  <a:cubicBezTo>
                    <a:pt x="103" y="1087"/>
                    <a:pt x="61" y="1027"/>
                    <a:pt x="61" y="981"/>
                  </a:cubicBezTo>
                  <a:cubicBezTo>
                    <a:pt x="43" y="925"/>
                    <a:pt x="61" y="865"/>
                    <a:pt x="103" y="806"/>
                  </a:cubicBezTo>
                  <a:cubicBezTo>
                    <a:pt x="117" y="763"/>
                    <a:pt x="177" y="735"/>
                    <a:pt x="236" y="704"/>
                  </a:cubicBezTo>
                  <a:cubicBezTo>
                    <a:pt x="293" y="690"/>
                    <a:pt x="353" y="661"/>
                    <a:pt x="412" y="647"/>
                  </a:cubicBezTo>
                  <a:cubicBezTo>
                    <a:pt x="543" y="616"/>
                    <a:pt x="659" y="602"/>
                    <a:pt x="792" y="588"/>
                  </a:cubicBezTo>
                  <a:cubicBezTo>
                    <a:pt x="922" y="573"/>
                    <a:pt x="1056" y="559"/>
                    <a:pt x="1172" y="559"/>
                  </a:cubicBezTo>
                  <a:lnTo>
                    <a:pt x="1186" y="559"/>
                  </a:lnTo>
                  <a:cubicBezTo>
                    <a:pt x="1204" y="559"/>
                    <a:pt x="1204" y="542"/>
                    <a:pt x="1204" y="528"/>
                  </a:cubicBezTo>
                  <a:cubicBezTo>
                    <a:pt x="1186" y="454"/>
                    <a:pt x="1186" y="383"/>
                    <a:pt x="1172" y="324"/>
                  </a:cubicBezTo>
                  <a:cubicBezTo>
                    <a:pt x="1172" y="250"/>
                    <a:pt x="1172" y="176"/>
                    <a:pt x="1186" y="120"/>
                  </a:cubicBezTo>
                  <a:cubicBezTo>
                    <a:pt x="1204" y="102"/>
                    <a:pt x="1204" y="88"/>
                    <a:pt x="1218" y="74"/>
                  </a:cubicBezTo>
                  <a:lnTo>
                    <a:pt x="1232" y="60"/>
                  </a:lnTo>
                  <a:lnTo>
                    <a:pt x="1260" y="60"/>
                  </a:lnTo>
                  <a:cubicBezTo>
                    <a:pt x="1274" y="74"/>
                    <a:pt x="1292" y="74"/>
                    <a:pt x="1306" y="88"/>
                  </a:cubicBezTo>
                  <a:cubicBezTo>
                    <a:pt x="1362" y="134"/>
                    <a:pt x="1408" y="176"/>
                    <a:pt x="1450" y="236"/>
                  </a:cubicBezTo>
                  <a:cubicBezTo>
                    <a:pt x="1538" y="338"/>
                    <a:pt x="1626" y="440"/>
                    <a:pt x="1714" y="559"/>
                  </a:cubicBezTo>
                  <a:cubicBezTo>
                    <a:pt x="1802" y="675"/>
                    <a:pt x="1876" y="792"/>
                    <a:pt x="1950" y="911"/>
                  </a:cubicBezTo>
                  <a:lnTo>
                    <a:pt x="1978" y="911"/>
                  </a:lnTo>
                  <a:lnTo>
                    <a:pt x="1978" y="894"/>
                  </a:lnTo>
                  <a:cubicBezTo>
                    <a:pt x="1907" y="763"/>
                    <a:pt x="1833" y="647"/>
                    <a:pt x="1746" y="542"/>
                  </a:cubicBezTo>
                  <a:cubicBezTo>
                    <a:pt x="1672" y="426"/>
                    <a:pt x="1584" y="310"/>
                    <a:pt x="1496" y="208"/>
                  </a:cubicBezTo>
                  <a:cubicBezTo>
                    <a:pt x="1436" y="148"/>
                    <a:pt x="1394" y="88"/>
                    <a:pt x="1334" y="46"/>
                  </a:cubicBezTo>
                  <a:cubicBezTo>
                    <a:pt x="1320" y="32"/>
                    <a:pt x="1306" y="32"/>
                    <a:pt x="1292" y="14"/>
                  </a:cubicBezTo>
                  <a:cubicBezTo>
                    <a:pt x="1274" y="0"/>
                    <a:pt x="1246" y="0"/>
                    <a:pt x="1218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08" name="Google Shape;408;p44"/>
            <p:cNvSpPr/>
            <p:nvPr/>
          </p:nvSpPr>
          <p:spPr>
            <a:xfrm>
              <a:off x="644800" y="4384500"/>
              <a:ext cx="39950" cy="44900"/>
            </a:xfrm>
            <a:custGeom>
              <a:avLst/>
              <a:gdLst/>
              <a:ahLst/>
              <a:cxnLst/>
              <a:rect l="l" t="t" r="r" b="b"/>
              <a:pathLst>
                <a:path w="1598" h="1796" extrusionOk="0">
                  <a:moveTo>
                    <a:pt x="1285" y="52"/>
                  </a:moveTo>
                  <a:cubicBezTo>
                    <a:pt x="1372" y="52"/>
                    <a:pt x="1440" y="113"/>
                    <a:pt x="1450" y="218"/>
                  </a:cubicBezTo>
                  <a:lnTo>
                    <a:pt x="1524" y="713"/>
                  </a:lnTo>
                  <a:cubicBezTo>
                    <a:pt x="1556" y="875"/>
                    <a:pt x="1468" y="1065"/>
                    <a:pt x="1334" y="1139"/>
                  </a:cubicBezTo>
                  <a:lnTo>
                    <a:pt x="427" y="1698"/>
                  </a:lnTo>
                  <a:cubicBezTo>
                    <a:pt x="384" y="1726"/>
                    <a:pt x="342" y="1739"/>
                    <a:pt x="304" y="1739"/>
                  </a:cubicBezTo>
                  <a:cubicBezTo>
                    <a:pt x="222" y="1739"/>
                    <a:pt x="158" y="1680"/>
                    <a:pt x="149" y="1579"/>
                  </a:cubicBezTo>
                  <a:lnTo>
                    <a:pt x="75" y="1065"/>
                  </a:lnTo>
                  <a:cubicBezTo>
                    <a:pt x="43" y="921"/>
                    <a:pt x="131" y="731"/>
                    <a:pt x="265" y="657"/>
                  </a:cubicBezTo>
                  <a:lnTo>
                    <a:pt x="1172" y="84"/>
                  </a:lnTo>
                  <a:cubicBezTo>
                    <a:pt x="1211" y="62"/>
                    <a:pt x="1250" y="52"/>
                    <a:pt x="1285" y="52"/>
                  </a:cubicBezTo>
                  <a:close/>
                  <a:moveTo>
                    <a:pt x="1307" y="1"/>
                  </a:moveTo>
                  <a:cubicBezTo>
                    <a:pt x="1265" y="1"/>
                    <a:pt x="1219" y="14"/>
                    <a:pt x="1172" y="42"/>
                  </a:cubicBezTo>
                  <a:lnTo>
                    <a:pt x="265" y="597"/>
                  </a:lnTo>
                  <a:cubicBezTo>
                    <a:pt x="103" y="699"/>
                    <a:pt x="1" y="921"/>
                    <a:pt x="29" y="1097"/>
                  </a:cubicBezTo>
                  <a:lnTo>
                    <a:pt x="103" y="1593"/>
                  </a:lnTo>
                  <a:cubicBezTo>
                    <a:pt x="122" y="1727"/>
                    <a:pt x="199" y="1795"/>
                    <a:pt x="294" y="1795"/>
                  </a:cubicBezTo>
                  <a:cubicBezTo>
                    <a:pt x="336" y="1795"/>
                    <a:pt x="381" y="1782"/>
                    <a:pt x="427" y="1755"/>
                  </a:cubicBezTo>
                  <a:lnTo>
                    <a:pt x="1334" y="1185"/>
                  </a:lnTo>
                  <a:cubicBezTo>
                    <a:pt x="1496" y="1097"/>
                    <a:pt x="1598" y="875"/>
                    <a:pt x="1570" y="699"/>
                  </a:cubicBezTo>
                  <a:lnTo>
                    <a:pt x="1496" y="186"/>
                  </a:lnTo>
                  <a:cubicBezTo>
                    <a:pt x="1477" y="65"/>
                    <a:pt x="1401" y="1"/>
                    <a:pt x="1307" y="1"/>
                  </a:cubicBezTo>
                  <a:close/>
                </a:path>
              </a:pathLst>
            </a:custGeom>
            <a:solidFill>
              <a:srgbClr val="E65C5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09" name="Google Shape;409;p44"/>
            <p:cNvSpPr/>
            <p:nvPr/>
          </p:nvSpPr>
          <p:spPr>
            <a:xfrm>
              <a:off x="645875" y="4385800"/>
              <a:ext cx="37825" cy="42200"/>
            </a:xfrm>
            <a:custGeom>
              <a:avLst/>
              <a:gdLst/>
              <a:ahLst/>
              <a:cxnLst/>
              <a:rect l="l" t="t" r="r" b="b"/>
              <a:pathLst>
                <a:path w="1513" h="1688" extrusionOk="0">
                  <a:moveTo>
                    <a:pt x="1242" y="0"/>
                  </a:moveTo>
                  <a:cubicBezTo>
                    <a:pt x="1207" y="0"/>
                    <a:pt x="1168" y="10"/>
                    <a:pt x="1129" y="32"/>
                  </a:cubicBezTo>
                  <a:lnTo>
                    <a:pt x="222" y="605"/>
                  </a:lnTo>
                  <a:cubicBezTo>
                    <a:pt x="88" y="679"/>
                    <a:pt x="0" y="869"/>
                    <a:pt x="32" y="1013"/>
                  </a:cubicBezTo>
                  <a:lnTo>
                    <a:pt x="106" y="1527"/>
                  </a:lnTo>
                  <a:cubicBezTo>
                    <a:pt x="115" y="1628"/>
                    <a:pt x="179" y="1687"/>
                    <a:pt x="261" y="1687"/>
                  </a:cubicBezTo>
                  <a:cubicBezTo>
                    <a:pt x="299" y="1687"/>
                    <a:pt x="341" y="1674"/>
                    <a:pt x="384" y="1646"/>
                  </a:cubicBezTo>
                  <a:lnTo>
                    <a:pt x="1291" y="1087"/>
                  </a:lnTo>
                  <a:cubicBezTo>
                    <a:pt x="1425" y="1013"/>
                    <a:pt x="1513" y="823"/>
                    <a:pt x="1481" y="661"/>
                  </a:cubicBezTo>
                  <a:lnTo>
                    <a:pt x="1407" y="166"/>
                  </a:lnTo>
                  <a:cubicBezTo>
                    <a:pt x="1397" y="61"/>
                    <a:pt x="1329" y="0"/>
                    <a:pt x="1242" y="0"/>
                  </a:cubicBezTo>
                  <a:close/>
                </a:path>
              </a:pathLst>
            </a:custGeom>
            <a:solidFill>
              <a:srgbClr val="F8F7E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10" name="Google Shape;410;p44"/>
            <p:cNvSpPr/>
            <p:nvPr/>
          </p:nvSpPr>
          <p:spPr>
            <a:xfrm>
              <a:off x="652900" y="4388775"/>
              <a:ext cx="24550" cy="15425"/>
            </a:xfrm>
            <a:custGeom>
              <a:avLst/>
              <a:gdLst/>
              <a:ahLst/>
              <a:cxnLst/>
              <a:rect l="l" t="t" r="r" b="b"/>
              <a:pathLst>
                <a:path w="982" h="617" extrusionOk="0">
                  <a:moveTo>
                    <a:pt x="982" y="1"/>
                  </a:moveTo>
                  <a:lnTo>
                    <a:pt x="950" y="15"/>
                  </a:lnTo>
                  <a:lnTo>
                    <a:pt x="950" y="32"/>
                  </a:lnTo>
                  <a:lnTo>
                    <a:pt x="982" y="15"/>
                  </a:lnTo>
                  <a:lnTo>
                    <a:pt x="982" y="1"/>
                  </a:lnTo>
                  <a:close/>
                  <a:moveTo>
                    <a:pt x="936" y="32"/>
                  </a:moveTo>
                  <a:lnTo>
                    <a:pt x="908" y="47"/>
                  </a:lnTo>
                  <a:lnTo>
                    <a:pt x="908" y="61"/>
                  </a:lnTo>
                  <a:lnTo>
                    <a:pt x="936" y="47"/>
                  </a:lnTo>
                  <a:lnTo>
                    <a:pt x="936" y="32"/>
                  </a:lnTo>
                  <a:close/>
                  <a:moveTo>
                    <a:pt x="880" y="61"/>
                  </a:moveTo>
                  <a:lnTo>
                    <a:pt x="848" y="75"/>
                  </a:lnTo>
                  <a:lnTo>
                    <a:pt x="862" y="89"/>
                  </a:lnTo>
                  <a:lnTo>
                    <a:pt x="880" y="75"/>
                  </a:lnTo>
                  <a:lnTo>
                    <a:pt x="880" y="61"/>
                  </a:lnTo>
                  <a:close/>
                  <a:moveTo>
                    <a:pt x="834" y="89"/>
                  </a:moveTo>
                  <a:lnTo>
                    <a:pt x="806" y="103"/>
                  </a:lnTo>
                  <a:lnTo>
                    <a:pt x="806" y="120"/>
                  </a:lnTo>
                  <a:lnTo>
                    <a:pt x="834" y="103"/>
                  </a:lnTo>
                  <a:lnTo>
                    <a:pt x="834" y="89"/>
                  </a:lnTo>
                  <a:close/>
                  <a:moveTo>
                    <a:pt x="570" y="251"/>
                  </a:moveTo>
                  <a:lnTo>
                    <a:pt x="556" y="265"/>
                  </a:lnTo>
                  <a:lnTo>
                    <a:pt x="556" y="279"/>
                  </a:lnTo>
                  <a:lnTo>
                    <a:pt x="585" y="265"/>
                  </a:lnTo>
                  <a:lnTo>
                    <a:pt x="570" y="251"/>
                  </a:lnTo>
                  <a:close/>
                  <a:moveTo>
                    <a:pt x="528" y="279"/>
                  </a:moveTo>
                  <a:lnTo>
                    <a:pt x="497" y="296"/>
                  </a:lnTo>
                  <a:lnTo>
                    <a:pt x="497" y="310"/>
                  </a:lnTo>
                  <a:lnTo>
                    <a:pt x="528" y="296"/>
                  </a:lnTo>
                  <a:lnTo>
                    <a:pt x="528" y="279"/>
                  </a:lnTo>
                  <a:close/>
                  <a:moveTo>
                    <a:pt x="483" y="310"/>
                  </a:moveTo>
                  <a:lnTo>
                    <a:pt x="454" y="324"/>
                  </a:lnTo>
                  <a:lnTo>
                    <a:pt x="454" y="338"/>
                  </a:lnTo>
                  <a:lnTo>
                    <a:pt x="483" y="324"/>
                  </a:lnTo>
                  <a:lnTo>
                    <a:pt x="483" y="310"/>
                  </a:lnTo>
                  <a:close/>
                  <a:moveTo>
                    <a:pt x="423" y="338"/>
                  </a:moveTo>
                  <a:lnTo>
                    <a:pt x="395" y="353"/>
                  </a:lnTo>
                  <a:lnTo>
                    <a:pt x="395" y="367"/>
                  </a:lnTo>
                  <a:lnTo>
                    <a:pt x="423" y="353"/>
                  </a:lnTo>
                  <a:lnTo>
                    <a:pt x="423" y="338"/>
                  </a:lnTo>
                  <a:close/>
                  <a:moveTo>
                    <a:pt x="176" y="500"/>
                  </a:moveTo>
                  <a:lnTo>
                    <a:pt x="145" y="514"/>
                  </a:lnTo>
                  <a:lnTo>
                    <a:pt x="145" y="528"/>
                  </a:lnTo>
                  <a:lnTo>
                    <a:pt x="176" y="514"/>
                  </a:lnTo>
                  <a:lnTo>
                    <a:pt x="176" y="500"/>
                  </a:lnTo>
                  <a:close/>
                  <a:moveTo>
                    <a:pt x="117" y="528"/>
                  </a:moveTo>
                  <a:lnTo>
                    <a:pt x="103" y="542"/>
                  </a:lnTo>
                  <a:lnTo>
                    <a:pt x="103" y="560"/>
                  </a:lnTo>
                  <a:lnTo>
                    <a:pt x="131" y="542"/>
                  </a:lnTo>
                  <a:lnTo>
                    <a:pt x="117" y="528"/>
                  </a:lnTo>
                  <a:close/>
                  <a:moveTo>
                    <a:pt x="71" y="560"/>
                  </a:moveTo>
                  <a:lnTo>
                    <a:pt x="43" y="574"/>
                  </a:lnTo>
                  <a:lnTo>
                    <a:pt x="43" y="588"/>
                  </a:lnTo>
                  <a:lnTo>
                    <a:pt x="71" y="574"/>
                  </a:lnTo>
                  <a:lnTo>
                    <a:pt x="71" y="560"/>
                  </a:lnTo>
                  <a:close/>
                  <a:moveTo>
                    <a:pt x="29" y="588"/>
                  </a:moveTo>
                  <a:lnTo>
                    <a:pt x="1" y="602"/>
                  </a:lnTo>
                  <a:lnTo>
                    <a:pt x="1" y="616"/>
                  </a:lnTo>
                  <a:lnTo>
                    <a:pt x="29" y="602"/>
                  </a:lnTo>
                  <a:lnTo>
                    <a:pt x="29" y="588"/>
                  </a:lnTo>
                  <a:close/>
                </a:path>
              </a:pathLst>
            </a:custGeom>
            <a:solidFill>
              <a:srgbClr val="FEE38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11" name="Google Shape;411;p44"/>
            <p:cNvSpPr/>
            <p:nvPr/>
          </p:nvSpPr>
          <p:spPr>
            <a:xfrm>
              <a:off x="649925" y="4396175"/>
              <a:ext cx="26050" cy="16100"/>
            </a:xfrm>
            <a:custGeom>
              <a:avLst/>
              <a:gdLst/>
              <a:ahLst/>
              <a:cxnLst/>
              <a:rect l="l" t="t" r="r" b="b"/>
              <a:pathLst>
                <a:path w="1042" h="644" extrusionOk="0">
                  <a:moveTo>
                    <a:pt x="1027" y="0"/>
                  </a:moveTo>
                  <a:lnTo>
                    <a:pt x="1013" y="14"/>
                  </a:lnTo>
                  <a:lnTo>
                    <a:pt x="1041" y="0"/>
                  </a:lnTo>
                  <a:close/>
                  <a:moveTo>
                    <a:pt x="981" y="28"/>
                  </a:moveTo>
                  <a:lnTo>
                    <a:pt x="953" y="42"/>
                  </a:lnTo>
                  <a:lnTo>
                    <a:pt x="953" y="57"/>
                  </a:lnTo>
                  <a:lnTo>
                    <a:pt x="981" y="42"/>
                  </a:lnTo>
                  <a:lnTo>
                    <a:pt x="981" y="28"/>
                  </a:lnTo>
                  <a:close/>
                  <a:moveTo>
                    <a:pt x="939" y="57"/>
                  </a:moveTo>
                  <a:lnTo>
                    <a:pt x="911" y="71"/>
                  </a:lnTo>
                  <a:lnTo>
                    <a:pt x="911" y="88"/>
                  </a:lnTo>
                  <a:lnTo>
                    <a:pt x="939" y="71"/>
                  </a:lnTo>
                  <a:lnTo>
                    <a:pt x="939" y="57"/>
                  </a:lnTo>
                  <a:close/>
                  <a:moveTo>
                    <a:pt x="879" y="88"/>
                  </a:moveTo>
                  <a:lnTo>
                    <a:pt x="851" y="102"/>
                  </a:lnTo>
                  <a:lnTo>
                    <a:pt x="851" y="116"/>
                  </a:lnTo>
                  <a:lnTo>
                    <a:pt x="879" y="102"/>
                  </a:lnTo>
                  <a:lnTo>
                    <a:pt x="879" y="88"/>
                  </a:lnTo>
                  <a:close/>
                  <a:moveTo>
                    <a:pt x="837" y="116"/>
                  </a:moveTo>
                  <a:lnTo>
                    <a:pt x="806" y="144"/>
                  </a:lnTo>
                  <a:lnTo>
                    <a:pt x="837" y="130"/>
                  </a:lnTo>
                  <a:lnTo>
                    <a:pt x="837" y="116"/>
                  </a:lnTo>
                  <a:close/>
                  <a:moveTo>
                    <a:pt x="777" y="159"/>
                  </a:moveTo>
                  <a:lnTo>
                    <a:pt x="749" y="176"/>
                  </a:lnTo>
                  <a:lnTo>
                    <a:pt x="763" y="176"/>
                  </a:lnTo>
                  <a:lnTo>
                    <a:pt x="777" y="159"/>
                  </a:lnTo>
                  <a:close/>
                  <a:moveTo>
                    <a:pt x="573" y="278"/>
                  </a:moveTo>
                  <a:lnTo>
                    <a:pt x="559" y="292"/>
                  </a:lnTo>
                  <a:lnTo>
                    <a:pt x="559" y="306"/>
                  </a:lnTo>
                  <a:lnTo>
                    <a:pt x="587" y="292"/>
                  </a:lnTo>
                  <a:lnTo>
                    <a:pt x="573" y="278"/>
                  </a:lnTo>
                  <a:close/>
                  <a:moveTo>
                    <a:pt x="528" y="306"/>
                  </a:moveTo>
                  <a:lnTo>
                    <a:pt x="499" y="320"/>
                  </a:lnTo>
                  <a:lnTo>
                    <a:pt x="499" y="334"/>
                  </a:lnTo>
                  <a:lnTo>
                    <a:pt x="528" y="320"/>
                  </a:lnTo>
                  <a:lnTo>
                    <a:pt x="528" y="306"/>
                  </a:lnTo>
                  <a:close/>
                  <a:moveTo>
                    <a:pt x="485" y="334"/>
                  </a:moveTo>
                  <a:lnTo>
                    <a:pt x="454" y="352"/>
                  </a:lnTo>
                  <a:lnTo>
                    <a:pt x="454" y="366"/>
                  </a:lnTo>
                  <a:lnTo>
                    <a:pt x="485" y="352"/>
                  </a:lnTo>
                  <a:lnTo>
                    <a:pt x="485" y="334"/>
                  </a:lnTo>
                  <a:close/>
                  <a:moveTo>
                    <a:pt x="426" y="366"/>
                  </a:moveTo>
                  <a:lnTo>
                    <a:pt x="397" y="394"/>
                  </a:lnTo>
                  <a:lnTo>
                    <a:pt x="397" y="394"/>
                  </a:lnTo>
                  <a:lnTo>
                    <a:pt x="426" y="380"/>
                  </a:lnTo>
                  <a:lnTo>
                    <a:pt x="426" y="366"/>
                  </a:lnTo>
                  <a:close/>
                  <a:moveTo>
                    <a:pt x="324" y="440"/>
                  </a:moveTo>
                  <a:lnTo>
                    <a:pt x="295" y="454"/>
                  </a:lnTo>
                  <a:lnTo>
                    <a:pt x="310" y="454"/>
                  </a:lnTo>
                  <a:lnTo>
                    <a:pt x="324" y="440"/>
                  </a:lnTo>
                  <a:close/>
                  <a:moveTo>
                    <a:pt x="222" y="496"/>
                  </a:moveTo>
                  <a:lnTo>
                    <a:pt x="208" y="510"/>
                  </a:lnTo>
                  <a:lnTo>
                    <a:pt x="208" y="528"/>
                  </a:lnTo>
                  <a:lnTo>
                    <a:pt x="222" y="496"/>
                  </a:lnTo>
                  <a:close/>
                  <a:moveTo>
                    <a:pt x="176" y="528"/>
                  </a:moveTo>
                  <a:lnTo>
                    <a:pt x="148" y="542"/>
                  </a:lnTo>
                  <a:lnTo>
                    <a:pt x="148" y="556"/>
                  </a:lnTo>
                  <a:lnTo>
                    <a:pt x="176" y="542"/>
                  </a:lnTo>
                  <a:lnTo>
                    <a:pt x="176" y="528"/>
                  </a:lnTo>
                  <a:close/>
                  <a:moveTo>
                    <a:pt x="120" y="556"/>
                  </a:moveTo>
                  <a:lnTo>
                    <a:pt x="102" y="570"/>
                  </a:lnTo>
                  <a:lnTo>
                    <a:pt x="102" y="584"/>
                  </a:lnTo>
                  <a:lnTo>
                    <a:pt x="120" y="570"/>
                  </a:lnTo>
                  <a:lnTo>
                    <a:pt x="120" y="556"/>
                  </a:lnTo>
                  <a:close/>
                  <a:moveTo>
                    <a:pt x="74" y="584"/>
                  </a:moveTo>
                  <a:lnTo>
                    <a:pt x="46" y="598"/>
                  </a:lnTo>
                  <a:lnTo>
                    <a:pt x="46" y="616"/>
                  </a:lnTo>
                  <a:lnTo>
                    <a:pt x="74" y="598"/>
                  </a:lnTo>
                  <a:lnTo>
                    <a:pt x="74" y="584"/>
                  </a:lnTo>
                  <a:close/>
                  <a:moveTo>
                    <a:pt x="32" y="616"/>
                  </a:moveTo>
                  <a:lnTo>
                    <a:pt x="0" y="644"/>
                  </a:lnTo>
                  <a:lnTo>
                    <a:pt x="32" y="630"/>
                  </a:lnTo>
                  <a:lnTo>
                    <a:pt x="32" y="616"/>
                  </a:lnTo>
                  <a:close/>
                </a:path>
              </a:pathLst>
            </a:custGeom>
            <a:solidFill>
              <a:srgbClr val="FEE38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12" name="Google Shape;412;p44"/>
            <p:cNvSpPr/>
            <p:nvPr/>
          </p:nvSpPr>
          <p:spPr>
            <a:xfrm>
              <a:off x="650700" y="4400125"/>
              <a:ext cx="28600" cy="18050"/>
            </a:xfrm>
            <a:custGeom>
              <a:avLst/>
              <a:gdLst/>
              <a:ahLst/>
              <a:cxnLst/>
              <a:rect l="l" t="t" r="r" b="b"/>
              <a:pathLst>
                <a:path w="1144" h="722" extrusionOk="0">
                  <a:moveTo>
                    <a:pt x="1144" y="1"/>
                  </a:moveTo>
                  <a:lnTo>
                    <a:pt x="1112" y="18"/>
                  </a:lnTo>
                  <a:lnTo>
                    <a:pt x="1112" y="32"/>
                  </a:lnTo>
                  <a:lnTo>
                    <a:pt x="1144" y="18"/>
                  </a:lnTo>
                  <a:lnTo>
                    <a:pt x="1144" y="1"/>
                  </a:lnTo>
                  <a:close/>
                  <a:moveTo>
                    <a:pt x="1084" y="32"/>
                  </a:moveTo>
                  <a:lnTo>
                    <a:pt x="1056" y="60"/>
                  </a:lnTo>
                  <a:lnTo>
                    <a:pt x="1070" y="60"/>
                  </a:lnTo>
                  <a:lnTo>
                    <a:pt x="1084" y="46"/>
                  </a:lnTo>
                  <a:lnTo>
                    <a:pt x="1084" y="32"/>
                  </a:lnTo>
                  <a:close/>
                  <a:moveTo>
                    <a:pt x="880" y="162"/>
                  </a:moveTo>
                  <a:lnTo>
                    <a:pt x="862" y="176"/>
                  </a:lnTo>
                  <a:lnTo>
                    <a:pt x="862" y="194"/>
                  </a:lnTo>
                  <a:lnTo>
                    <a:pt x="880" y="162"/>
                  </a:lnTo>
                  <a:close/>
                  <a:moveTo>
                    <a:pt x="834" y="194"/>
                  </a:moveTo>
                  <a:lnTo>
                    <a:pt x="806" y="208"/>
                  </a:lnTo>
                  <a:lnTo>
                    <a:pt x="806" y="222"/>
                  </a:lnTo>
                  <a:lnTo>
                    <a:pt x="834" y="208"/>
                  </a:lnTo>
                  <a:lnTo>
                    <a:pt x="834" y="194"/>
                  </a:lnTo>
                  <a:close/>
                  <a:moveTo>
                    <a:pt x="775" y="222"/>
                  </a:moveTo>
                  <a:lnTo>
                    <a:pt x="760" y="236"/>
                  </a:lnTo>
                  <a:lnTo>
                    <a:pt x="760" y="250"/>
                  </a:lnTo>
                  <a:lnTo>
                    <a:pt x="792" y="236"/>
                  </a:lnTo>
                  <a:lnTo>
                    <a:pt x="775" y="222"/>
                  </a:lnTo>
                  <a:close/>
                  <a:moveTo>
                    <a:pt x="732" y="250"/>
                  </a:moveTo>
                  <a:lnTo>
                    <a:pt x="704" y="264"/>
                  </a:lnTo>
                  <a:lnTo>
                    <a:pt x="704" y="282"/>
                  </a:lnTo>
                  <a:lnTo>
                    <a:pt x="732" y="264"/>
                  </a:lnTo>
                  <a:lnTo>
                    <a:pt x="732" y="250"/>
                  </a:lnTo>
                  <a:close/>
                  <a:moveTo>
                    <a:pt x="687" y="282"/>
                  </a:moveTo>
                  <a:lnTo>
                    <a:pt x="658" y="310"/>
                  </a:lnTo>
                  <a:lnTo>
                    <a:pt x="687" y="296"/>
                  </a:lnTo>
                  <a:lnTo>
                    <a:pt x="687" y="282"/>
                  </a:lnTo>
                  <a:close/>
                  <a:moveTo>
                    <a:pt x="630" y="324"/>
                  </a:moveTo>
                  <a:lnTo>
                    <a:pt x="599" y="338"/>
                  </a:lnTo>
                  <a:lnTo>
                    <a:pt x="616" y="338"/>
                  </a:lnTo>
                  <a:lnTo>
                    <a:pt x="630" y="324"/>
                  </a:lnTo>
                  <a:close/>
                  <a:moveTo>
                    <a:pt x="483" y="412"/>
                  </a:moveTo>
                  <a:lnTo>
                    <a:pt x="454" y="426"/>
                  </a:lnTo>
                  <a:lnTo>
                    <a:pt x="454" y="440"/>
                  </a:lnTo>
                  <a:lnTo>
                    <a:pt x="483" y="412"/>
                  </a:lnTo>
                  <a:close/>
                  <a:moveTo>
                    <a:pt x="423" y="440"/>
                  </a:moveTo>
                  <a:lnTo>
                    <a:pt x="409" y="458"/>
                  </a:lnTo>
                  <a:lnTo>
                    <a:pt x="409" y="472"/>
                  </a:lnTo>
                  <a:lnTo>
                    <a:pt x="423" y="458"/>
                  </a:lnTo>
                  <a:lnTo>
                    <a:pt x="423" y="440"/>
                  </a:lnTo>
                  <a:close/>
                  <a:moveTo>
                    <a:pt x="381" y="472"/>
                  </a:moveTo>
                  <a:lnTo>
                    <a:pt x="352" y="486"/>
                  </a:lnTo>
                  <a:lnTo>
                    <a:pt x="352" y="500"/>
                  </a:lnTo>
                  <a:lnTo>
                    <a:pt x="381" y="486"/>
                  </a:lnTo>
                  <a:lnTo>
                    <a:pt x="381" y="472"/>
                  </a:lnTo>
                  <a:close/>
                  <a:moveTo>
                    <a:pt x="321" y="500"/>
                  </a:moveTo>
                  <a:lnTo>
                    <a:pt x="307" y="514"/>
                  </a:lnTo>
                  <a:lnTo>
                    <a:pt x="307" y="528"/>
                  </a:lnTo>
                  <a:lnTo>
                    <a:pt x="335" y="514"/>
                  </a:lnTo>
                  <a:lnTo>
                    <a:pt x="321" y="500"/>
                  </a:lnTo>
                  <a:close/>
                  <a:moveTo>
                    <a:pt x="279" y="528"/>
                  </a:moveTo>
                  <a:lnTo>
                    <a:pt x="247" y="560"/>
                  </a:lnTo>
                  <a:lnTo>
                    <a:pt x="247" y="560"/>
                  </a:lnTo>
                  <a:lnTo>
                    <a:pt x="279" y="546"/>
                  </a:lnTo>
                  <a:lnTo>
                    <a:pt x="279" y="528"/>
                  </a:lnTo>
                  <a:close/>
                  <a:moveTo>
                    <a:pt x="71" y="662"/>
                  </a:moveTo>
                  <a:lnTo>
                    <a:pt x="57" y="676"/>
                  </a:lnTo>
                  <a:lnTo>
                    <a:pt x="57" y="690"/>
                  </a:lnTo>
                  <a:lnTo>
                    <a:pt x="71" y="662"/>
                  </a:lnTo>
                  <a:close/>
                  <a:moveTo>
                    <a:pt x="29" y="690"/>
                  </a:moveTo>
                  <a:lnTo>
                    <a:pt x="1" y="704"/>
                  </a:lnTo>
                  <a:lnTo>
                    <a:pt x="1" y="722"/>
                  </a:lnTo>
                  <a:lnTo>
                    <a:pt x="29" y="704"/>
                  </a:lnTo>
                  <a:lnTo>
                    <a:pt x="29" y="690"/>
                  </a:lnTo>
                  <a:close/>
                </a:path>
              </a:pathLst>
            </a:custGeom>
            <a:solidFill>
              <a:srgbClr val="FEE38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13" name="Google Shape;413;p44"/>
            <p:cNvSpPr/>
            <p:nvPr/>
          </p:nvSpPr>
          <p:spPr>
            <a:xfrm>
              <a:off x="655450" y="4406025"/>
              <a:ext cx="24550" cy="15400"/>
            </a:xfrm>
            <a:custGeom>
              <a:avLst/>
              <a:gdLst/>
              <a:ahLst/>
              <a:cxnLst/>
              <a:rect l="l" t="t" r="r" b="b"/>
              <a:pathLst>
                <a:path w="982" h="616" extrusionOk="0">
                  <a:moveTo>
                    <a:pt x="982" y="0"/>
                  </a:moveTo>
                  <a:lnTo>
                    <a:pt x="954" y="14"/>
                  </a:lnTo>
                  <a:lnTo>
                    <a:pt x="954" y="28"/>
                  </a:lnTo>
                  <a:lnTo>
                    <a:pt x="982" y="0"/>
                  </a:lnTo>
                  <a:close/>
                  <a:moveTo>
                    <a:pt x="922" y="28"/>
                  </a:moveTo>
                  <a:lnTo>
                    <a:pt x="908" y="46"/>
                  </a:lnTo>
                  <a:lnTo>
                    <a:pt x="908" y="60"/>
                  </a:lnTo>
                  <a:lnTo>
                    <a:pt x="936" y="46"/>
                  </a:lnTo>
                  <a:lnTo>
                    <a:pt x="922" y="28"/>
                  </a:lnTo>
                  <a:close/>
                  <a:moveTo>
                    <a:pt x="880" y="60"/>
                  </a:moveTo>
                  <a:lnTo>
                    <a:pt x="848" y="74"/>
                  </a:lnTo>
                  <a:lnTo>
                    <a:pt x="848" y="88"/>
                  </a:lnTo>
                  <a:lnTo>
                    <a:pt x="880" y="74"/>
                  </a:lnTo>
                  <a:lnTo>
                    <a:pt x="880" y="60"/>
                  </a:lnTo>
                  <a:close/>
                  <a:moveTo>
                    <a:pt x="834" y="88"/>
                  </a:moveTo>
                  <a:lnTo>
                    <a:pt x="806" y="102"/>
                  </a:lnTo>
                  <a:lnTo>
                    <a:pt x="806" y="116"/>
                  </a:lnTo>
                  <a:lnTo>
                    <a:pt x="834" y="102"/>
                  </a:lnTo>
                  <a:lnTo>
                    <a:pt x="834" y="88"/>
                  </a:lnTo>
                  <a:close/>
                  <a:moveTo>
                    <a:pt x="778" y="116"/>
                  </a:moveTo>
                  <a:lnTo>
                    <a:pt x="746" y="148"/>
                  </a:lnTo>
                  <a:lnTo>
                    <a:pt x="746" y="148"/>
                  </a:lnTo>
                  <a:lnTo>
                    <a:pt x="778" y="134"/>
                  </a:lnTo>
                  <a:lnTo>
                    <a:pt x="778" y="116"/>
                  </a:lnTo>
                  <a:close/>
                  <a:moveTo>
                    <a:pt x="672" y="190"/>
                  </a:moveTo>
                  <a:lnTo>
                    <a:pt x="644" y="204"/>
                  </a:lnTo>
                  <a:lnTo>
                    <a:pt x="658" y="204"/>
                  </a:lnTo>
                  <a:lnTo>
                    <a:pt x="672" y="190"/>
                  </a:lnTo>
                  <a:close/>
                  <a:moveTo>
                    <a:pt x="570" y="250"/>
                  </a:moveTo>
                  <a:lnTo>
                    <a:pt x="556" y="264"/>
                  </a:lnTo>
                  <a:lnTo>
                    <a:pt x="556" y="278"/>
                  </a:lnTo>
                  <a:lnTo>
                    <a:pt x="570" y="250"/>
                  </a:lnTo>
                  <a:close/>
                  <a:moveTo>
                    <a:pt x="528" y="278"/>
                  </a:moveTo>
                  <a:lnTo>
                    <a:pt x="497" y="292"/>
                  </a:lnTo>
                  <a:lnTo>
                    <a:pt x="497" y="310"/>
                  </a:lnTo>
                  <a:lnTo>
                    <a:pt x="528" y="292"/>
                  </a:lnTo>
                  <a:lnTo>
                    <a:pt x="528" y="278"/>
                  </a:lnTo>
                  <a:close/>
                  <a:moveTo>
                    <a:pt x="468" y="310"/>
                  </a:moveTo>
                  <a:lnTo>
                    <a:pt x="454" y="324"/>
                  </a:lnTo>
                  <a:lnTo>
                    <a:pt x="454" y="338"/>
                  </a:lnTo>
                  <a:lnTo>
                    <a:pt x="483" y="324"/>
                  </a:lnTo>
                  <a:lnTo>
                    <a:pt x="468" y="310"/>
                  </a:lnTo>
                  <a:close/>
                  <a:moveTo>
                    <a:pt x="426" y="338"/>
                  </a:moveTo>
                  <a:lnTo>
                    <a:pt x="395" y="352"/>
                  </a:lnTo>
                  <a:lnTo>
                    <a:pt x="395" y="366"/>
                  </a:lnTo>
                  <a:lnTo>
                    <a:pt x="426" y="352"/>
                  </a:lnTo>
                  <a:lnTo>
                    <a:pt x="426" y="338"/>
                  </a:lnTo>
                  <a:close/>
                  <a:moveTo>
                    <a:pt x="381" y="366"/>
                  </a:moveTo>
                  <a:lnTo>
                    <a:pt x="352" y="398"/>
                  </a:lnTo>
                  <a:lnTo>
                    <a:pt x="381" y="380"/>
                  </a:lnTo>
                  <a:lnTo>
                    <a:pt x="381" y="366"/>
                  </a:lnTo>
                  <a:close/>
                  <a:moveTo>
                    <a:pt x="219" y="468"/>
                  </a:moveTo>
                  <a:lnTo>
                    <a:pt x="191" y="486"/>
                  </a:lnTo>
                  <a:lnTo>
                    <a:pt x="205" y="486"/>
                  </a:lnTo>
                  <a:lnTo>
                    <a:pt x="219" y="468"/>
                  </a:lnTo>
                  <a:close/>
                  <a:moveTo>
                    <a:pt x="176" y="500"/>
                  </a:moveTo>
                  <a:lnTo>
                    <a:pt x="145" y="514"/>
                  </a:lnTo>
                  <a:lnTo>
                    <a:pt x="145" y="528"/>
                  </a:lnTo>
                  <a:lnTo>
                    <a:pt x="176" y="500"/>
                  </a:lnTo>
                  <a:close/>
                  <a:moveTo>
                    <a:pt x="117" y="528"/>
                  </a:moveTo>
                  <a:lnTo>
                    <a:pt x="103" y="542"/>
                  </a:lnTo>
                  <a:lnTo>
                    <a:pt x="103" y="556"/>
                  </a:lnTo>
                  <a:lnTo>
                    <a:pt x="117" y="542"/>
                  </a:lnTo>
                  <a:lnTo>
                    <a:pt x="117" y="528"/>
                  </a:lnTo>
                  <a:close/>
                  <a:moveTo>
                    <a:pt x="74" y="556"/>
                  </a:moveTo>
                  <a:lnTo>
                    <a:pt x="43" y="574"/>
                  </a:lnTo>
                  <a:lnTo>
                    <a:pt x="43" y="588"/>
                  </a:lnTo>
                  <a:lnTo>
                    <a:pt x="74" y="574"/>
                  </a:lnTo>
                  <a:lnTo>
                    <a:pt x="74" y="556"/>
                  </a:lnTo>
                  <a:close/>
                  <a:moveTo>
                    <a:pt x="15" y="588"/>
                  </a:moveTo>
                  <a:lnTo>
                    <a:pt x="1" y="602"/>
                  </a:lnTo>
                  <a:lnTo>
                    <a:pt x="1" y="616"/>
                  </a:lnTo>
                  <a:lnTo>
                    <a:pt x="29" y="602"/>
                  </a:lnTo>
                  <a:lnTo>
                    <a:pt x="15" y="588"/>
                  </a:lnTo>
                  <a:close/>
                </a:path>
              </a:pathLst>
            </a:custGeom>
            <a:solidFill>
              <a:srgbClr val="FEE38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14" name="Google Shape;414;p44"/>
            <p:cNvSpPr/>
            <p:nvPr/>
          </p:nvSpPr>
          <p:spPr>
            <a:xfrm>
              <a:off x="641125" y="4476475"/>
              <a:ext cx="41075" cy="25950"/>
            </a:xfrm>
            <a:custGeom>
              <a:avLst/>
              <a:gdLst/>
              <a:ahLst/>
              <a:cxnLst/>
              <a:rect l="l" t="t" r="r" b="b"/>
              <a:pathLst>
                <a:path w="1643" h="1038" extrusionOk="0">
                  <a:moveTo>
                    <a:pt x="1018" y="0"/>
                  </a:moveTo>
                  <a:cubicBezTo>
                    <a:pt x="775" y="0"/>
                    <a:pt x="837" y="436"/>
                    <a:pt x="837" y="436"/>
                  </a:cubicBezTo>
                  <a:cubicBezTo>
                    <a:pt x="837" y="436"/>
                    <a:pt x="685" y="139"/>
                    <a:pt x="508" y="139"/>
                  </a:cubicBezTo>
                  <a:cubicBezTo>
                    <a:pt x="452" y="139"/>
                    <a:pt x="394" y="168"/>
                    <a:pt x="338" y="246"/>
                  </a:cubicBezTo>
                  <a:cubicBezTo>
                    <a:pt x="0" y="728"/>
                    <a:pt x="925" y="1037"/>
                    <a:pt x="925" y="1037"/>
                  </a:cubicBezTo>
                  <a:cubicBezTo>
                    <a:pt x="925" y="1037"/>
                    <a:pt x="1643" y="158"/>
                    <a:pt x="1087" y="10"/>
                  </a:cubicBezTo>
                  <a:cubicBezTo>
                    <a:pt x="1062" y="3"/>
                    <a:pt x="1039" y="0"/>
                    <a:pt x="1018" y="0"/>
                  </a:cubicBezTo>
                  <a:close/>
                </a:path>
              </a:pathLst>
            </a:custGeom>
            <a:solidFill>
              <a:srgbClr val="E65C5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15" name="Google Shape;415;p44"/>
            <p:cNvSpPr/>
            <p:nvPr/>
          </p:nvSpPr>
          <p:spPr>
            <a:xfrm>
              <a:off x="643775" y="4510450"/>
              <a:ext cx="26875" cy="25350"/>
            </a:xfrm>
            <a:custGeom>
              <a:avLst/>
              <a:gdLst/>
              <a:ahLst/>
              <a:cxnLst/>
              <a:rect l="l" t="t" r="r" b="b"/>
              <a:pathLst>
                <a:path w="1075" h="1014" extrusionOk="0">
                  <a:moveTo>
                    <a:pt x="655" y="0"/>
                  </a:moveTo>
                  <a:cubicBezTo>
                    <a:pt x="625" y="0"/>
                    <a:pt x="592" y="5"/>
                    <a:pt x="556" y="16"/>
                  </a:cubicBezTo>
                  <a:cubicBezTo>
                    <a:pt x="218" y="104"/>
                    <a:pt x="541" y="498"/>
                    <a:pt x="541" y="498"/>
                  </a:cubicBezTo>
                  <a:cubicBezTo>
                    <a:pt x="541" y="498"/>
                    <a:pt x="368" y="394"/>
                    <a:pt x="223" y="394"/>
                  </a:cubicBezTo>
                  <a:cubicBezTo>
                    <a:pt x="125" y="394"/>
                    <a:pt x="39" y="441"/>
                    <a:pt x="28" y="600"/>
                  </a:cubicBezTo>
                  <a:cubicBezTo>
                    <a:pt x="0" y="945"/>
                    <a:pt x="329" y="1014"/>
                    <a:pt x="596" y="1014"/>
                  </a:cubicBezTo>
                  <a:cubicBezTo>
                    <a:pt x="772" y="1014"/>
                    <a:pt x="921" y="983"/>
                    <a:pt x="921" y="983"/>
                  </a:cubicBezTo>
                  <a:cubicBezTo>
                    <a:pt x="921" y="983"/>
                    <a:pt x="1075" y="0"/>
                    <a:pt x="655" y="0"/>
                  </a:cubicBezTo>
                  <a:close/>
                </a:path>
              </a:pathLst>
            </a:custGeom>
            <a:solidFill>
              <a:srgbClr val="FA998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16" name="Google Shape;416;p44"/>
            <p:cNvSpPr/>
            <p:nvPr/>
          </p:nvSpPr>
          <p:spPr>
            <a:xfrm>
              <a:off x="666100" y="4351225"/>
              <a:ext cx="39950" cy="26250"/>
            </a:xfrm>
            <a:custGeom>
              <a:avLst/>
              <a:gdLst/>
              <a:ahLst/>
              <a:cxnLst/>
              <a:rect l="l" t="t" r="r" b="b"/>
              <a:pathLst>
                <a:path w="1598" h="1050" extrusionOk="0">
                  <a:moveTo>
                    <a:pt x="975" y="0"/>
                  </a:moveTo>
                  <a:cubicBezTo>
                    <a:pt x="719" y="0"/>
                    <a:pt x="820" y="433"/>
                    <a:pt x="820" y="433"/>
                  </a:cubicBezTo>
                  <a:cubicBezTo>
                    <a:pt x="820" y="433"/>
                    <a:pt x="649" y="168"/>
                    <a:pt x="478" y="168"/>
                  </a:cubicBezTo>
                  <a:cubicBezTo>
                    <a:pt x="418" y="168"/>
                    <a:pt x="359" y="200"/>
                    <a:pt x="306" y="286"/>
                  </a:cubicBezTo>
                  <a:cubicBezTo>
                    <a:pt x="0" y="785"/>
                    <a:pt x="936" y="1049"/>
                    <a:pt x="936" y="1049"/>
                  </a:cubicBezTo>
                  <a:cubicBezTo>
                    <a:pt x="936" y="1049"/>
                    <a:pt x="1597" y="127"/>
                    <a:pt x="1038" y="8"/>
                  </a:cubicBezTo>
                  <a:cubicBezTo>
                    <a:pt x="1015" y="3"/>
                    <a:pt x="994" y="0"/>
                    <a:pt x="975" y="0"/>
                  </a:cubicBezTo>
                  <a:close/>
                </a:path>
              </a:pathLst>
            </a:custGeom>
            <a:solidFill>
              <a:srgbClr val="FA998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</p:grp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A56B87D9-A2A7-459A-B49F-DC727F614CD4}"/>
              </a:ext>
            </a:extLst>
          </p:cNvPr>
          <p:cNvSpPr txBox="1"/>
          <p:nvPr/>
        </p:nvSpPr>
        <p:spPr>
          <a:xfrm>
            <a:off x="1447800" y="1608435"/>
            <a:ext cx="8293100" cy="195386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800" b="0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4,5 </a:t>
            </a:r>
            <a:r>
              <a:rPr lang="en-US" sz="2800" b="0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sz="2800" b="0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......... 4 </a:t>
            </a:r>
            <a:r>
              <a:rPr lang="en-US" sz="2800" b="0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sz="2800" b="0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5 </a:t>
            </a:r>
            <a:r>
              <a:rPr lang="en-US" sz="2800" b="0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phút</a:t>
            </a:r>
            <a:endParaRPr lang="en-US" sz="2800" b="0" i="0" dirty="0">
              <a:solidFill>
                <a:srgbClr val="0000FF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sz="2800" b="0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8 </a:t>
            </a:r>
            <a:r>
              <a:rPr lang="en-US" sz="2800" b="0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sz="2800" b="0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16 </a:t>
            </a:r>
            <a:r>
              <a:rPr lang="en-US" sz="2800" b="0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phút</a:t>
            </a:r>
            <a:r>
              <a:rPr lang="en-US" sz="2800" b="0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- 1 </a:t>
            </a:r>
            <a:r>
              <a:rPr lang="en-US" sz="2800" b="0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sz="2800" b="0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25 </a:t>
            </a:r>
            <a:r>
              <a:rPr lang="en-US" sz="2800" b="0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phút</a:t>
            </a:r>
            <a:r>
              <a:rPr lang="en-US" sz="2800" b="0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…….. 2 </a:t>
            </a:r>
            <a:r>
              <a:rPr lang="en-US" sz="2800" b="0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sz="2800" b="0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17 </a:t>
            </a:r>
            <a:r>
              <a:rPr lang="en-US" sz="2800" b="0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phút</a:t>
            </a:r>
            <a:r>
              <a:rPr lang="en-US" sz="2800" b="0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x 3</a:t>
            </a:r>
          </a:p>
          <a:p>
            <a:pPr algn="just">
              <a:lnSpc>
                <a:spcPct val="150000"/>
              </a:lnSpc>
            </a:pPr>
            <a:r>
              <a:rPr lang="en-US" sz="2800" b="0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26 </a:t>
            </a:r>
            <a:r>
              <a:rPr lang="en-US" sz="2800" b="0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sz="2800" b="0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25 </a:t>
            </a:r>
            <a:r>
              <a:rPr lang="en-US" sz="2800" b="0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phút</a:t>
            </a:r>
            <a:r>
              <a:rPr lang="en-US" sz="2800" b="0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: 5 …….. 2 </a:t>
            </a:r>
            <a:r>
              <a:rPr lang="en-US" sz="2800" b="0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sz="2800" b="0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40 </a:t>
            </a:r>
            <a:r>
              <a:rPr lang="en-US" sz="2800" b="0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phút</a:t>
            </a:r>
            <a:r>
              <a:rPr lang="en-US" sz="2800" b="0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+ 2 </a:t>
            </a:r>
            <a:r>
              <a:rPr lang="en-US" sz="2800" b="0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sz="2800" b="0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45 </a:t>
            </a:r>
            <a:r>
              <a:rPr lang="en-US" sz="2800" b="0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phút</a:t>
            </a:r>
            <a:r>
              <a:rPr lang="en-US" sz="2800" b="0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68D9C9E-3BD5-4166-A2E8-7A24442D1543}"/>
              </a:ext>
            </a:extLst>
          </p:cNvPr>
          <p:cNvSpPr txBox="1"/>
          <p:nvPr/>
        </p:nvSpPr>
        <p:spPr>
          <a:xfrm>
            <a:off x="1447800" y="889000"/>
            <a:ext cx="4191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4: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Điền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dấu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  &gt;; &lt;; =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740434D-510E-4E00-B382-0A2371FF4E05}"/>
              </a:ext>
            </a:extLst>
          </p:cNvPr>
          <p:cNvSpPr txBox="1"/>
          <p:nvPr/>
        </p:nvSpPr>
        <p:spPr>
          <a:xfrm>
            <a:off x="2882898" y="1727200"/>
            <a:ext cx="6731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&gt;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69A88D0-1D36-4828-A4B0-F80D969A8423}"/>
              </a:ext>
            </a:extLst>
          </p:cNvPr>
          <p:cNvSpPr txBox="1"/>
          <p:nvPr/>
        </p:nvSpPr>
        <p:spPr>
          <a:xfrm>
            <a:off x="4381500" y="2969280"/>
            <a:ext cx="6731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&lt;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6D52E6D-E43B-4F5D-BC6E-BFC9030A8886}"/>
              </a:ext>
            </a:extLst>
          </p:cNvPr>
          <p:cNvSpPr txBox="1"/>
          <p:nvPr/>
        </p:nvSpPr>
        <p:spPr>
          <a:xfrm>
            <a:off x="5943602" y="2323759"/>
            <a:ext cx="6731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</a:p>
        </p:txBody>
      </p:sp>
    </p:spTree>
    <p:extLst>
      <p:ext uri="{BB962C8B-B14F-4D97-AF65-F5344CB8AC3E}">
        <p14:creationId xmlns:p14="http://schemas.microsoft.com/office/powerpoint/2010/main" val="2059142768"/>
      </p:ext>
    </p:extLst>
  </p:cSld>
  <p:clrMapOvr>
    <a:masterClrMapping/>
  </p:clrMapOvr>
  <p:transition>
    <p:sndAc>
      <p:stSnd>
        <p:snd r:embed="rId2" name="wind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9" grpId="0"/>
      <p:bldP spid="1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8FDE9B5-1F26-455B-95D2-74A92B900A6D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454"/>
            <a:ext cx="12192000" cy="68535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066139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6" name="Google Shape;1166;p53"/>
          <p:cNvSpPr txBox="1">
            <a:spLocks noGrp="1"/>
          </p:cNvSpPr>
          <p:nvPr>
            <p:ph type="title"/>
          </p:nvPr>
        </p:nvSpPr>
        <p:spPr>
          <a:xfrm>
            <a:off x="2598421" y="2301051"/>
            <a:ext cx="7233566" cy="14052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r>
              <a:rPr lang="en" sz="8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KHỞI ĐỘNG</a:t>
            </a:r>
            <a:endParaRPr sz="8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168" name="Google Shape;1168;p53"/>
          <p:cNvGrpSpPr/>
          <p:nvPr/>
        </p:nvGrpSpPr>
        <p:grpSpPr>
          <a:xfrm>
            <a:off x="9454813" y="2764913"/>
            <a:ext cx="1444351" cy="2993648"/>
            <a:chOff x="6841400" y="3407100"/>
            <a:chExt cx="690285" cy="1430724"/>
          </a:xfrm>
        </p:grpSpPr>
        <p:sp>
          <p:nvSpPr>
            <p:cNvPr id="1169" name="Google Shape;1169;p53"/>
            <p:cNvSpPr/>
            <p:nvPr/>
          </p:nvSpPr>
          <p:spPr>
            <a:xfrm>
              <a:off x="6909873" y="4426018"/>
              <a:ext cx="216388" cy="400959"/>
            </a:xfrm>
            <a:custGeom>
              <a:avLst/>
              <a:gdLst/>
              <a:ahLst/>
              <a:cxnLst/>
              <a:rect l="l" t="t" r="r" b="b"/>
              <a:pathLst>
                <a:path w="3552" h="6582" extrusionOk="0">
                  <a:moveTo>
                    <a:pt x="1321" y="1"/>
                  </a:moveTo>
                  <a:cubicBezTo>
                    <a:pt x="1321" y="1"/>
                    <a:pt x="1265" y="2347"/>
                    <a:pt x="1353" y="3445"/>
                  </a:cubicBezTo>
                  <a:cubicBezTo>
                    <a:pt x="1441" y="4560"/>
                    <a:pt x="1483" y="5411"/>
                    <a:pt x="1483" y="5411"/>
                  </a:cubicBezTo>
                  <a:cubicBezTo>
                    <a:pt x="1483" y="5411"/>
                    <a:pt x="224" y="5893"/>
                    <a:pt x="90" y="6245"/>
                  </a:cubicBezTo>
                  <a:cubicBezTo>
                    <a:pt x="0" y="6496"/>
                    <a:pt x="347" y="6581"/>
                    <a:pt x="949" y="6581"/>
                  </a:cubicBezTo>
                  <a:cubicBezTo>
                    <a:pt x="1222" y="6581"/>
                    <a:pt x="1547" y="6564"/>
                    <a:pt x="1908" y="6536"/>
                  </a:cubicBezTo>
                  <a:cubicBezTo>
                    <a:pt x="3066" y="6449"/>
                    <a:pt x="2978" y="6347"/>
                    <a:pt x="2978" y="5541"/>
                  </a:cubicBezTo>
                  <a:cubicBezTo>
                    <a:pt x="2978" y="4736"/>
                    <a:pt x="3009" y="3635"/>
                    <a:pt x="3111" y="2639"/>
                  </a:cubicBezTo>
                  <a:cubicBezTo>
                    <a:pt x="3227" y="1630"/>
                    <a:pt x="3551" y="486"/>
                    <a:pt x="3551" y="486"/>
                  </a:cubicBezTo>
                  <a:lnTo>
                    <a:pt x="1321" y="1"/>
                  </a:lnTo>
                  <a:close/>
                </a:path>
              </a:pathLst>
            </a:custGeom>
            <a:solidFill>
              <a:srgbClr val="F2AC9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170" name="Google Shape;1170;p53"/>
            <p:cNvSpPr/>
            <p:nvPr/>
          </p:nvSpPr>
          <p:spPr>
            <a:xfrm>
              <a:off x="7145569" y="4430526"/>
              <a:ext cx="183369" cy="406929"/>
            </a:xfrm>
            <a:custGeom>
              <a:avLst/>
              <a:gdLst/>
              <a:ahLst/>
              <a:cxnLst/>
              <a:rect l="l" t="t" r="r" b="b"/>
              <a:pathLst>
                <a:path w="3010" h="6680" extrusionOk="0">
                  <a:moveTo>
                    <a:pt x="590" y="1"/>
                  </a:moveTo>
                  <a:cubicBezTo>
                    <a:pt x="590" y="1"/>
                    <a:pt x="825" y="2315"/>
                    <a:pt x="1043" y="3416"/>
                  </a:cubicBezTo>
                  <a:cubicBezTo>
                    <a:pt x="1265" y="4500"/>
                    <a:pt x="1293" y="5277"/>
                    <a:pt x="1293" y="5277"/>
                  </a:cubicBezTo>
                  <a:cubicBezTo>
                    <a:pt x="1293" y="5277"/>
                    <a:pt x="108" y="6069"/>
                    <a:pt x="34" y="6448"/>
                  </a:cubicBezTo>
                  <a:cubicBezTo>
                    <a:pt x="1" y="6613"/>
                    <a:pt x="142" y="6680"/>
                    <a:pt x="411" y="6680"/>
                  </a:cubicBezTo>
                  <a:cubicBezTo>
                    <a:pt x="740" y="6680"/>
                    <a:pt x="1259" y="6580"/>
                    <a:pt x="1881" y="6434"/>
                  </a:cubicBezTo>
                  <a:cubicBezTo>
                    <a:pt x="3010" y="6171"/>
                    <a:pt x="2848" y="6142"/>
                    <a:pt x="2802" y="5337"/>
                  </a:cubicBezTo>
                  <a:cubicBezTo>
                    <a:pt x="2760" y="4528"/>
                    <a:pt x="2714" y="3385"/>
                    <a:pt x="2700" y="2389"/>
                  </a:cubicBezTo>
                  <a:cubicBezTo>
                    <a:pt x="2686" y="1380"/>
                    <a:pt x="2862" y="205"/>
                    <a:pt x="2862" y="205"/>
                  </a:cubicBezTo>
                  <a:lnTo>
                    <a:pt x="590" y="1"/>
                  </a:lnTo>
                  <a:close/>
                </a:path>
              </a:pathLst>
            </a:custGeom>
            <a:solidFill>
              <a:srgbClr val="F2AC9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171" name="Google Shape;1171;p53"/>
            <p:cNvSpPr/>
            <p:nvPr/>
          </p:nvSpPr>
          <p:spPr>
            <a:xfrm>
              <a:off x="6977006" y="4301136"/>
              <a:ext cx="371429" cy="262128"/>
            </a:xfrm>
            <a:custGeom>
              <a:avLst/>
              <a:gdLst/>
              <a:ahLst/>
              <a:cxnLst/>
              <a:rect l="l" t="t" r="r" b="b"/>
              <a:pathLst>
                <a:path w="6097" h="4303" extrusionOk="0">
                  <a:moveTo>
                    <a:pt x="5731" y="0"/>
                  </a:moveTo>
                  <a:cubicBezTo>
                    <a:pt x="5731" y="0"/>
                    <a:pt x="3357" y="352"/>
                    <a:pt x="2491" y="352"/>
                  </a:cubicBezTo>
                  <a:cubicBezTo>
                    <a:pt x="1626" y="352"/>
                    <a:pt x="529" y="130"/>
                    <a:pt x="529" y="130"/>
                  </a:cubicBezTo>
                  <a:cubicBezTo>
                    <a:pt x="529" y="130"/>
                    <a:pt x="191" y="1449"/>
                    <a:pt x="131" y="2417"/>
                  </a:cubicBezTo>
                  <a:cubicBezTo>
                    <a:pt x="75" y="3370"/>
                    <a:pt x="1" y="4073"/>
                    <a:pt x="1" y="4073"/>
                  </a:cubicBezTo>
                  <a:cubicBezTo>
                    <a:pt x="1" y="4073"/>
                    <a:pt x="1184" y="4303"/>
                    <a:pt x="2642" y="4303"/>
                  </a:cubicBezTo>
                  <a:cubicBezTo>
                    <a:pt x="2790" y="4303"/>
                    <a:pt x="2940" y="4300"/>
                    <a:pt x="3093" y="4295"/>
                  </a:cubicBezTo>
                  <a:cubicBezTo>
                    <a:pt x="4440" y="4249"/>
                    <a:pt x="6097" y="3943"/>
                    <a:pt x="6097" y="3943"/>
                  </a:cubicBezTo>
                  <a:cubicBezTo>
                    <a:pt x="6097" y="3943"/>
                    <a:pt x="5921" y="1745"/>
                    <a:pt x="5893" y="1098"/>
                  </a:cubicBezTo>
                  <a:cubicBezTo>
                    <a:pt x="5879" y="454"/>
                    <a:pt x="5731" y="0"/>
                    <a:pt x="573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172" name="Google Shape;1172;p53"/>
            <p:cNvSpPr/>
            <p:nvPr/>
          </p:nvSpPr>
          <p:spPr>
            <a:xfrm>
              <a:off x="7203747" y="4050214"/>
              <a:ext cx="212611" cy="313299"/>
            </a:xfrm>
            <a:custGeom>
              <a:avLst/>
              <a:gdLst/>
              <a:ahLst/>
              <a:cxnLst/>
              <a:rect l="l" t="t" r="r" b="b"/>
              <a:pathLst>
                <a:path w="3490" h="5143" extrusionOk="0">
                  <a:moveTo>
                    <a:pt x="676" y="0"/>
                  </a:moveTo>
                  <a:cubicBezTo>
                    <a:pt x="528" y="162"/>
                    <a:pt x="366" y="306"/>
                    <a:pt x="208" y="468"/>
                  </a:cubicBezTo>
                  <a:cubicBezTo>
                    <a:pt x="134" y="528"/>
                    <a:pt x="74" y="602"/>
                    <a:pt x="0" y="676"/>
                  </a:cubicBezTo>
                  <a:cubicBezTo>
                    <a:pt x="134" y="953"/>
                    <a:pt x="278" y="1245"/>
                    <a:pt x="454" y="1569"/>
                  </a:cubicBezTo>
                  <a:cubicBezTo>
                    <a:pt x="1569" y="3620"/>
                    <a:pt x="2625" y="5143"/>
                    <a:pt x="2625" y="5143"/>
                  </a:cubicBezTo>
                  <a:lnTo>
                    <a:pt x="3490" y="4823"/>
                  </a:lnTo>
                  <a:cubicBezTo>
                    <a:pt x="3490" y="4823"/>
                    <a:pt x="2333" y="2930"/>
                    <a:pt x="1527" y="1509"/>
                  </a:cubicBezTo>
                  <a:cubicBezTo>
                    <a:pt x="1189" y="922"/>
                    <a:pt x="911" y="426"/>
                    <a:pt x="676" y="0"/>
                  </a:cubicBezTo>
                  <a:close/>
                </a:path>
              </a:pathLst>
            </a:custGeom>
            <a:solidFill>
              <a:srgbClr val="E74C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173" name="Google Shape;1173;p53"/>
            <p:cNvSpPr/>
            <p:nvPr/>
          </p:nvSpPr>
          <p:spPr>
            <a:xfrm>
              <a:off x="7218977" y="4076104"/>
              <a:ext cx="197381" cy="287409"/>
            </a:xfrm>
            <a:custGeom>
              <a:avLst/>
              <a:gdLst/>
              <a:ahLst/>
              <a:cxnLst/>
              <a:rect l="l" t="t" r="r" b="b"/>
              <a:pathLst>
                <a:path w="3240" h="4718" extrusionOk="0">
                  <a:moveTo>
                    <a:pt x="661" y="1"/>
                  </a:moveTo>
                  <a:cubicBezTo>
                    <a:pt x="500" y="145"/>
                    <a:pt x="338" y="321"/>
                    <a:pt x="190" y="497"/>
                  </a:cubicBezTo>
                  <a:cubicBezTo>
                    <a:pt x="116" y="585"/>
                    <a:pt x="60" y="673"/>
                    <a:pt x="0" y="761"/>
                  </a:cubicBezTo>
                  <a:cubicBezTo>
                    <a:pt x="74" y="880"/>
                    <a:pt x="134" y="1010"/>
                    <a:pt x="204" y="1144"/>
                  </a:cubicBezTo>
                  <a:cubicBezTo>
                    <a:pt x="1319" y="3195"/>
                    <a:pt x="2375" y="4718"/>
                    <a:pt x="2375" y="4718"/>
                  </a:cubicBezTo>
                  <a:lnTo>
                    <a:pt x="3240" y="4398"/>
                  </a:lnTo>
                  <a:cubicBezTo>
                    <a:pt x="3240" y="4398"/>
                    <a:pt x="2083" y="2505"/>
                    <a:pt x="1277" y="1084"/>
                  </a:cubicBezTo>
                  <a:cubicBezTo>
                    <a:pt x="1041" y="690"/>
                    <a:pt x="837" y="321"/>
                    <a:pt x="661" y="1"/>
                  </a:cubicBezTo>
                  <a:close/>
                </a:path>
              </a:pathLst>
            </a:custGeom>
            <a:solidFill>
              <a:srgbClr val="E65C5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174" name="Google Shape;1174;p53"/>
            <p:cNvSpPr/>
            <p:nvPr/>
          </p:nvSpPr>
          <p:spPr>
            <a:xfrm>
              <a:off x="6841400" y="3407100"/>
              <a:ext cx="690285" cy="702988"/>
            </a:xfrm>
            <a:custGeom>
              <a:avLst/>
              <a:gdLst/>
              <a:ahLst/>
              <a:cxnLst/>
              <a:rect l="l" t="t" r="r" b="b"/>
              <a:pathLst>
                <a:path w="11331" h="11540" extrusionOk="0">
                  <a:moveTo>
                    <a:pt x="4872" y="0"/>
                  </a:moveTo>
                  <a:cubicBezTo>
                    <a:pt x="3220" y="0"/>
                    <a:pt x="2813" y="841"/>
                    <a:pt x="2445" y="1602"/>
                  </a:cubicBezTo>
                  <a:cubicBezTo>
                    <a:pt x="2079" y="2407"/>
                    <a:pt x="1144" y="2365"/>
                    <a:pt x="570" y="3494"/>
                  </a:cubicBezTo>
                  <a:cubicBezTo>
                    <a:pt x="0" y="4620"/>
                    <a:pt x="1214" y="6438"/>
                    <a:pt x="1098" y="7346"/>
                  </a:cubicBezTo>
                  <a:cubicBezTo>
                    <a:pt x="968" y="8243"/>
                    <a:pt x="570" y="9386"/>
                    <a:pt x="1583" y="10248"/>
                  </a:cubicBezTo>
                  <a:cubicBezTo>
                    <a:pt x="2256" y="10824"/>
                    <a:pt x="3031" y="11539"/>
                    <a:pt x="4472" y="11539"/>
                  </a:cubicBezTo>
                  <a:cubicBezTo>
                    <a:pt x="4500" y="11539"/>
                    <a:pt x="4528" y="11539"/>
                    <a:pt x="4556" y="11539"/>
                  </a:cubicBezTo>
                  <a:cubicBezTo>
                    <a:pt x="5265" y="11516"/>
                    <a:pt x="6295" y="11393"/>
                    <a:pt x="7252" y="11393"/>
                  </a:cubicBezTo>
                  <a:cubicBezTo>
                    <a:pt x="7504" y="11393"/>
                    <a:pt x="7750" y="11401"/>
                    <a:pt x="7985" y="11422"/>
                  </a:cubicBezTo>
                  <a:cubicBezTo>
                    <a:pt x="8020" y="11426"/>
                    <a:pt x="8056" y="11427"/>
                    <a:pt x="8093" y="11427"/>
                  </a:cubicBezTo>
                  <a:cubicBezTo>
                    <a:pt x="9250" y="11427"/>
                    <a:pt x="11330" y="9901"/>
                    <a:pt x="10887" y="8183"/>
                  </a:cubicBezTo>
                  <a:cubicBezTo>
                    <a:pt x="10419" y="6350"/>
                    <a:pt x="9586" y="6160"/>
                    <a:pt x="10082" y="4827"/>
                  </a:cubicBezTo>
                  <a:cubicBezTo>
                    <a:pt x="10595" y="3494"/>
                    <a:pt x="10008" y="1981"/>
                    <a:pt x="9234" y="1587"/>
                  </a:cubicBezTo>
                  <a:cubicBezTo>
                    <a:pt x="8960" y="1446"/>
                    <a:pt x="8721" y="1393"/>
                    <a:pt x="8517" y="1393"/>
                  </a:cubicBezTo>
                  <a:cubicBezTo>
                    <a:pt x="7891" y="1393"/>
                    <a:pt x="7591" y="1893"/>
                    <a:pt x="7591" y="1893"/>
                  </a:cubicBezTo>
                  <a:cubicBezTo>
                    <a:pt x="7591" y="1893"/>
                    <a:pt x="6930" y="78"/>
                    <a:pt x="5083" y="5"/>
                  </a:cubicBezTo>
                  <a:cubicBezTo>
                    <a:pt x="5011" y="2"/>
                    <a:pt x="4940" y="0"/>
                    <a:pt x="4872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175" name="Google Shape;1175;p53"/>
            <p:cNvSpPr/>
            <p:nvPr/>
          </p:nvSpPr>
          <p:spPr>
            <a:xfrm>
              <a:off x="6993942" y="3934591"/>
              <a:ext cx="345721" cy="399314"/>
            </a:xfrm>
            <a:custGeom>
              <a:avLst/>
              <a:gdLst/>
              <a:ahLst/>
              <a:cxnLst/>
              <a:rect l="l" t="t" r="r" b="b"/>
              <a:pathLst>
                <a:path w="5675" h="6555" extrusionOk="0">
                  <a:moveTo>
                    <a:pt x="2461" y="0"/>
                  </a:moveTo>
                  <a:cubicBezTo>
                    <a:pt x="2332" y="0"/>
                    <a:pt x="2204" y="2"/>
                    <a:pt x="2083" y="6"/>
                  </a:cubicBezTo>
                  <a:cubicBezTo>
                    <a:pt x="1190" y="51"/>
                    <a:pt x="236" y="329"/>
                    <a:pt x="191" y="389"/>
                  </a:cubicBezTo>
                  <a:cubicBezTo>
                    <a:pt x="163" y="445"/>
                    <a:pt x="75" y="2440"/>
                    <a:pt x="47" y="3379"/>
                  </a:cubicBezTo>
                  <a:cubicBezTo>
                    <a:pt x="1" y="4332"/>
                    <a:pt x="177" y="6397"/>
                    <a:pt x="177" y="6397"/>
                  </a:cubicBezTo>
                  <a:cubicBezTo>
                    <a:pt x="177" y="6397"/>
                    <a:pt x="1445" y="6555"/>
                    <a:pt x="2438" y="6555"/>
                  </a:cubicBezTo>
                  <a:cubicBezTo>
                    <a:pt x="2575" y="6555"/>
                    <a:pt x="2707" y="6552"/>
                    <a:pt x="2829" y="6545"/>
                  </a:cubicBezTo>
                  <a:cubicBezTo>
                    <a:pt x="3856" y="6499"/>
                    <a:pt x="5513" y="6133"/>
                    <a:pt x="5513" y="6133"/>
                  </a:cubicBezTo>
                  <a:cubicBezTo>
                    <a:pt x="5513" y="6133"/>
                    <a:pt x="5675" y="4740"/>
                    <a:pt x="5643" y="3495"/>
                  </a:cubicBezTo>
                  <a:cubicBezTo>
                    <a:pt x="5601" y="2250"/>
                    <a:pt x="5129" y="783"/>
                    <a:pt x="4809" y="505"/>
                  </a:cubicBezTo>
                  <a:cubicBezTo>
                    <a:pt x="4486" y="227"/>
                    <a:pt x="4148" y="66"/>
                    <a:pt x="4148" y="66"/>
                  </a:cubicBezTo>
                  <a:cubicBezTo>
                    <a:pt x="4148" y="66"/>
                    <a:pt x="3267" y="0"/>
                    <a:pt x="2461" y="0"/>
                  </a:cubicBezTo>
                  <a:close/>
                </a:path>
              </a:pathLst>
            </a:custGeom>
            <a:solidFill>
              <a:srgbClr val="FEE38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176" name="Google Shape;1176;p53"/>
            <p:cNvSpPr/>
            <p:nvPr/>
          </p:nvSpPr>
          <p:spPr>
            <a:xfrm>
              <a:off x="6914442" y="4000078"/>
              <a:ext cx="106366" cy="199322"/>
            </a:xfrm>
            <a:custGeom>
              <a:avLst/>
              <a:gdLst/>
              <a:ahLst/>
              <a:cxnLst/>
              <a:rect l="l" t="t" r="r" b="b"/>
              <a:pathLst>
                <a:path w="1746" h="3272" extrusionOk="0">
                  <a:moveTo>
                    <a:pt x="995" y="1"/>
                  </a:moveTo>
                  <a:cubicBezTo>
                    <a:pt x="947" y="1"/>
                    <a:pt x="907" y="14"/>
                    <a:pt x="880" y="46"/>
                  </a:cubicBezTo>
                  <a:cubicBezTo>
                    <a:pt x="880" y="46"/>
                    <a:pt x="455" y="500"/>
                    <a:pt x="236" y="1203"/>
                  </a:cubicBezTo>
                  <a:cubicBezTo>
                    <a:pt x="15" y="1907"/>
                    <a:pt x="1" y="2156"/>
                    <a:pt x="149" y="2596"/>
                  </a:cubicBezTo>
                  <a:cubicBezTo>
                    <a:pt x="280" y="2974"/>
                    <a:pt x="547" y="3272"/>
                    <a:pt x="852" y="3272"/>
                  </a:cubicBezTo>
                  <a:cubicBezTo>
                    <a:pt x="890" y="3272"/>
                    <a:pt x="929" y="3267"/>
                    <a:pt x="968" y="3257"/>
                  </a:cubicBezTo>
                  <a:cubicBezTo>
                    <a:pt x="1278" y="3183"/>
                    <a:pt x="1422" y="2568"/>
                    <a:pt x="1454" y="2332"/>
                  </a:cubicBezTo>
                  <a:cubicBezTo>
                    <a:pt x="1482" y="2082"/>
                    <a:pt x="1408" y="1674"/>
                    <a:pt x="1496" y="1379"/>
                  </a:cubicBezTo>
                  <a:cubicBezTo>
                    <a:pt x="1584" y="1101"/>
                    <a:pt x="1745" y="398"/>
                    <a:pt x="1745" y="398"/>
                  </a:cubicBezTo>
                  <a:cubicBezTo>
                    <a:pt x="1745" y="398"/>
                    <a:pt x="1253" y="1"/>
                    <a:pt x="995" y="1"/>
                  </a:cubicBezTo>
                  <a:close/>
                </a:path>
              </a:pathLst>
            </a:custGeom>
            <a:solidFill>
              <a:srgbClr val="F2AC9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177" name="Google Shape;1177;p53"/>
            <p:cNvSpPr/>
            <p:nvPr/>
          </p:nvSpPr>
          <p:spPr>
            <a:xfrm>
              <a:off x="6949410" y="3949272"/>
              <a:ext cx="78465" cy="120678"/>
            </a:xfrm>
            <a:custGeom>
              <a:avLst/>
              <a:gdLst/>
              <a:ahLst/>
              <a:cxnLst/>
              <a:rect l="l" t="t" r="r" b="b"/>
              <a:pathLst>
                <a:path w="1288" h="1981" extrusionOk="0">
                  <a:moveTo>
                    <a:pt x="1217" y="0"/>
                  </a:moveTo>
                  <a:lnTo>
                    <a:pt x="1217" y="0"/>
                  </a:lnTo>
                  <a:cubicBezTo>
                    <a:pt x="1217" y="0"/>
                    <a:pt x="981" y="29"/>
                    <a:pt x="468" y="616"/>
                  </a:cubicBezTo>
                  <a:cubicBezTo>
                    <a:pt x="190" y="926"/>
                    <a:pt x="0" y="1305"/>
                    <a:pt x="0" y="1305"/>
                  </a:cubicBezTo>
                  <a:cubicBezTo>
                    <a:pt x="0" y="1305"/>
                    <a:pt x="278" y="1319"/>
                    <a:pt x="528" y="1509"/>
                  </a:cubicBezTo>
                  <a:cubicBezTo>
                    <a:pt x="792" y="1685"/>
                    <a:pt x="953" y="1981"/>
                    <a:pt x="953" y="1981"/>
                  </a:cubicBezTo>
                  <a:cubicBezTo>
                    <a:pt x="953" y="1981"/>
                    <a:pt x="1055" y="1773"/>
                    <a:pt x="1171" y="1084"/>
                  </a:cubicBezTo>
                  <a:cubicBezTo>
                    <a:pt x="1288" y="398"/>
                    <a:pt x="1217" y="0"/>
                    <a:pt x="1217" y="0"/>
                  </a:cubicBezTo>
                  <a:close/>
                </a:path>
              </a:pathLst>
            </a:custGeom>
            <a:solidFill>
              <a:srgbClr val="FEE38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178" name="Google Shape;1178;p53"/>
            <p:cNvSpPr/>
            <p:nvPr/>
          </p:nvSpPr>
          <p:spPr>
            <a:xfrm>
              <a:off x="7018187" y="3885856"/>
              <a:ext cx="244533" cy="158020"/>
            </a:xfrm>
            <a:custGeom>
              <a:avLst/>
              <a:gdLst/>
              <a:ahLst/>
              <a:cxnLst/>
              <a:rect l="l" t="t" r="r" b="b"/>
              <a:pathLst>
                <a:path w="4014" h="2594" extrusionOk="0">
                  <a:moveTo>
                    <a:pt x="3166" y="0"/>
                  </a:moveTo>
                  <a:lnTo>
                    <a:pt x="1070" y="148"/>
                  </a:lnTo>
                  <a:cubicBezTo>
                    <a:pt x="1070" y="148"/>
                    <a:pt x="1112" y="718"/>
                    <a:pt x="1010" y="925"/>
                  </a:cubicBezTo>
                  <a:cubicBezTo>
                    <a:pt x="908" y="1129"/>
                    <a:pt x="496" y="1157"/>
                    <a:pt x="496" y="1157"/>
                  </a:cubicBezTo>
                  <a:cubicBezTo>
                    <a:pt x="496" y="1157"/>
                    <a:pt x="0" y="2273"/>
                    <a:pt x="1464" y="2550"/>
                  </a:cubicBezTo>
                  <a:cubicBezTo>
                    <a:pt x="1619" y="2580"/>
                    <a:pt x="1767" y="2593"/>
                    <a:pt x="1907" y="2593"/>
                  </a:cubicBezTo>
                  <a:cubicBezTo>
                    <a:pt x="3085" y="2593"/>
                    <a:pt x="3706" y="1648"/>
                    <a:pt x="3810" y="1453"/>
                  </a:cubicBezTo>
                  <a:cubicBezTo>
                    <a:pt x="3926" y="1231"/>
                    <a:pt x="4014" y="925"/>
                    <a:pt x="4014" y="925"/>
                  </a:cubicBezTo>
                  <a:lnTo>
                    <a:pt x="4014" y="925"/>
                  </a:lnTo>
                  <a:cubicBezTo>
                    <a:pt x="4014" y="925"/>
                    <a:pt x="3700" y="1040"/>
                    <a:pt x="3457" y="1040"/>
                  </a:cubicBezTo>
                  <a:cubicBezTo>
                    <a:pt x="3321" y="1040"/>
                    <a:pt x="3207" y="1004"/>
                    <a:pt x="3180" y="894"/>
                  </a:cubicBezTo>
                  <a:cubicBezTo>
                    <a:pt x="3106" y="588"/>
                    <a:pt x="3166" y="0"/>
                    <a:pt x="3166" y="0"/>
                  </a:cubicBezTo>
                  <a:close/>
                </a:path>
              </a:pathLst>
            </a:custGeom>
            <a:solidFill>
              <a:srgbClr val="F2AC9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179" name="Google Shape;1179;p53"/>
            <p:cNvSpPr/>
            <p:nvPr/>
          </p:nvSpPr>
          <p:spPr>
            <a:xfrm>
              <a:off x="7083310" y="3885856"/>
              <a:ext cx="127810" cy="42033"/>
            </a:xfrm>
            <a:custGeom>
              <a:avLst/>
              <a:gdLst/>
              <a:ahLst/>
              <a:cxnLst/>
              <a:rect l="l" t="t" r="r" b="b"/>
              <a:pathLst>
                <a:path w="2098" h="690" extrusionOk="0">
                  <a:moveTo>
                    <a:pt x="1" y="148"/>
                  </a:moveTo>
                  <a:cubicBezTo>
                    <a:pt x="1" y="148"/>
                    <a:pt x="15" y="440"/>
                    <a:pt x="1" y="690"/>
                  </a:cubicBezTo>
                  <a:lnTo>
                    <a:pt x="1" y="690"/>
                  </a:lnTo>
                  <a:cubicBezTo>
                    <a:pt x="15" y="440"/>
                    <a:pt x="1" y="148"/>
                    <a:pt x="1" y="148"/>
                  </a:cubicBezTo>
                  <a:close/>
                  <a:moveTo>
                    <a:pt x="2097" y="14"/>
                  </a:moveTo>
                  <a:cubicBezTo>
                    <a:pt x="2097" y="32"/>
                    <a:pt x="2065" y="296"/>
                    <a:pt x="2079" y="559"/>
                  </a:cubicBezTo>
                  <a:lnTo>
                    <a:pt x="2079" y="559"/>
                  </a:lnTo>
                  <a:cubicBezTo>
                    <a:pt x="2065" y="296"/>
                    <a:pt x="2097" y="32"/>
                    <a:pt x="2097" y="14"/>
                  </a:cubicBezTo>
                  <a:close/>
                  <a:moveTo>
                    <a:pt x="2097" y="0"/>
                  </a:moveTo>
                  <a:lnTo>
                    <a:pt x="2097" y="14"/>
                  </a:lnTo>
                  <a:close/>
                  <a:moveTo>
                    <a:pt x="2097" y="0"/>
                  </a:moveTo>
                  <a:close/>
                </a:path>
              </a:pathLst>
            </a:custGeom>
            <a:solidFill>
              <a:srgbClr val="11485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180" name="Google Shape;1180;p53"/>
            <p:cNvSpPr/>
            <p:nvPr/>
          </p:nvSpPr>
          <p:spPr>
            <a:xfrm>
              <a:off x="7083310" y="3885856"/>
              <a:ext cx="127810" cy="48247"/>
            </a:xfrm>
            <a:custGeom>
              <a:avLst/>
              <a:gdLst/>
              <a:ahLst/>
              <a:cxnLst/>
              <a:rect l="l" t="t" r="r" b="b"/>
              <a:pathLst>
                <a:path w="2098" h="792" extrusionOk="0">
                  <a:moveTo>
                    <a:pt x="2097" y="0"/>
                  </a:moveTo>
                  <a:lnTo>
                    <a:pt x="1" y="148"/>
                  </a:lnTo>
                  <a:cubicBezTo>
                    <a:pt x="1" y="148"/>
                    <a:pt x="15" y="440"/>
                    <a:pt x="1" y="690"/>
                  </a:cubicBezTo>
                  <a:cubicBezTo>
                    <a:pt x="250" y="764"/>
                    <a:pt x="514" y="792"/>
                    <a:pt x="778" y="792"/>
                  </a:cubicBezTo>
                  <a:cubicBezTo>
                    <a:pt x="982" y="792"/>
                    <a:pt x="1200" y="764"/>
                    <a:pt x="1408" y="735"/>
                  </a:cubicBezTo>
                  <a:cubicBezTo>
                    <a:pt x="1626" y="690"/>
                    <a:pt x="1861" y="630"/>
                    <a:pt x="2079" y="559"/>
                  </a:cubicBezTo>
                  <a:cubicBezTo>
                    <a:pt x="2065" y="296"/>
                    <a:pt x="2097" y="32"/>
                    <a:pt x="2097" y="14"/>
                  </a:cubicBezTo>
                  <a:lnTo>
                    <a:pt x="2097" y="0"/>
                  </a:lnTo>
                  <a:close/>
                </a:path>
              </a:pathLst>
            </a:custGeom>
            <a:solidFill>
              <a:srgbClr val="DC907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181" name="Google Shape;1181;p53"/>
            <p:cNvSpPr/>
            <p:nvPr/>
          </p:nvSpPr>
          <p:spPr>
            <a:xfrm>
              <a:off x="7318153" y="3721986"/>
              <a:ext cx="83034" cy="56653"/>
            </a:xfrm>
            <a:custGeom>
              <a:avLst/>
              <a:gdLst/>
              <a:ahLst/>
              <a:cxnLst/>
              <a:rect l="l" t="t" r="r" b="b"/>
              <a:pathLst>
                <a:path w="1363" h="930" extrusionOk="0">
                  <a:moveTo>
                    <a:pt x="894" y="1"/>
                  </a:moveTo>
                  <a:cubicBezTo>
                    <a:pt x="862" y="1"/>
                    <a:pt x="829" y="4"/>
                    <a:pt x="792" y="10"/>
                  </a:cubicBezTo>
                  <a:cubicBezTo>
                    <a:pt x="511" y="24"/>
                    <a:pt x="205" y="126"/>
                    <a:pt x="57" y="376"/>
                  </a:cubicBezTo>
                  <a:lnTo>
                    <a:pt x="103" y="242"/>
                  </a:lnTo>
                  <a:lnTo>
                    <a:pt x="103" y="242"/>
                  </a:lnTo>
                  <a:cubicBezTo>
                    <a:pt x="1" y="376"/>
                    <a:pt x="1" y="566"/>
                    <a:pt x="103" y="682"/>
                  </a:cubicBezTo>
                  <a:cubicBezTo>
                    <a:pt x="145" y="741"/>
                    <a:pt x="205" y="787"/>
                    <a:pt x="265" y="829"/>
                  </a:cubicBezTo>
                  <a:cubicBezTo>
                    <a:pt x="388" y="896"/>
                    <a:pt x="530" y="930"/>
                    <a:pt x="673" y="930"/>
                  </a:cubicBezTo>
                  <a:cubicBezTo>
                    <a:pt x="816" y="930"/>
                    <a:pt x="959" y="896"/>
                    <a:pt x="1084" y="829"/>
                  </a:cubicBezTo>
                  <a:cubicBezTo>
                    <a:pt x="1144" y="787"/>
                    <a:pt x="1200" y="741"/>
                    <a:pt x="1246" y="682"/>
                  </a:cubicBezTo>
                  <a:cubicBezTo>
                    <a:pt x="1334" y="580"/>
                    <a:pt x="1362" y="418"/>
                    <a:pt x="1320" y="288"/>
                  </a:cubicBezTo>
                  <a:cubicBezTo>
                    <a:pt x="1274" y="154"/>
                    <a:pt x="1172" y="52"/>
                    <a:pt x="1024" y="24"/>
                  </a:cubicBezTo>
                  <a:cubicBezTo>
                    <a:pt x="981" y="7"/>
                    <a:pt x="939" y="1"/>
                    <a:pt x="894" y="1"/>
                  </a:cubicBezTo>
                  <a:close/>
                </a:path>
              </a:pathLst>
            </a:custGeom>
            <a:solidFill>
              <a:srgbClr val="F2AC9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182" name="Google Shape;1182;p53"/>
            <p:cNvSpPr/>
            <p:nvPr/>
          </p:nvSpPr>
          <p:spPr>
            <a:xfrm>
              <a:off x="6905670" y="3707731"/>
              <a:ext cx="70545" cy="48734"/>
            </a:xfrm>
            <a:custGeom>
              <a:avLst/>
              <a:gdLst/>
              <a:ahLst/>
              <a:cxnLst/>
              <a:rect l="l" t="t" r="r" b="b"/>
              <a:pathLst>
                <a:path w="1158" h="800" extrusionOk="0">
                  <a:moveTo>
                    <a:pt x="614" y="1"/>
                  </a:moveTo>
                  <a:cubicBezTo>
                    <a:pt x="574" y="1"/>
                    <a:pt x="535" y="3"/>
                    <a:pt x="497" y="8"/>
                  </a:cubicBezTo>
                  <a:cubicBezTo>
                    <a:pt x="380" y="22"/>
                    <a:pt x="247" y="54"/>
                    <a:pt x="159" y="124"/>
                  </a:cubicBezTo>
                  <a:cubicBezTo>
                    <a:pt x="57" y="198"/>
                    <a:pt x="1" y="332"/>
                    <a:pt x="29" y="448"/>
                  </a:cubicBezTo>
                  <a:cubicBezTo>
                    <a:pt x="43" y="536"/>
                    <a:pt x="103" y="610"/>
                    <a:pt x="176" y="669"/>
                  </a:cubicBezTo>
                  <a:cubicBezTo>
                    <a:pt x="264" y="712"/>
                    <a:pt x="352" y="740"/>
                    <a:pt x="440" y="771"/>
                  </a:cubicBezTo>
                  <a:cubicBezTo>
                    <a:pt x="497" y="786"/>
                    <a:pt x="556" y="800"/>
                    <a:pt x="630" y="800"/>
                  </a:cubicBezTo>
                  <a:cubicBezTo>
                    <a:pt x="820" y="786"/>
                    <a:pt x="996" y="624"/>
                    <a:pt x="1056" y="434"/>
                  </a:cubicBezTo>
                  <a:cubicBezTo>
                    <a:pt x="1084" y="360"/>
                    <a:pt x="1084" y="272"/>
                    <a:pt x="1112" y="198"/>
                  </a:cubicBezTo>
                  <a:lnTo>
                    <a:pt x="1158" y="142"/>
                  </a:lnTo>
                  <a:cubicBezTo>
                    <a:pt x="1001" y="55"/>
                    <a:pt x="803" y="1"/>
                    <a:pt x="614" y="1"/>
                  </a:cubicBezTo>
                  <a:close/>
                </a:path>
              </a:pathLst>
            </a:custGeom>
            <a:solidFill>
              <a:srgbClr val="F2AC9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183" name="Google Shape;1183;p53"/>
            <p:cNvSpPr/>
            <p:nvPr/>
          </p:nvSpPr>
          <p:spPr>
            <a:xfrm>
              <a:off x="6958182" y="3492385"/>
              <a:ext cx="384040" cy="418930"/>
            </a:xfrm>
            <a:custGeom>
              <a:avLst/>
              <a:gdLst/>
              <a:ahLst/>
              <a:cxnLst/>
              <a:rect l="l" t="t" r="r" b="b"/>
              <a:pathLst>
                <a:path w="6304" h="6877" extrusionOk="0">
                  <a:moveTo>
                    <a:pt x="3100" y="0"/>
                  </a:moveTo>
                  <a:cubicBezTo>
                    <a:pt x="2308" y="0"/>
                    <a:pt x="1592" y="90"/>
                    <a:pt x="1439" y="216"/>
                  </a:cubicBezTo>
                  <a:cubicBezTo>
                    <a:pt x="704" y="789"/>
                    <a:pt x="88" y="1654"/>
                    <a:pt x="176" y="2446"/>
                  </a:cubicBezTo>
                  <a:cubicBezTo>
                    <a:pt x="222" y="2840"/>
                    <a:pt x="236" y="3367"/>
                    <a:pt x="106" y="3747"/>
                  </a:cubicBezTo>
                  <a:cubicBezTo>
                    <a:pt x="0" y="4085"/>
                    <a:pt x="106" y="5858"/>
                    <a:pt x="897" y="6459"/>
                  </a:cubicBezTo>
                  <a:cubicBezTo>
                    <a:pt x="1203" y="6709"/>
                    <a:pt x="1689" y="6825"/>
                    <a:pt x="2083" y="6857"/>
                  </a:cubicBezTo>
                  <a:cubicBezTo>
                    <a:pt x="2248" y="6869"/>
                    <a:pt x="2422" y="6876"/>
                    <a:pt x="2602" y="6876"/>
                  </a:cubicBezTo>
                  <a:cubicBezTo>
                    <a:pt x="3892" y="6876"/>
                    <a:pt x="5477" y="6517"/>
                    <a:pt x="6054" y="5242"/>
                  </a:cubicBezTo>
                  <a:cubicBezTo>
                    <a:pt x="6202" y="4936"/>
                    <a:pt x="6202" y="4612"/>
                    <a:pt x="6230" y="4292"/>
                  </a:cubicBezTo>
                  <a:cubicBezTo>
                    <a:pt x="6304" y="3617"/>
                    <a:pt x="6188" y="3325"/>
                    <a:pt x="6174" y="2664"/>
                  </a:cubicBezTo>
                  <a:cubicBezTo>
                    <a:pt x="6174" y="1872"/>
                    <a:pt x="5966" y="1109"/>
                    <a:pt x="5438" y="493"/>
                  </a:cubicBezTo>
                  <a:cubicBezTo>
                    <a:pt x="5134" y="133"/>
                    <a:pt x="4062" y="0"/>
                    <a:pt x="3100" y="0"/>
                  </a:cubicBezTo>
                  <a:close/>
                </a:path>
              </a:pathLst>
            </a:custGeom>
            <a:solidFill>
              <a:srgbClr val="F2AC9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184" name="Google Shape;1184;p53"/>
            <p:cNvSpPr/>
            <p:nvPr/>
          </p:nvSpPr>
          <p:spPr>
            <a:xfrm>
              <a:off x="7263509" y="3528815"/>
              <a:ext cx="136826" cy="213272"/>
            </a:xfrm>
            <a:custGeom>
              <a:avLst/>
              <a:gdLst/>
              <a:ahLst/>
              <a:cxnLst/>
              <a:rect l="l" t="t" r="r" b="b"/>
              <a:pathLst>
                <a:path w="2246" h="3501" extrusionOk="0">
                  <a:moveTo>
                    <a:pt x="398" y="1"/>
                  </a:moveTo>
                  <a:cubicBezTo>
                    <a:pt x="398" y="1"/>
                    <a:pt x="1" y="835"/>
                    <a:pt x="370" y="2038"/>
                  </a:cubicBezTo>
                  <a:cubicBezTo>
                    <a:pt x="648" y="2973"/>
                    <a:pt x="1352" y="3501"/>
                    <a:pt x="1352" y="3501"/>
                  </a:cubicBezTo>
                  <a:cubicBezTo>
                    <a:pt x="1352" y="3501"/>
                    <a:pt x="2245" y="2344"/>
                    <a:pt x="1644" y="1025"/>
                  </a:cubicBezTo>
                  <a:cubicBezTo>
                    <a:pt x="1250" y="145"/>
                    <a:pt x="398" y="1"/>
                    <a:pt x="398" y="1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185" name="Google Shape;1185;p53"/>
            <p:cNvSpPr/>
            <p:nvPr/>
          </p:nvSpPr>
          <p:spPr>
            <a:xfrm>
              <a:off x="6947460" y="3450413"/>
              <a:ext cx="364363" cy="176173"/>
            </a:xfrm>
            <a:custGeom>
              <a:avLst/>
              <a:gdLst/>
              <a:ahLst/>
              <a:cxnLst/>
              <a:rect l="l" t="t" r="r" b="b"/>
              <a:pathLst>
                <a:path w="5981" h="2892" extrusionOk="0">
                  <a:moveTo>
                    <a:pt x="3161" y="0"/>
                  </a:moveTo>
                  <a:cubicBezTo>
                    <a:pt x="3055" y="0"/>
                    <a:pt x="2950" y="8"/>
                    <a:pt x="2846" y="25"/>
                  </a:cubicBezTo>
                  <a:cubicBezTo>
                    <a:pt x="1439" y="247"/>
                    <a:pt x="985" y="862"/>
                    <a:pt x="764" y="1358"/>
                  </a:cubicBezTo>
                  <a:cubicBezTo>
                    <a:pt x="528" y="1844"/>
                    <a:pt x="0" y="2797"/>
                    <a:pt x="236" y="2871"/>
                  </a:cubicBezTo>
                  <a:cubicBezTo>
                    <a:pt x="281" y="2884"/>
                    <a:pt x="336" y="2891"/>
                    <a:pt x="401" y="2891"/>
                  </a:cubicBezTo>
                  <a:cubicBezTo>
                    <a:pt x="697" y="2891"/>
                    <a:pt x="1213" y="2735"/>
                    <a:pt x="2055" y="2196"/>
                  </a:cubicBezTo>
                  <a:cubicBezTo>
                    <a:pt x="2184" y="2111"/>
                    <a:pt x="2313" y="2080"/>
                    <a:pt x="2449" y="2080"/>
                  </a:cubicBezTo>
                  <a:cubicBezTo>
                    <a:pt x="2831" y="2080"/>
                    <a:pt x="3273" y="2324"/>
                    <a:pt x="3952" y="2324"/>
                  </a:cubicBezTo>
                  <a:cubicBezTo>
                    <a:pt x="4124" y="2324"/>
                    <a:pt x="4311" y="2309"/>
                    <a:pt x="4517" y="2269"/>
                  </a:cubicBezTo>
                  <a:cubicBezTo>
                    <a:pt x="5439" y="2094"/>
                    <a:pt x="5980" y="1270"/>
                    <a:pt x="5980" y="1270"/>
                  </a:cubicBezTo>
                  <a:cubicBezTo>
                    <a:pt x="5980" y="1270"/>
                    <a:pt x="4508" y="0"/>
                    <a:pt x="3161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186" name="Google Shape;1186;p53"/>
            <p:cNvSpPr/>
            <p:nvPr/>
          </p:nvSpPr>
          <p:spPr>
            <a:xfrm>
              <a:off x="6944049" y="3591195"/>
              <a:ext cx="38380" cy="120678"/>
            </a:xfrm>
            <a:custGeom>
              <a:avLst/>
              <a:gdLst/>
              <a:ahLst/>
              <a:cxnLst/>
              <a:rect l="l" t="t" r="r" b="b"/>
              <a:pathLst>
                <a:path w="630" h="1981" extrusionOk="0">
                  <a:moveTo>
                    <a:pt x="421" y="1"/>
                  </a:moveTo>
                  <a:cubicBezTo>
                    <a:pt x="275" y="1"/>
                    <a:pt x="58" y="51"/>
                    <a:pt x="28" y="338"/>
                  </a:cubicBezTo>
                  <a:cubicBezTo>
                    <a:pt x="0" y="764"/>
                    <a:pt x="338" y="1861"/>
                    <a:pt x="366" y="1981"/>
                  </a:cubicBezTo>
                  <a:cubicBezTo>
                    <a:pt x="366" y="1981"/>
                    <a:pt x="528" y="1643"/>
                    <a:pt x="584" y="1088"/>
                  </a:cubicBezTo>
                  <a:cubicBezTo>
                    <a:pt x="630" y="542"/>
                    <a:pt x="556" y="15"/>
                    <a:pt x="556" y="15"/>
                  </a:cubicBezTo>
                  <a:cubicBezTo>
                    <a:pt x="556" y="15"/>
                    <a:pt x="498" y="1"/>
                    <a:pt x="421" y="1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187" name="Google Shape;1187;p53"/>
            <p:cNvSpPr/>
            <p:nvPr/>
          </p:nvSpPr>
          <p:spPr>
            <a:xfrm>
              <a:off x="6984073" y="3940865"/>
              <a:ext cx="265368" cy="450546"/>
            </a:xfrm>
            <a:custGeom>
              <a:avLst/>
              <a:gdLst/>
              <a:ahLst/>
              <a:cxnLst/>
              <a:rect l="l" t="t" r="r" b="b"/>
              <a:pathLst>
                <a:path w="4356" h="7396" extrusionOk="0">
                  <a:moveTo>
                    <a:pt x="971" y="0"/>
                  </a:moveTo>
                  <a:cubicBezTo>
                    <a:pt x="949" y="0"/>
                    <a:pt x="924" y="3"/>
                    <a:pt x="894" y="8"/>
                  </a:cubicBezTo>
                  <a:cubicBezTo>
                    <a:pt x="588" y="65"/>
                    <a:pt x="311" y="226"/>
                    <a:pt x="191" y="360"/>
                  </a:cubicBezTo>
                  <a:cubicBezTo>
                    <a:pt x="1" y="578"/>
                    <a:pt x="61" y="768"/>
                    <a:pt x="61" y="768"/>
                  </a:cubicBezTo>
                  <a:cubicBezTo>
                    <a:pt x="61" y="768"/>
                    <a:pt x="15" y="1767"/>
                    <a:pt x="1130" y="3818"/>
                  </a:cubicBezTo>
                  <a:cubicBezTo>
                    <a:pt x="2245" y="5868"/>
                    <a:pt x="3490" y="7395"/>
                    <a:pt x="3490" y="7395"/>
                  </a:cubicBezTo>
                  <a:lnTo>
                    <a:pt x="4356" y="7071"/>
                  </a:lnTo>
                  <a:cubicBezTo>
                    <a:pt x="4356" y="7071"/>
                    <a:pt x="3023" y="5179"/>
                    <a:pt x="2199" y="3758"/>
                  </a:cubicBezTo>
                  <a:cubicBezTo>
                    <a:pt x="1394" y="2351"/>
                    <a:pt x="1042" y="1398"/>
                    <a:pt x="1000" y="888"/>
                  </a:cubicBezTo>
                  <a:cubicBezTo>
                    <a:pt x="940" y="152"/>
                    <a:pt x="1116" y="124"/>
                    <a:pt x="1116" y="124"/>
                  </a:cubicBezTo>
                  <a:cubicBezTo>
                    <a:pt x="1116" y="124"/>
                    <a:pt x="1127" y="0"/>
                    <a:pt x="971" y="0"/>
                  </a:cubicBezTo>
                  <a:close/>
                </a:path>
              </a:pathLst>
            </a:custGeom>
            <a:solidFill>
              <a:srgbClr val="E65C5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188" name="Google Shape;1188;p53"/>
            <p:cNvSpPr/>
            <p:nvPr/>
          </p:nvSpPr>
          <p:spPr>
            <a:xfrm>
              <a:off x="7175237" y="4358094"/>
              <a:ext cx="82120" cy="247934"/>
            </a:xfrm>
            <a:custGeom>
              <a:avLst/>
              <a:gdLst/>
              <a:ahLst/>
              <a:cxnLst/>
              <a:rect l="l" t="t" r="r" b="b"/>
              <a:pathLst>
                <a:path w="1348" h="4070" extrusionOk="0">
                  <a:moveTo>
                    <a:pt x="468" y="1"/>
                  </a:moveTo>
                  <a:cubicBezTo>
                    <a:pt x="468" y="1"/>
                    <a:pt x="1" y="120"/>
                    <a:pt x="15" y="426"/>
                  </a:cubicBezTo>
                  <a:cubicBezTo>
                    <a:pt x="43" y="736"/>
                    <a:pt x="191" y="3944"/>
                    <a:pt x="324" y="4004"/>
                  </a:cubicBezTo>
                  <a:cubicBezTo>
                    <a:pt x="400" y="4035"/>
                    <a:pt x="630" y="4070"/>
                    <a:pt x="844" y="4070"/>
                  </a:cubicBezTo>
                  <a:cubicBezTo>
                    <a:pt x="1038" y="4070"/>
                    <a:pt x="1218" y="4042"/>
                    <a:pt x="1260" y="3958"/>
                  </a:cubicBezTo>
                  <a:cubicBezTo>
                    <a:pt x="1348" y="3782"/>
                    <a:pt x="1218" y="1746"/>
                    <a:pt x="1084" y="1102"/>
                  </a:cubicBezTo>
                  <a:cubicBezTo>
                    <a:pt x="968" y="458"/>
                    <a:pt x="718" y="1"/>
                    <a:pt x="468" y="1"/>
                  </a:cubicBezTo>
                  <a:close/>
                </a:path>
              </a:pathLst>
            </a:custGeom>
            <a:solidFill>
              <a:srgbClr val="E74C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189" name="Google Shape;1189;p53"/>
            <p:cNvSpPr/>
            <p:nvPr/>
          </p:nvSpPr>
          <p:spPr>
            <a:xfrm>
              <a:off x="7175237" y="4358094"/>
              <a:ext cx="82120" cy="247934"/>
            </a:xfrm>
            <a:custGeom>
              <a:avLst/>
              <a:gdLst/>
              <a:ahLst/>
              <a:cxnLst/>
              <a:rect l="l" t="t" r="r" b="b"/>
              <a:pathLst>
                <a:path w="1348" h="4070" extrusionOk="0">
                  <a:moveTo>
                    <a:pt x="468" y="1"/>
                  </a:moveTo>
                  <a:cubicBezTo>
                    <a:pt x="468" y="1"/>
                    <a:pt x="1" y="120"/>
                    <a:pt x="15" y="426"/>
                  </a:cubicBezTo>
                  <a:cubicBezTo>
                    <a:pt x="43" y="736"/>
                    <a:pt x="191" y="3944"/>
                    <a:pt x="324" y="4004"/>
                  </a:cubicBezTo>
                  <a:cubicBezTo>
                    <a:pt x="400" y="4035"/>
                    <a:pt x="630" y="4070"/>
                    <a:pt x="844" y="4070"/>
                  </a:cubicBezTo>
                  <a:cubicBezTo>
                    <a:pt x="1038" y="4070"/>
                    <a:pt x="1218" y="4042"/>
                    <a:pt x="1260" y="3958"/>
                  </a:cubicBezTo>
                  <a:cubicBezTo>
                    <a:pt x="1348" y="3782"/>
                    <a:pt x="1218" y="1746"/>
                    <a:pt x="1084" y="1102"/>
                  </a:cubicBezTo>
                  <a:cubicBezTo>
                    <a:pt x="968" y="458"/>
                    <a:pt x="718" y="1"/>
                    <a:pt x="468" y="1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190" name="Google Shape;1190;p53"/>
            <p:cNvSpPr/>
            <p:nvPr/>
          </p:nvSpPr>
          <p:spPr>
            <a:xfrm>
              <a:off x="7175237" y="4358094"/>
              <a:ext cx="59823" cy="53729"/>
            </a:xfrm>
            <a:custGeom>
              <a:avLst/>
              <a:gdLst/>
              <a:ahLst/>
              <a:cxnLst/>
              <a:rect l="l" t="t" r="r" b="b"/>
              <a:pathLst>
                <a:path w="982" h="882" extrusionOk="0">
                  <a:moveTo>
                    <a:pt x="468" y="1"/>
                  </a:moveTo>
                  <a:cubicBezTo>
                    <a:pt x="468" y="1"/>
                    <a:pt x="1" y="120"/>
                    <a:pt x="15" y="426"/>
                  </a:cubicBezTo>
                  <a:cubicBezTo>
                    <a:pt x="15" y="472"/>
                    <a:pt x="29" y="602"/>
                    <a:pt x="43" y="764"/>
                  </a:cubicBezTo>
                  <a:cubicBezTo>
                    <a:pt x="131" y="824"/>
                    <a:pt x="236" y="852"/>
                    <a:pt x="338" y="866"/>
                  </a:cubicBezTo>
                  <a:cubicBezTo>
                    <a:pt x="390" y="876"/>
                    <a:pt x="441" y="881"/>
                    <a:pt x="492" y="881"/>
                  </a:cubicBezTo>
                  <a:cubicBezTo>
                    <a:pt x="672" y="881"/>
                    <a:pt x="845" y="819"/>
                    <a:pt x="982" y="704"/>
                  </a:cubicBezTo>
                  <a:cubicBezTo>
                    <a:pt x="852" y="282"/>
                    <a:pt x="658" y="1"/>
                    <a:pt x="468" y="1"/>
                  </a:cubicBezTo>
                  <a:close/>
                </a:path>
              </a:pathLst>
            </a:custGeom>
            <a:solidFill>
              <a:srgbClr val="FACCC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191" name="Google Shape;1191;p53"/>
            <p:cNvSpPr/>
            <p:nvPr/>
          </p:nvSpPr>
          <p:spPr>
            <a:xfrm>
              <a:off x="7205697" y="4314416"/>
              <a:ext cx="257204" cy="290516"/>
            </a:xfrm>
            <a:custGeom>
              <a:avLst/>
              <a:gdLst/>
              <a:ahLst/>
              <a:cxnLst/>
              <a:rect l="l" t="t" r="r" b="b"/>
              <a:pathLst>
                <a:path w="4222" h="4769" extrusionOk="0">
                  <a:moveTo>
                    <a:pt x="3324" y="0"/>
                  </a:moveTo>
                  <a:lnTo>
                    <a:pt x="0" y="925"/>
                  </a:lnTo>
                  <a:cubicBezTo>
                    <a:pt x="0" y="925"/>
                    <a:pt x="334" y="1013"/>
                    <a:pt x="542" y="2009"/>
                  </a:cubicBezTo>
                  <a:cubicBezTo>
                    <a:pt x="746" y="3022"/>
                    <a:pt x="584" y="4763"/>
                    <a:pt x="584" y="4763"/>
                  </a:cubicBezTo>
                  <a:cubicBezTo>
                    <a:pt x="584" y="4763"/>
                    <a:pt x="612" y="4768"/>
                    <a:pt x="665" y="4768"/>
                  </a:cubicBezTo>
                  <a:cubicBezTo>
                    <a:pt x="769" y="4768"/>
                    <a:pt x="970" y="4749"/>
                    <a:pt x="1259" y="4633"/>
                  </a:cubicBezTo>
                  <a:cubicBezTo>
                    <a:pt x="2037" y="4355"/>
                    <a:pt x="3500" y="3725"/>
                    <a:pt x="3869" y="3504"/>
                  </a:cubicBezTo>
                  <a:cubicBezTo>
                    <a:pt x="4221" y="3286"/>
                    <a:pt x="4204" y="2712"/>
                    <a:pt x="4045" y="1805"/>
                  </a:cubicBezTo>
                  <a:cubicBezTo>
                    <a:pt x="3869" y="880"/>
                    <a:pt x="3324" y="0"/>
                    <a:pt x="3324" y="0"/>
                  </a:cubicBezTo>
                  <a:close/>
                </a:path>
              </a:pathLst>
            </a:custGeom>
            <a:solidFill>
              <a:srgbClr val="E65C5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192" name="Google Shape;1192;p53"/>
            <p:cNvSpPr/>
            <p:nvPr/>
          </p:nvSpPr>
          <p:spPr>
            <a:xfrm>
              <a:off x="7176090" y="4305583"/>
              <a:ext cx="283156" cy="218450"/>
            </a:xfrm>
            <a:custGeom>
              <a:avLst/>
              <a:gdLst/>
              <a:ahLst/>
              <a:cxnLst/>
              <a:rect l="l" t="t" r="r" b="b"/>
              <a:pathLst>
                <a:path w="4648" h="3586" extrusionOk="0">
                  <a:moveTo>
                    <a:pt x="3512" y="0"/>
                  </a:moveTo>
                  <a:cubicBezTo>
                    <a:pt x="3475" y="0"/>
                    <a:pt x="3438" y="5"/>
                    <a:pt x="3402" y="15"/>
                  </a:cubicBezTo>
                  <a:cubicBezTo>
                    <a:pt x="2667" y="219"/>
                    <a:pt x="574" y="821"/>
                    <a:pt x="264" y="937"/>
                  </a:cubicBezTo>
                  <a:cubicBezTo>
                    <a:pt x="1" y="1025"/>
                    <a:pt x="1" y="1215"/>
                    <a:pt x="1" y="1215"/>
                  </a:cubicBezTo>
                  <a:cubicBezTo>
                    <a:pt x="1" y="1215"/>
                    <a:pt x="124" y="1022"/>
                    <a:pt x="321" y="1022"/>
                  </a:cubicBezTo>
                  <a:cubicBezTo>
                    <a:pt x="396" y="1022"/>
                    <a:pt x="481" y="1050"/>
                    <a:pt x="574" y="1127"/>
                  </a:cubicBezTo>
                  <a:cubicBezTo>
                    <a:pt x="820" y="1334"/>
                    <a:pt x="940" y="1760"/>
                    <a:pt x="1014" y="2154"/>
                  </a:cubicBezTo>
                  <a:cubicBezTo>
                    <a:pt x="1070" y="2565"/>
                    <a:pt x="1084" y="3237"/>
                    <a:pt x="1102" y="3501"/>
                  </a:cubicBezTo>
                  <a:cubicBezTo>
                    <a:pt x="1102" y="3547"/>
                    <a:pt x="1127" y="3585"/>
                    <a:pt x="1166" y="3585"/>
                  </a:cubicBezTo>
                  <a:cubicBezTo>
                    <a:pt x="1178" y="3585"/>
                    <a:pt x="1190" y="3582"/>
                    <a:pt x="1204" y="3575"/>
                  </a:cubicBezTo>
                  <a:cubicBezTo>
                    <a:pt x="1510" y="3487"/>
                    <a:pt x="2435" y="3223"/>
                    <a:pt x="3005" y="3005"/>
                  </a:cubicBezTo>
                  <a:cubicBezTo>
                    <a:pt x="3652" y="2769"/>
                    <a:pt x="4647" y="2418"/>
                    <a:pt x="4647" y="2316"/>
                  </a:cubicBezTo>
                  <a:cubicBezTo>
                    <a:pt x="4647" y="2214"/>
                    <a:pt x="4486" y="1288"/>
                    <a:pt x="4148" y="645"/>
                  </a:cubicBezTo>
                  <a:cubicBezTo>
                    <a:pt x="4032" y="423"/>
                    <a:pt x="3944" y="279"/>
                    <a:pt x="3856" y="177"/>
                  </a:cubicBezTo>
                  <a:cubicBezTo>
                    <a:pt x="3776" y="62"/>
                    <a:pt x="3643" y="0"/>
                    <a:pt x="3512" y="0"/>
                  </a:cubicBezTo>
                  <a:close/>
                </a:path>
              </a:pathLst>
            </a:custGeom>
            <a:solidFill>
              <a:srgbClr val="FA998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193" name="Google Shape;1193;p53"/>
            <p:cNvSpPr/>
            <p:nvPr/>
          </p:nvSpPr>
          <p:spPr>
            <a:xfrm>
              <a:off x="7335942" y="4470732"/>
              <a:ext cx="43801" cy="40997"/>
            </a:xfrm>
            <a:custGeom>
              <a:avLst/>
              <a:gdLst/>
              <a:ahLst/>
              <a:cxnLst/>
              <a:rect l="l" t="t" r="r" b="b"/>
              <a:pathLst>
                <a:path w="719" h="673" extrusionOk="0">
                  <a:moveTo>
                    <a:pt x="491" y="1"/>
                  </a:moveTo>
                  <a:cubicBezTo>
                    <a:pt x="469" y="1"/>
                    <a:pt x="447" y="5"/>
                    <a:pt x="426" y="16"/>
                  </a:cubicBezTo>
                  <a:lnTo>
                    <a:pt x="117" y="118"/>
                  </a:lnTo>
                  <a:cubicBezTo>
                    <a:pt x="43" y="146"/>
                    <a:pt x="1" y="234"/>
                    <a:pt x="15" y="308"/>
                  </a:cubicBezTo>
                  <a:lnTo>
                    <a:pt x="43" y="526"/>
                  </a:lnTo>
                  <a:cubicBezTo>
                    <a:pt x="68" y="610"/>
                    <a:pt x="138" y="672"/>
                    <a:pt x="218" y="672"/>
                  </a:cubicBezTo>
                  <a:cubicBezTo>
                    <a:pt x="238" y="672"/>
                    <a:pt x="258" y="668"/>
                    <a:pt x="279" y="660"/>
                  </a:cubicBezTo>
                  <a:lnTo>
                    <a:pt x="588" y="544"/>
                  </a:lnTo>
                  <a:cubicBezTo>
                    <a:pt x="676" y="512"/>
                    <a:pt x="718" y="424"/>
                    <a:pt x="704" y="336"/>
                  </a:cubicBezTo>
                  <a:lnTo>
                    <a:pt x="659" y="132"/>
                  </a:lnTo>
                  <a:cubicBezTo>
                    <a:pt x="637" y="54"/>
                    <a:pt x="564" y="1"/>
                    <a:pt x="491" y="1"/>
                  </a:cubicBezTo>
                  <a:close/>
                </a:path>
              </a:pathLst>
            </a:custGeom>
            <a:solidFill>
              <a:srgbClr val="FEE38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194" name="Google Shape;1194;p53"/>
            <p:cNvSpPr/>
            <p:nvPr/>
          </p:nvSpPr>
          <p:spPr>
            <a:xfrm>
              <a:off x="7026960" y="3990209"/>
              <a:ext cx="389401" cy="273093"/>
            </a:xfrm>
            <a:custGeom>
              <a:avLst/>
              <a:gdLst/>
              <a:ahLst/>
              <a:cxnLst/>
              <a:rect l="l" t="t" r="r" b="b"/>
              <a:pathLst>
                <a:path w="6392" h="4483" extrusionOk="0">
                  <a:moveTo>
                    <a:pt x="4648" y="1"/>
                  </a:moveTo>
                  <a:cubicBezTo>
                    <a:pt x="4491" y="1"/>
                    <a:pt x="4323" y="36"/>
                    <a:pt x="4165" y="134"/>
                  </a:cubicBezTo>
                  <a:cubicBezTo>
                    <a:pt x="3680" y="429"/>
                    <a:pt x="3782" y="1133"/>
                    <a:pt x="3782" y="1133"/>
                  </a:cubicBezTo>
                  <a:cubicBezTo>
                    <a:pt x="3782" y="1133"/>
                    <a:pt x="3856" y="2012"/>
                    <a:pt x="3856" y="2142"/>
                  </a:cubicBezTo>
                  <a:cubicBezTo>
                    <a:pt x="3856" y="2258"/>
                    <a:pt x="3708" y="2420"/>
                    <a:pt x="3212" y="2582"/>
                  </a:cubicBezTo>
                  <a:cubicBezTo>
                    <a:pt x="2727" y="2744"/>
                    <a:pt x="0" y="3697"/>
                    <a:pt x="0" y="3697"/>
                  </a:cubicBezTo>
                  <a:cubicBezTo>
                    <a:pt x="0" y="3697"/>
                    <a:pt x="1439" y="4211"/>
                    <a:pt x="2037" y="4355"/>
                  </a:cubicBezTo>
                  <a:cubicBezTo>
                    <a:pt x="2280" y="4408"/>
                    <a:pt x="2652" y="4483"/>
                    <a:pt x="3084" y="4483"/>
                  </a:cubicBezTo>
                  <a:cubicBezTo>
                    <a:pt x="3749" y="4483"/>
                    <a:pt x="4556" y="4305"/>
                    <a:pt x="5249" y="3595"/>
                  </a:cubicBezTo>
                  <a:cubicBezTo>
                    <a:pt x="6392" y="2420"/>
                    <a:pt x="5396" y="310"/>
                    <a:pt x="5322" y="222"/>
                  </a:cubicBezTo>
                  <a:cubicBezTo>
                    <a:pt x="5272" y="162"/>
                    <a:pt x="4984" y="1"/>
                    <a:pt x="4648" y="1"/>
                  </a:cubicBezTo>
                  <a:close/>
                </a:path>
              </a:pathLst>
            </a:custGeom>
            <a:solidFill>
              <a:srgbClr val="F2AC9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195" name="Google Shape;1195;p53"/>
            <p:cNvSpPr/>
            <p:nvPr/>
          </p:nvSpPr>
          <p:spPr>
            <a:xfrm>
              <a:off x="7209108" y="3922103"/>
              <a:ext cx="150046" cy="148700"/>
            </a:xfrm>
            <a:custGeom>
              <a:avLst/>
              <a:gdLst/>
              <a:ahLst/>
              <a:cxnLst/>
              <a:rect l="l" t="t" r="r" b="b"/>
              <a:pathLst>
                <a:path w="2463" h="2441" extrusionOk="0">
                  <a:moveTo>
                    <a:pt x="441" y="0"/>
                  </a:moveTo>
                  <a:cubicBezTo>
                    <a:pt x="255" y="0"/>
                    <a:pt x="100" y="23"/>
                    <a:pt x="0" y="52"/>
                  </a:cubicBezTo>
                  <a:cubicBezTo>
                    <a:pt x="0" y="123"/>
                    <a:pt x="32" y="242"/>
                    <a:pt x="46" y="299"/>
                  </a:cubicBezTo>
                  <a:cubicBezTo>
                    <a:pt x="73" y="409"/>
                    <a:pt x="187" y="445"/>
                    <a:pt x="323" y="445"/>
                  </a:cubicBezTo>
                  <a:cubicBezTo>
                    <a:pt x="566" y="445"/>
                    <a:pt x="880" y="330"/>
                    <a:pt x="880" y="330"/>
                  </a:cubicBezTo>
                  <a:lnTo>
                    <a:pt x="880" y="330"/>
                  </a:lnTo>
                  <a:cubicBezTo>
                    <a:pt x="880" y="330"/>
                    <a:pt x="792" y="636"/>
                    <a:pt x="676" y="858"/>
                  </a:cubicBezTo>
                  <a:cubicBezTo>
                    <a:pt x="662" y="886"/>
                    <a:pt x="630" y="932"/>
                    <a:pt x="602" y="974"/>
                  </a:cubicBezTo>
                  <a:cubicBezTo>
                    <a:pt x="630" y="1048"/>
                    <a:pt x="676" y="1196"/>
                    <a:pt x="662" y="1474"/>
                  </a:cubicBezTo>
                  <a:cubicBezTo>
                    <a:pt x="630" y="1955"/>
                    <a:pt x="838" y="2441"/>
                    <a:pt x="838" y="2441"/>
                  </a:cubicBezTo>
                  <a:cubicBezTo>
                    <a:pt x="838" y="2441"/>
                    <a:pt x="1130" y="1663"/>
                    <a:pt x="1745" y="1459"/>
                  </a:cubicBezTo>
                  <a:cubicBezTo>
                    <a:pt x="1849" y="1426"/>
                    <a:pt x="1942" y="1413"/>
                    <a:pt x="2025" y="1413"/>
                  </a:cubicBezTo>
                  <a:cubicBezTo>
                    <a:pt x="2306" y="1413"/>
                    <a:pt x="2463" y="1561"/>
                    <a:pt x="2463" y="1561"/>
                  </a:cubicBezTo>
                  <a:cubicBezTo>
                    <a:pt x="2463" y="1561"/>
                    <a:pt x="2125" y="562"/>
                    <a:pt x="1393" y="211"/>
                  </a:cubicBezTo>
                  <a:cubicBezTo>
                    <a:pt x="1068" y="52"/>
                    <a:pt x="720" y="0"/>
                    <a:pt x="441" y="0"/>
                  </a:cubicBezTo>
                  <a:close/>
                </a:path>
              </a:pathLst>
            </a:custGeom>
            <a:solidFill>
              <a:srgbClr val="FEE38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196" name="Google Shape;1196;p53"/>
            <p:cNvSpPr/>
            <p:nvPr/>
          </p:nvSpPr>
          <p:spPr>
            <a:xfrm>
              <a:off x="7008318" y="3943789"/>
              <a:ext cx="268779" cy="342356"/>
            </a:xfrm>
            <a:custGeom>
              <a:avLst/>
              <a:gdLst/>
              <a:ahLst/>
              <a:cxnLst/>
              <a:rect l="l" t="t" r="r" b="b"/>
              <a:pathLst>
                <a:path w="4412" h="5620" extrusionOk="0">
                  <a:moveTo>
                    <a:pt x="243" y="1"/>
                  </a:moveTo>
                  <a:cubicBezTo>
                    <a:pt x="150" y="1"/>
                    <a:pt x="74" y="84"/>
                    <a:pt x="74" y="178"/>
                  </a:cubicBezTo>
                  <a:lnTo>
                    <a:pt x="0" y="5279"/>
                  </a:lnTo>
                  <a:cubicBezTo>
                    <a:pt x="0" y="5381"/>
                    <a:pt x="74" y="5455"/>
                    <a:pt x="176" y="5469"/>
                  </a:cubicBezTo>
                  <a:lnTo>
                    <a:pt x="4074" y="5616"/>
                  </a:lnTo>
                  <a:cubicBezTo>
                    <a:pt x="4080" y="5618"/>
                    <a:pt x="4086" y="5619"/>
                    <a:pt x="4091" y="5619"/>
                  </a:cubicBezTo>
                  <a:cubicBezTo>
                    <a:pt x="4130" y="5619"/>
                    <a:pt x="4164" y="5580"/>
                    <a:pt x="4176" y="5528"/>
                  </a:cubicBezTo>
                  <a:lnTo>
                    <a:pt x="4411" y="178"/>
                  </a:lnTo>
                  <a:cubicBezTo>
                    <a:pt x="4411" y="136"/>
                    <a:pt x="4366" y="90"/>
                    <a:pt x="4323" y="90"/>
                  </a:cubicBezTo>
                  <a:lnTo>
                    <a:pt x="264" y="2"/>
                  </a:lnTo>
                  <a:cubicBezTo>
                    <a:pt x="257" y="1"/>
                    <a:pt x="250" y="1"/>
                    <a:pt x="243" y="1"/>
                  </a:cubicBezTo>
                  <a:close/>
                </a:path>
              </a:pathLst>
            </a:custGeom>
            <a:solidFill>
              <a:srgbClr val="47A8A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197" name="Google Shape;1197;p53"/>
            <p:cNvSpPr/>
            <p:nvPr/>
          </p:nvSpPr>
          <p:spPr>
            <a:xfrm>
              <a:off x="7009171" y="3945617"/>
              <a:ext cx="258057" cy="345707"/>
            </a:xfrm>
            <a:custGeom>
              <a:avLst/>
              <a:gdLst/>
              <a:ahLst/>
              <a:cxnLst/>
              <a:rect l="l" t="t" r="r" b="b"/>
              <a:pathLst>
                <a:path w="4236" h="5675" extrusionOk="0">
                  <a:moveTo>
                    <a:pt x="190" y="1"/>
                  </a:moveTo>
                  <a:lnTo>
                    <a:pt x="15" y="148"/>
                  </a:lnTo>
                  <a:lnTo>
                    <a:pt x="1" y="5439"/>
                  </a:lnTo>
                  <a:lnTo>
                    <a:pt x="3930" y="5674"/>
                  </a:lnTo>
                  <a:lnTo>
                    <a:pt x="4236" y="134"/>
                  </a:lnTo>
                  <a:lnTo>
                    <a:pt x="19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198" name="Google Shape;1198;p53"/>
            <p:cNvSpPr/>
            <p:nvPr/>
          </p:nvSpPr>
          <p:spPr>
            <a:xfrm>
              <a:off x="7001008" y="3950125"/>
              <a:ext cx="218886" cy="342905"/>
            </a:xfrm>
            <a:custGeom>
              <a:avLst/>
              <a:gdLst/>
              <a:ahLst/>
              <a:cxnLst/>
              <a:rect l="l" t="t" r="r" b="b"/>
              <a:pathLst>
                <a:path w="3593" h="5629" extrusionOk="0">
                  <a:moveTo>
                    <a:pt x="265" y="0"/>
                  </a:moveTo>
                  <a:cubicBezTo>
                    <a:pt x="163" y="0"/>
                    <a:pt x="75" y="88"/>
                    <a:pt x="75" y="190"/>
                  </a:cubicBezTo>
                  <a:lnTo>
                    <a:pt x="1" y="5291"/>
                  </a:lnTo>
                  <a:cubicBezTo>
                    <a:pt x="1" y="5396"/>
                    <a:pt x="75" y="5467"/>
                    <a:pt x="177" y="5467"/>
                  </a:cubicBezTo>
                  <a:lnTo>
                    <a:pt x="3272" y="5629"/>
                  </a:lnTo>
                  <a:cubicBezTo>
                    <a:pt x="3314" y="5629"/>
                    <a:pt x="3360" y="5600"/>
                    <a:pt x="3360" y="5541"/>
                  </a:cubicBezTo>
                  <a:lnTo>
                    <a:pt x="3592" y="190"/>
                  </a:lnTo>
                  <a:cubicBezTo>
                    <a:pt x="3592" y="134"/>
                    <a:pt x="3564" y="88"/>
                    <a:pt x="3504" y="88"/>
                  </a:cubicBezTo>
                  <a:lnTo>
                    <a:pt x="265" y="0"/>
                  </a:lnTo>
                  <a:close/>
                </a:path>
              </a:pathLst>
            </a:custGeom>
            <a:solidFill>
              <a:srgbClr val="47A8A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199" name="Google Shape;1199;p53"/>
            <p:cNvSpPr/>
            <p:nvPr/>
          </p:nvSpPr>
          <p:spPr>
            <a:xfrm>
              <a:off x="7211910" y="3956339"/>
              <a:ext cx="16936" cy="333280"/>
            </a:xfrm>
            <a:custGeom>
              <a:avLst/>
              <a:gdLst/>
              <a:ahLst/>
              <a:cxnLst/>
              <a:rect l="l" t="t" r="r" b="b"/>
              <a:pathLst>
                <a:path w="278" h="5471" extrusionOk="0">
                  <a:moveTo>
                    <a:pt x="250" y="0"/>
                  </a:moveTo>
                  <a:lnTo>
                    <a:pt x="0" y="5453"/>
                  </a:lnTo>
                  <a:lnTo>
                    <a:pt x="28" y="5470"/>
                  </a:lnTo>
                  <a:lnTo>
                    <a:pt x="278" y="0"/>
                  </a:ln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00" name="Google Shape;1200;p53"/>
            <p:cNvSpPr/>
            <p:nvPr/>
          </p:nvSpPr>
          <p:spPr>
            <a:xfrm>
              <a:off x="7218977" y="3956339"/>
              <a:ext cx="16997" cy="333280"/>
            </a:xfrm>
            <a:custGeom>
              <a:avLst/>
              <a:gdLst/>
              <a:ahLst/>
              <a:cxnLst/>
              <a:rect l="l" t="t" r="r" b="b"/>
              <a:pathLst>
                <a:path w="279" h="5471" extrusionOk="0">
                  <a:moveTo>
                    <a:pt x="250" y="0"/>
                  </a:moveTo>
                  <a:lnTo>
                    <a:pt x="0" y="5470"/>
                  </a:lnTo>
                  <a:lnTo>
                    <a:pt x="14" y="5470"/>
                  </a:lnTo>
                  <a:lnTo>
                    <a:pt x="278" y="0"/>
                  </a:ln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01" name="Google Shape;1201;p53"/>
            <p:cNvSpPr/>
            <p:nvPr/>
          </p:nvSpPr>
          <p:spPr>
            <a:xfrm>
              <a:off x="7227079" y="3956339"/>
              <a:ext cx="16144" cy="334132"/>
            </a:xfrm>
            <a:custGeom>
              <a:avLst/>
              <a:gdLst/>
              <a:ahLst/>
              <a:cxnLst/>
              <a:rect l="l" t="t" r="r" b="b"/>
              <a:pathLst>
                <a:path w="265" h="5485" extrusionOk="0">
                  <a:moveTo>
                    <a:pt x="233" y="0"/>
                  </a:moveTo>
                  <a:lnTo>
                    <a:pt x="1" y="5470"/>
                  </a:lnTo>
                  <a:lnTo>
                    <a:pt x="15" y="5484"/>
                  </a:lnTo>
                  <a:lnTo>
                    <a:pt x="265" y="0"/>
                  </a:ln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02" name="Google Shape;1202;p53"/>
            <p:cNvSpPr/>
            <p:nvPr/>
          </p:nvSpPr>
          <p:spPr>
            <a:xfrm>
              <a:off x="7234146" y="3956339"/>
              <a:ext cx="16997" cy="334132"/>
            </a:xfrm>
            <a:custGeom>
              <a:avLst/>
              <a:gdLst/>
              <a:ahLst/>
              <a:cxnLst/>
              <a:rect l="l" t="t" r="r" b="b"/>
              <a:pathLst>
                <a:path w="279" h="5485" extrusionOk="0">
                  <a:moveTo>
                    <a:pt x="265" y="0"/>
                  </a:moveTo>
                  <a:lnTo>
                    <a:pt x="1" y="5484"/>
                  </a:lnTo>
                  <a:lnTo>
                    <a:pt x="29" y="5484"/>
                  </a:lnTo>
                  <a:lnTo>
                    <a:pt x="279" y="0"/>
                  </a:ln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03" name="Google Shape;1203;p53"/>
            <p:cNvSpPr/>
            <p:nvPr/>
          </p:nvSpPr>
          <p:spPr>
            <a:xfrm>
              <a:off x="7242126" y="3955486"/>
              <a:ext cx="18032" cy="335838"/>
            </a:xfrm>
            <a:custGeom>
              <a:avLst/>
              <a:gdLst/>
              <a:ahLst/>
              <a:cxnLst/>
              <a:rect l="l" t="t" r="r" b="b"/>
              <a:pathLst>
                <a:path w="296" h="5513" extrusionOk="0">
                  <a:moveTo>
                    <a:pt x="264" y="0"/>
                  </a:moveTo>
                  <a:lnTo>
                    <a:pt x="0" y="5498"/>
                  </a:lnTo>
                  <a:lnTo>
                    <a:pt x="32" y="5512"/>
                  </a:lnTo>
                  <a:lnTo>
                    <a:pt x="296" y="0"/>
                  </a:ln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04" name="Google Shape;1204;p53"/>
            <p:cNvSpPr/>
            <p:nvPr/>
          </p:nvSpPr>
          <p:spPr>
            <a:xfrm>
              <a:off x="6914442" y="4765271"/>
              <a:ext cx="175998" cy="61527"/>
            </a:xfrm>
            <a:custGeom>
              <a:avLst/>
              <a:gdLst/>
              <a:ahLst/>
              <a:cxnLst/>
              <a:rect l="l" t="t" r="r" b="b"/>
              <a:pathLst>
                <a:path w="2889" h="1010" extrusionOk="0">
                  <a:moveTo>
                    <a:pt x="1028" y="0"/>
                  </a:moveTo>
                  <a:cubicBezTo>
                    <a:pt x="894" y="60"/>
                    <a:pt x="764" y="120"/>
                    <a:pt x="616" y="194"/>
                  </a:cubicBezTo>
                  <a:cubicBezTo>
                    <a:pt x="736" y="338"/>
                    <a:pt x="792" y="528"/>
                    <a:pt x="778" y="704"/>
                  </a:cubicBezTo>
                  <a:cubicBezTo>
                    <a:pt x="778" y="735"/>
                    <a:pt x="764" y="749"/>
                    <a:pt x="736" y="749"/>
                  </a:cubicBezTo>
                  <a:cubicBezTo>
                    <a:pt x="604" y="759"/>
                    <a:pt x="420" y="783"/>
                    <a:pt x="241" y="783"/>
                  </a:cubicBezTo>
                  <a:cubicBezTo>
                    <a:pt x="158" y="783"/>
                    <a:pt x="76" y="778"/>
                    <a:pt x="1" y="763"/>
                  </a:cubicBezTo>
                  <a:lnTo>
                    <a:pt x="1" y="763"/>
                  </a:lnTo>
                  <a:cubicBezTo>
                    <a:pt x="10" y="947"/>
                    <a:pt x="346" y="1009"/>
                    <a:pt x="876" y="1009"/>
                  </a:cubicBezTo>
                  <a:cubicBezTo>
                    <a:pt x="1149" y="1009"/>
                    <a:pt x="1474" y="993"/>
                    <a:pt x="1833" y="967"/>
                  </a:cubicBezTo>
                  <a:cubicBezTo>
                    <a:pt x="2597" y="911"/>
                    <a:pt x="2815" y="851"/>
                    <a:pt x="2889" y="588"/>
                  </a:cubicBezTo>
                  <a:lnTo>
                    <a:pt x="2889" y="588"/>
                  </a:lnTo>
                  <a:cubicBezTo>
                    <a:pt x="2421" y="704"/>
                    <a:pt x="1921" y="690"/>
                    <a:pt x="1468" y="763"/>
                  </a:cubicBezTo>
                  <a:cubicBezTo>
                    <a:pt x="1459" y="768"/>
                    <a:pt x="1452" y="769"/>
                    <a:pt x="1446" y="769"/>
                  </a:cubicBezTo>
                  <a:cubicBezTo>
                    <a:pt x="1431" y="769"/>
                    <a:pt x="1422" y="759"/>
                    <a:pt x="1422" y="749"/>
                  </a:cubicBezTo>
                  <a:cubicBezTo>
                    <a:pt x="1366" y="545"/>
                    <a:pt x="1292" y="338"/>
                    <a:pt x="1158" y="162"/>
                  </a:cubicBezTo>
                  <a:cubicBezTo>
                    <a:pt x="1130" y="106"/>
                    <a:pt x="1070" y="46"/>
                    <a:pt x="1028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05" name="Google Shape;1205;p53"/>
            <p:cNvSpPr/>
            <p:nvPr/>
          </p:nvSpPr>
          <p:spPr>
            <a:xfrm>
              <a:off x="7147214" y="4771668"/>
              <a:ext cx="171855" cy="66156"/>
            </a:xfrm>
            <a:custGeom>
              <a:avLst/>
              <a:gdLst/>
              <a:ahLst/>
              <a:cxnLst/>
              <a:rect l="l" t="t" r="r" b="b"/>
              <a:pathLst>
                <a:path w="2821" h="1086" extrusionOk="0">
                  <a:moveTo>
                    <a:pt x="826" y="1"/>
                  </a:moveTo>
                  <a:cubicBezTo>
                    <a:pt x="724" y="71"/>
                    <a:pt x="608" y="159"/>
                    <a:pt x="489" y="264"/>
                  </a:cubicBezTo>
                  <a:cubicBezTo>
                    <a:pt x="636" y="381"/>
                    <a:pt x="753" y="542"/>
                    <a:pt x="767" y="732"/>
                  </a:cubicBezTo>
                  <a:cubicBezTo>
                    <a:pt x="767" y="746"/>
                    <a:pt x="753" y="760"/>
                    <a:pt x="738" y="760"/>
                  </a:cubicBezTo>
                  <a:cubicBezTo>
                    <a:pt x="555" y="827"/>
                    <a:pt x="311" y="882"/>
                    <a:pt x="82" y="882"/>
                  </a:cubicBezTo>
                  <a:cubicBezTo>
                    <a:pt x="57" y="882"/>
                    <a:pt x="32" y="881"/>
                    <a:pt x="7" y="880"/>
                  </a:cubicBezTo>
                  <a:lnTo>
                    <a:pt x="7" y="880"/>
                  </a:lnTo>
                  <a:cubicBezTo>
                    <a:pt x="1" y="1025"/>
                    <a:pt x="143" y="1085"/>
                    <a:pt x="396" y="1085"/>
                  </a:cubicBezTo>
                  <a:cubicBezTo>
                    <a:pt x="724" y="1085"/>
                    <a:pt x="1239" y="984"/>
                    <a:pt x="1854" y="834"/>
                  </a:cubicBezTo>
                  <a:cubicBezTo>
                    <a:pt x="2701" y="644"/>
                    <a:pt x="2821" y="571"/>
                    <a:pt x="2807" y="219"/>
                  </a:cubicBezTo>
                  <a:lnTo>
                    <a:pt x="2807" y="219"/>
                  </a:lnTo>
                  <a:cubicBezTo>
                    <a:pt x="2350" y="454"/>
                    <a:pt x="1822" y="556"/>
                    <a:pt x="1340" y="687"/>
                  </a:cubicBezTo>
                  <a:cubicBezTo>
                    <a:pt x="1312" y="687"/>
                    <a:pt x="1294" y="673"/>
                    <a:pt x="1294" y="658"/>
                  </a:cubicBezTo>
                  <a:cubicBezTo>
                    <a:pt x="1192" y="367"/>
                    <a:pt x="1016" y="191"/>
                    <a:pt x="826" y="1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06" name="Google Shape;1206;p53"/>
            <p:cNvSpPr/>
            <p:nvPr/>
          </p:nvSpPr>
          <p:spPr>
            <a:xfrm>
              <a:off x="7228785" y="4260808"/>
              <a:ext cx="15291" cy="15290"/>
            </a:xfrm>
            <a:custGeom>
              <a:avLst/>
              <a:gdLst/>
              <a:ahLst/>
              <a:cxnLst/>
              <a:rect l="l" t="t" r="r" b="b"/>
              <a:pathLst>
                <a:path w="251" h="251" extrusionOk="0">
                  <a:moveTo>
                    <a:pt x="117" y="15"/>
                  </a:moveTo>
                  <a:lnTo>
                    <a:pt x="117" y="15"/>
                  </a:lnTo>
                  <a:cubicBezTo>
                    <a:pt x="75" y="33"/>
                    <a:pt x="43" y="33"/>
                    <a:pt x="15" y="33"/>
                  </a:cubicBezTo>
                  <a:lnTo>
                    <a:pt x="1" y="251"/>
                  </a:lnTo>
                  <a:lnTo>
                    <a:pt x="103" y="251"/>
                  </a:lnTo>
                  <a:lnTo>
                    <a:pt x="117" y="15"/>
                  </a:lnTo>
                  <a:close/>
                  <a:moveTo>
                    <a:pt x="251" y="1"/>
                  </a:moveTo>
                  <a:cubicBezTo>
                    <a:pt x="205" y="15"/>
                    <a:pt x="177" y="15"/>
                    <a:pt x="131" y="15"/>
                  </a:cubicBezTo>
                  <a:lnTo>
                    <a:pt x="117" y="251"/>
                  </a:lnTo>
                  <a:lnTo>
                    <a:pt x="237" y="251"/>
                  </a:lnTo>
                  <a:lnTo>
                    <a:pt x="251" y="1"/>
                  </a:lnTo>
                  <a:close/>
                </a:path>
              </a:pathLst>
            </a:custGeom>
            <a:solidFill>
              <a:srgbClr val="E8D5C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07" name="Google Shape;1207;p53"/>
            <p:cNvSpPr/>
            <p:nvPr/>
          </p:nvSpPr>
          <p:spPr>
            <a:xfrm>
              <a:off x="7262656" y="4218835"/>
              <a:ext cx="74201" cy="56410"/>
            </a:xfrm>
            <a:custGeom>
              <a:avLst/>
              <a:gdLst/>
              <a:ahLst/>
              <a:cxnLst/>
              <a:rect l="l" t="t" r="r" b="b"/>
              <a:pathLst>
                <a:path w="1218" h="926" extrusionOk="0">
                  <a:moveTo>
                    <a:pt x="1218" y="0"/>
                  </a:moveTo>
                  <a:lnTo>
                    <a:pt x="1218" y="0"/>
                  </a:lnTo>
                  <a:cubicBezTo>
                    <a:pt x="824" y="338"/>
                    <a:pt x="412" y="528"/>
                    <a:pt x="15" y="634"/>
                  </a:cubicBezTo>
                  <a:lnTo>
                    <a:pt x="1" y="926"/>
                  </a:lnTo>
                  <a:cubicBezTo>
                    <a:pt x="574" y="852"/>
                    <a:pt x="968" y="588"/>
                    <a:pt x="1190" y="370"/>
                  </a:cubicBezTo>
                  <a:cubicBezTo>
                    <a:pt x="1204" y="250"/>
                    <a:pt x="1204" y="134"/>
                    <a:pt x="1218" y="0"/>
                  </a:cubicBezTo>
                  <a:close/>
                </a:path>
              </a:pathLst>
            </a:custGeom>
            <a:solidFill>
              <a:srgbClr val="E7BE6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08" name="Google Shape;1208;p53"/>
            <p:cNvSpPr/>
            <p:nvPr/>
          </p:nvSpPr>
          <p:spPr>
            <a:xfrm>
              <a:off x="7249376" y="4257396"/>
              <a:ext cx="14194" cy="18702"/>
            </a:xfrm>
            <a:custGeom>
              <a:avLst/>
              <a:gdLst/>
              <a:ahLst/>
              <a:cxnLst/>
              <a:rect l="l" t="t" r="r" b="b"/>
              <a:pathLst>
                <a:path w="233" h="307" extrusionOk="0">
                  <a:moveTo>
                    <a:pt x="233" y="1"/>
                  </a:moveTo>
                  <a:lnTo>
                    <a:pt x="233" y="1"/>
                  </a:lnTo>
                  <a:cubicBezTo>
                    <a:pt x="162" y="15"/>
                    <a:pt x="89" y="29"/>
                    <a:pt x="15" y="43"/>
                  </a:cubicBezTo>
                  <a:lnTo>
                    <a:pt x="1" y="307"/>
                  </a:lnTo>
                  <a:cubicBezTo>
                    <a:pt x="75" y="307"/>
                    <a:pt x="145" y="293"/>
                    <a:pt x="219" y="293"/>
                  </a:cubicBezTo>
                  <a:lnTo>
                    <a:pt x="233" y="1"/>
                  </a:lnTo>
                  <a:close/>
                </a:path>
              </a:pathLst>
            </a:custGeom>
            <a:solidFill>
              <a:srgbClr val="418C8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09" name="Google Shape;1209;p53"/>
            <p:cNvSpPr/>
            <p:nvPr/>
          </p:nvSpPr>
          <p:spPr>
            <a:xfrm>
              <a:off x="7244015" y="4259955"/>
              <a:ext cx="6275" cy="16143"/>
            </a:xfrm>
            <a:custGeom>
              <a:avLst/>
              <a:gdLst/>
              <a:ahLst/>
              <a:cxnLst/>
              <a:rect l="l" t="t" r="r" b="b"/>
              <a:pathLst>
                <a:path w="103" h="265" extrusionOk="0">
                  <a:moveTo>
                    <a:pt x="103" y="1"/>
                  </a:moveTo>
                  <a:cubicBezTo>
                    <a:pt x="75" y="15"/>
                    <a:pt x="43" y="15"/>
                    <a:pt x="15" y="15"/>
                  </a:cubicBezTo>
                  <a:lnTo>
                    <a:pt x="1" y="265"/>
                  </a:lnTo>
                  <a:lnTo>
                    <a:pt x="89" y="265"/>
                  </a:lnTo>
                  <a:lnTo>
                    <a:pt x="103" y="1"/>
                  </a:lnTo>
                  <a:close/>
                </a:path>
              </a:pathLst>
            </a:custGeom>
            <a:solidFill>
              <a:srgbClr val="E8D5C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10" name="Google Shape;1210;p53"/>
            <p:cNvSpPr/>
            <p:nvPr/>
          </p:nvSpPr>
          <p:spPr>
            <a:xfrm>
              <a:off x="6996744" y="4187767"/>
              <a:ext cx="5422" cy="66887"/>
            </a:xfrm>
            <a:custGeom>
              <a:avLst/>
              <a:gdLst/>
              <a:ahLst/>
              <a:cxnLst/>
              <a:rect l="l" t="t" r="r" b="b"/>
              <a:pathLst>
                <a:path w="89" h="1098" extrusionOk="0">
                  <a:moveTo>
                    <a:pt x="1" y="0"/>
                  </a:moveTo>
                  <a:cubicBezTo>
                    <a:pt x="15" y="366"/>
                    <a:pt x="29" y="746"/>
                    <a:pt x="43" y="1098"/>
                  </a:cubicBezTo>
                  <a:lnTo>
                    <a:pt x="71" y="1098"/>
                  </a:lnTo>
                  <a:lnTo>
                    <a:pt x="88" y="14"/>
                  </a:lnTo>
                  <a:cubicBezTo>
                    <a:pt x="57" y="0"/>
                    <a:pt x="29" y="0"/>
                    <a:pt x="1" y="0"/>
                  </a:cubicBezTo>
                  <a:close/>
                </a:path>
              </a:pathLst>
            </a:custGeom>
            <a:solidFill>
              <a:srgbClr val="E7BE6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11" name="Google Shape;1211;p53"/>
            <p:cNvSpPr/>
            <p:nvPr/>
          </p:nvSpPr>
          <p:spPr>
            <a:xfrm>
              <a:off x="7206549" y="4262757"/>
              <a:ext cx="21444" cy="13341"/>
            </a:xfrm>
            <a:custGeom>
              <a:avLst/>
              <a:gdLst/>
              <a:ahLst/>
              <a:cxnLst/>
              <a:rect l="l" t="t" r="r" b="b"/>
              <a:pathLst>
                <a:path w="352" h="219" extrusionOk="0">
                  <a:moveTo>
                    <a:pt x="0" y="1"/>
                  </a:moveTo>
                  <a:lnTo>
                    <a:pt x="0" y="190"/>
                  </a:lnTo>
                  <a:cubicBezTo>
                    <a:pt x="28" y="190"/>
                    <a:pt x="56" y="190"/>
                    <a:pt x="102" y="205"/>
                  </a:cubicBezTo>
                  <a:lnTo>
                    <a:pt x="102" y="1"/>
                  </a:lnTo>
                  <a:close/>
                  <a:moveTo>
                    <a:pt x="130" y="1"/>
                  </a:moveTo>
                  <a:lnTo>
                    <a:pt x="116" y="205"/>
                  </a:lnTo>
                  <a:lnTo>
                    <a:pt x="204" y="205"/>
                  </a:lnTo>
                  <a:lnTo>
                    <a:pt x="218" y="1"/>
                  </a:lnTo>
                  <a:close/>
                  <a:moveTo>
                    <a:pt x="250" y="1"/>
                  </a:moveTo>
                  <a:lnTo>
                    <a:pt x="232" y="205"/>
                  </a:lnTo>
                  <a:cubicBezTo>
                    <a:pt x="278" y="205"/>
                    <a:pt x="306" y="219"/>
                    <a:pt x="338" y="219"/>
                  </a:cubicBezTo>
                  <a:lnTo>
                    <a:pt x="352" y="1"/>
                  </a:lnTo>
                  <a:close/>
                </a:path>
              </a:pathLst>
            </a:custGeom>
            <a:solidFill>
              <a:srgbClr val="E8D5C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12" name="Google Shape;1212;p53"/>
            <p:cNvSpPr/>
            <p:nvPr/>
          </p:nvSpPr>
          <p:spPr>
            <a:xfrm>
              <a:off x="7212763" y="4262757"/>
              <a:ext cx="1767" cy="12488"/>
            </a:xfrm>
            <a:custGeom>
              <a:avLst/>
              <a:gdLst/>
              <a:ahLst/>
              <a:cxnLst/>
              <a:rect l="l" t="t" r="r" b="b"/>
              <a:pathLst>
                <a:path w="29" h="205" extrusionOk="0">
                  <a:moveTo>
                    <a:pt x="0" y="1"/>
                  </a:moveTo>
                  <a:lnTo>
                    <a:pt x="0" y="205"/>
                  </a:lnTo>
                  <a:lnTo>
                    <a:pt x="14" y="205"/>
                  </a:lnTo>
                  <a:lnTo>
                    <a:pt x="28" y="1"/>
                  </a:lnTo>
                  <a:close/>
                </a:path>
              </a:pathLst>
            </a:custGeom>
            <a:solidFill>
              <a:srgbClr val="11485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13" name="Google Shape;1213;p53"/>
            <p:cNvSpPr/>
            <p:nvPr/>
          </p:nvSpPr>
          <p:spPr>
            <a:xfrm>
              <a:off x="7218977" y="4262757"/>
              <a:ext cx="2802" cy="12488"/>
            </a:xfrm>
            <a:custGeom>
              <a:avLst/>
              <a:gdLst/>
              <a:ahLst/>
              <a:cxnLst/>
              <a:rect l="l" t="t" r="r" b="b"/>
              <a:pathLst>
                <a:path w="46" h="205" extrusionOk="0">
                  <a:moveTo>
                    <a:pt x="14" y="1"/>
                  </a:moveTo>
                  <a:lnTo>
                    <a:pt x="0" y="205"/>
                  </a:lnTo>
                  <a:lnTo>
                    <a:pt x="28" y="205"/>
                  </a:lnTo>
                  <a:lnTo>
                    <a:pt x="46" y="1"/>
                  </a:lnTo>
                  <a:close/>
                </a:path>
              </a:pathLst>
            </a:custGeom>
            <a:solidFill>
              <a:srgbClr val="11485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14" name="Google Shape;1214;p53"/>
            <p:cNvSpPr/>
            <p:nvPr/>
          </p:nvSpPr>
          <p:spPr>
            <a:xfrm>
              <a:off x="7227079" y="4262757"/>
              <a:ext cx="2680" cy="13341"/>
            </a:xfrm>
            <a:custGeom>
              <a:avLst/>
              <a:gdLst/>
              <a:ahLst/>
              <a:cxnLst/>
              <a:rect l="l" t="t" r="r" b="b"/>
              <a:pathLst>
                <a:path w="44" h="219" extrusionOk="0">
                  <a:moveTo>
                    <a:pt x="15" y="1"/>
                  </a:moveTo>
                  <a:lnTo>
                    <a:pt x="1" y="219"/>
                  </a:lnTo>
                  <a:lnTo>
                    <a:pt x="29" y="219"/>
                  </a:lnTo>
                  <a:lnTo>
                    <a:pt x="43" y="1"/>
                  </a:lnTo>
                  <a:close/>
                </a:path>
              </a:pathLst>
            </a:custGeom>
            <a:solidFill>
              <a:srgbClr val="11485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15" name="Google Shape;1215;p53"/>
            <p:cNvSpPr/>
            <p:nvPr/>
          </p:nvSpPr>
          <p:spPr>
            <a:xfrm>
              <a:off x="7235060" y="4261661"/>
              <a:ext cx="1767" cy="14437"/>
            </a:xfrm>
            <a:custGeom>
              <a:avLst/>
              <a:gdLst/>
              <a:ahLst/>
              <a:cxnLst/>
              <a:rect l="l" t="t" r="r" b="b"/>
              <a:pathLst>
                <a:path w="29" h="237" extrusionOk="0">
                  <a:moveTo>
                    <a:pt x="14" y="1"/>
                  </a:moveTo>
                  <a:lnTo>
                    <a:pt x="0" y="237"/>
                  </a:lnTo>
                  <a:lnTo>
                    <a:pt x="14" y="237"/>
                  </a:lnTo>
                  <a:lnTo>
                    <a:pt x="28" y="1"/>
                  </a:lnTo>
                  <a:close/>
                </a:path>
              </a:pathLst>
            </a:custGeom>
            <a:solidFill>
              <a:srgbClr val="11485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16" name="Google Shape;1216;p53"/>
            <p:cNvSpPr/>
            <p:nvPr/>
          </p:nvSpPr>
          <p:spPr>
            <a:xfrm>
              <a:off x="7243162" y="4260808"/>
              <a:ext cx="1767" cy="15290"/>
            </a:xfrm>
            <a:custGeom>
              <a:avLst/>
              <a:gdLst/>
              <a:ahLst/>
              <a:cxnLst/>
              <a:rect l="l" t="t" r="r" b="b"/>
              <a:pathLst>
                <a:path w="29" h="251" extrusionOk="0">
                  <a:moveTo>
                    <a:pt x="15" y="1"/>
                  </a:moveTo>
                  <a:lnTo>
                    <a:pt x="1" y="251"/>
                  </a:lnTo>
                  <a:lnTo>
                    <a:pt x="15" y="251"/>
                  </a:lnTo>
                  <a:lnTo>
                    <a:pt x="29" y="1"/>
                  </a:lnTo>
                  <a:close/>
                </a:path>
              </a:pathLst>
            </a:custGeom>
            <a:solidFill>
              <a:srgbClr val="11485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17" name="Google Shape;1217;p53"/>
            <p:cNvSpPr/>
            <p:nvPr/>
          </p:nvSpPr>
          <p:spPr>
            <a:xfrm>
              <a:off x="7026960" y="4008058"/>
              <a:ext cx="377826" cy="255244"/>
            </a:xfrm>
            <a:custGeom>
              <a:avLst/>
              <a:gdLst/>
              <a:ahLst/>
              <a:cxnLst/>
              <a:rect l="l" t="t" r="r" b="b"/>
              <a:pathLst>
                <a:path w="6202" h="4190" extrusionOk="0">
                  <a:moveTo>
                    <a:pt x="5017" y="1"/>
                  </a:moveTo>
                  <a:cubicBezTo>
                    <a:pt x="4934" y="1"/>
                    <a:pt x="4840" y="14"/>
                    <a:pt x="4735" y="48"/>
                  </a:cubicBezTo>
                  <a:cubicBezTo>
                    <a:pt x="4411" y="165"/>
                    <a:pt x="4193" y="414"/>
                    <a:pt x="4046" y="632"/>
                  </a:cubicBezTo>
                  <a:cubicBezTo>
                    <a:pt x="3989" y="910"/>
                    <a:pt x="3856" y="1747"/>
                    <a:pt x="3856" y="1849"/>
                  </a:cubicBezTo>
                  <a:cubicBezTo>
                    <a:pt x="3856" y="1965"/>
                    <a:pt x="3708" y="2127"/>
                    <a:pt x="3212" y="2289"/>
                  </a:cubicBezTo>
                  <a:cubicBezTo>
                    <a:pt x="2727" y="2451"/>
                    <a:pt x="0" y="3404"/>
                    <a:pt x="0" y="3404"/>
                  </a:cubicBezTo>
                  <a:cubicBezTo>
                    <a:pt x="0" y="3404"/>
                    <a:pt x="1439" y="3918"/>
                    <a:pt x="2037" y="4062"/>
                  </a:cubicBezTo>
                  <a:cubicBezTo>
                    <a:pt x="2280" y="4115"/>
                    <a:pt x="2652" y="4190"/>
                    <a:pt x="3084" y="4190"/>
                  </a:cubicBezTo>
                  <a:cubicBezTo>
                    <a:pt x="3749" y="4190"/>
                    <a:pt x="4556" y="4012"/>
                    <a:pt x="5249" y="3302"/>
                  </a:cubicBezTo>
                  <a:cubicBezTo>
                    <a:pt x="6202" y="2335"/>
                    <a:pt x="5674" y="706"/>
                    <a:pt x="5425" y="136"/>
                  </a:cubicBezTo>
                  <a:cubicBezTo>
                    <a:pt x="5362" y="84"/>
                    <a:pt x="5224" y="1"/>
                    <a:pt x="5017" y="1"/>
                  </a:cubicBezTo>
                  <a:close/>
                </a:path>
              </a:pathLst>
            </a:custGeom>
            <a:solidFill>
              <a:srgbClr val="F2AC9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18" name="Google Shape;1218;p53"/>
            <p:cNvSpPr/>
            <p:nvPr/>
          </p:nvSpPr>
          <p:spPr>
            <a:xfrm>
              <a:off x="7259245" y="4085972"/>
              <a:ext cx="7128" cy="34784"/>
            </a:xfrm>
            <a:custGeom>
              <a:avLst/>
              <a:gdLst/>
              <a:ahLst/>
              <a:cxnLst/>
              <a:rect l="l" t="t" r="r" b="b"/>
              <a:pathLst>
                <a:path w="117" h="571" extrusionOk="0">
                  <a:moveTo>
                    <a:pt x="15" y="1"/>
                  </a:moveTo>
                  <a:lnTo>
                    <a:pt x="0" y="71"/>
                  </a:lnTo>
                  <a:cubicBezTo>
                    <a:pt x="29" y="293"/>
                    <a:pt x="43" y="511"/>
                    <a:pt x="43" y="570"/>
                  </a:cubicBezTo>
                  <a:cubicBezTo>
                    <a:pt x="43" y="511"/>
                    <a:pt x="71" y="278"/>
                    <a:pt x="117" y="15"/>
                  </a:cubicBezTo>
                  <a:cubicBezTo>
                    <a:pt x="71" y="15"/>
                    <a:pt x="43" y="1"/>
                    <a:pt x="15" y="1"/>
                  </a:cubicBezTo>
                  <a:close/>
                </a:path>
              </a:pathLst>
            </a:custGeom>
            <a:solidFill>
              <a:srgbClr val="418C8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19" name="Google Shape;1219;p53"/>
            <p:cNvSpPr/>
            <p:nvPr/>
          </p:nvSpPr>
          <p:spPr>
            <a:xfrm>
              <a:off x="7259245" y="4085972"/>
              <a:ext cx="914" cy="4325"/>
            </a:xfrm>
            <a:custGeom>
              <a:avLst/>
              <a:gdLst/>
              <a:ahLst/>
              <a:cxnLst/>
              <a:rect l="l" t="t" r="r" b="b"/>
              <a:pathLst>
                <a:path w="15" h="71" extrusionOk="0">
                  <a:moveTo>
                    <a:pt x="0" y="1"/>
                  </a:moveTo>
                  <a:lnTo>
                    <a:pt x="0" y="71"/>
                  </a:lnTo>
                  <a:lnTo>
                    <a:pt x="15" y="1"/>
                  </a:lnTo>
                  <a:close/>
                </a:path>
              </a:pathLst>
            </a:custGeom>
            <a:solidFill>
              <a:srgbClr val="E8D5C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20" name="Google Shape;1220;p53"/>
            <p:cNvSpPr/>
            <p:nvPr/>
          </p:nvSpPr>
          <p:spPr>
            <a:xfrm>
              <a:off x="7026960" y="4215424"/>
              <a:ext cx="914" cy="61"/>
            </a:xfrm>
            <a:custGeom>
              <a:avLst/>
              <a:gdLst/>
              <a:ahLst/>
              <a:cxnLst/>
              <a:rect l="l" t="t" r="r" b="b"/>
              <a:pathLst>
                <a:path w="15" h="1" extrusionOk="0">
                  <a:moveTo>
                    <a:pt x="0" y="0"/>
                  </a:moveTo>
                  <a:lnTo>
                    <a:pt x="15" y="0"/>
                  </a:lnTo>
                  <a:close/>
                  <a:moveTo>
                    <a:pt x="0" y="0"/>
                  </a:moveTo>
                  <a:close/>
                  <a:moveTo>
                    <a:pt x="0" y="0"/>
                  </a:moveTo>
                  <a:close/>
                  <a:moveTo>
                    <a:pt x="0" y="0"/>
                  </a:moveTo>
                  <a:close/>
                </a:path>
              </a:pathLst>
            </a:custGeom>
            <a:solidFill>
              <a:srgbClr val="3B756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21" name="Google Shape;1221;p53"/>
            <p:cNvSpPr/>
            <p:nvPr/>
          </p:nvSpPr>
          <p:spPr>
            <a:xfrm>
              <a:off x="7026960" y="4086825"/>
              <a:ext cx="277795" cy="161614"/>
            </a:xfrm>
            <a:custGeom>
              <a:avLst/>
              <a:gdLst/>
              <a:ahLst/>
              <a:cxnLst/>
              <a:rect l="l" t="t" r="r" b="b"/>
              <a:pathLst>
                <a:path w="4560" h="2653" extrusionOk="0">
                  <a:moveTo>
                    <a:pt x="3930" y="1"/>
                  </a:moveTo>
                  <a:cubicBezTo>
                    <a:pt x="3884" y="264"/>
                    <a:pt x="3856" y="497"/>
                    <a:pt x="3856" y="556"/>
                  </a:cubicBezTo>
                  <a:cubicBezTo>
                    <a:pt x="3856" y="602"/>
                    <a:pt x="3828" y="644"/>
                    <a:pt x="3782" y="704"/>
                  </a:cubicBezTo>
                  <a:cubicBezTo>
                    <a:pt x="3754" y="732"/>
                    <a:pt x="3726" y="760"/>
                    <a:pt x="3680" y="792"/>
                  </a:cubicBezTo>
                  <a:cubicBezTo>
                    <a:pt x="3666" y="792"/>
                    <a:pt x="3666" y="792"/>
                    <a:pt x="3652" y="806"/>
                  </a:cubicBezTo>
                  <a:cubicBezTo>
                    <a:pt x="3620" y="820"/>
                    <a:pt x="3592" y="834"/>
                    <a:pt x="3550" y="866"/>
                  </a:cubicBezTo>
                  <a:cubicBezTo>
                    <a:pt x="3532" y="866"/>
                    <a:pt x="3532" y="866"/>
                    <a:pt x="3518" y="880"/>
                  </a:cubicBezTo>
                  <a:cubicBezTo>
                    <a:pt x="3490" y="894"/>
                    <a:pt x="3444" y="908"/>
                    <a:pt x="3416" y="922"/>
                  </a:cubicBezTo>
                  <a:lnTo>
                    <a:pt x="3388" y="922"/>
                  </a:lnTo>
                  <a:cubicBezTo>
                    <a:pt x="3356" y="936"/>
                    <a:pt x="3314" y="954"/>
                    <a:pt x="3286" y="968"/>
                  </a:cubicBezTo>
                  <a:cubicBezTo>
                    <a:pt x="3268" y="968"/>
                    <a:pt x="3268" y="982"/>
                    <a:pt x="3254" y="982"/>
                  </a:cubicBezTo>
                  <a:cubicBezTo>
                    <a:pt x="3240" y="982"/>
                    <a:pt x="3226" y="982"/>
                    <a:pt x="3212" y="996"/>
                  </a:cubicBezTo>
                  <a:cubicBezTo>
                    <a:pt x="3198" y="996"/>
                    <a:pt x="3180" y="996"/>
                    <a:pt x="3166" y="1010"/>
                  </a:cubicBezTo>
                  <a:lnTo>
                    <a:pt x="3138" y="1010"/>
                  </a:lnTo>
                  <a:cubicBezTo>
                    <a:pt x="3110" y="1024"/>
                    <a:pt x="3078" y="1042"/>
                    <a:pt x="3036" y="1056"/>
                  </a:cubicBezTo>
                  <a:cubicBezTo>
                    <a:pt x="2670" y="1172"/>
                    <a:pt x="1995" y="1408"/>
                    <a:pt x="1365" y="1626"/>
                  </a:cubicBezTo>
                  <a:cubicBezTo>
                    <a:pt x="648" y="1875"/>
                    <a:pt x="0" y="2111"/>
                    <a:pt x="0" y="2111"/>
                  </a:cubicBezTo>
                  <a:lnTo>
                    <a:pt x="15" y="2111"/>
                  </a:lnTo>
                  <a:cubicBezTo>
                    <a:pt x="120" y="2153"/>
                    <a:pt x="982" y="2463"/>
                    <a:pt x="1615" y="2653"/>
                  </a:cubicBezTo>
                  <a:cubicBezTo>
                    <a:pt x="1717" y="2593"/>
                    <a:pt x="1847" y="2537"/>
                    <a:pt x="2023" y="2477"/>
                  </a:cubicBezTo>
                  <a:cubicBezTo>
                    <a:pt x="2508" y="2315"/>
                    <a:pt x="3166" y="1921"/>
                    <a:pt x="3166" y="1921"/>
                  </a:cubicBezTo>
                  <a:cubicBezTo>
                    <a:pt x="3166" y="1921"/>
                    <a:pt x="3958" y="1847"/>
                    <a:pt x="4253" y="1626"/>
                  </a:cubicBezTo>
                  <a:cubicBezTo>
                    <a:pt x="4559" y="1422"/>
                    <a:pt x="4411" y="483"/>
                    <a:pt x="4324" y="250"/>
                  </a:cubicBezTo>
                  <a:cubicBezTo>
                    <a:pt x="4267" y="103"/>
                    <a:pt x="4077" y="29"/>
                    <a:pt x="3930" y="1"/>
                  </a:cubicBezTo>
                  <a:close/>
                </a:path>
              </a:pathLst>
            </a:custGeom>
            <a:solidFill>
              <a:srgbClr val="DC907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22" name="Google Shape;1222;p53"/>
            <p:cNvSpPr/>
            <p:nvPr/>
          </p:nvSpPr>
          <p:spPr>
            <a:xfrm>
              <a:off x="6919803" y="4077078"/>
              <a:ext cx="373379" cy="159969"/>
            </a:xfrm>
            <a:custGeom>
              <a:avLst/>
              <a:gdLst/>
              <a:ahLst/>
              <a:cxnLst/>
              <a:rect l="l" t="t" r="r" b="b"/>
              <a:pathLst>
                <a:path w="6129" h="2626" extrusionOk="0">
                  <a:moveTo>
                    <a:pt x="749" y="0"/>
                  </a:moveTo>
                  <a:cubicBezTo>
                    <a:pt x="464" y="0"/>
                    <a:pt x="236" y="217"/>
                    <a:pt x="236" y="217"/>
                  </a:cubicBezTo>
                  <a:cubicBezTo>
                    <a:pt x="236" y="217"/>
                    <a:pt x="32" y="512"/>
                    <a:pt x="15" y="804"/>
                  </a:cubicBezTo>
                  <a:cubicBezTo>
                    <a:pt x="1" y="1082"/>
                    <a:pt x="15" y="2064"/>
                    <a:pt x="1555" y="2503"/>
                  </a:cubicBezTo>
                  <a:cubicBezTo>
                    <a:pt x="1850" y="2590"/>
                    <a:pt x="2148" y="2626"/>
                    <a:pt x="2439" y="2626"/>
                  </a:cubicBezTo>
                  <a:cubicBezTo>
                    <a:pt x="3722" y="2626"/>
                    <a:pt x="4851" y="1933"/>
                    <a:pt x="4851" y="1933"/>
                  </a:cubicBezTo>
                  <a:cubicBezTo>
                    <a:pt x="4851" y="1933"/>
                    <a:pt x="5864" y="1758"/>
                    <a:pt x="5995" y="1420"/>
                  </a:cubicBezTo>
                  <a:cubicBezTo>
                    <a:pt x="6128" y="1082"/>
                    <a:pt x="6068" y="512"/>
                    <a:pt x="5938" y="365"/>
                  </a:cubicBezTo>
                  <a:cubicBezTo>
                    <a:pt x="5858" y="276"/>
                    <a:pt x="5768" y="247"/>
                    <a:pt x="5674" y="247"/>
                  </a:cubicBezTo>
                  <a:cubicBezTo>
                    <a:pt x="5612" y="247"/>
                    <a:pt x="5548" y="260"/>
                    <a:pt x="5485" y="277"/>
                  </a:cubicBezTo>
                  <a:cubicBezTo>
                    <a:pt x="5309" y="305"/>
                    <a:pt x="4517" y="804"/>
                    <a:pt x="3754" y="878"/>
                  </a:cubicBezTo>
                  <a:cubicBezTo>
                    <a:pt x="3650" y="888"/>
                    <a:pt x="3545" y="893"/>
                    <a:pt x="3442" y="893"/>
                  </a:cubicBezTo>
                  <a:cubicBezTo>
                    <a:pt x="2774" y="893"/>
                    <a:pt x="2142" y="701"/>
                    <a:pt x="1774" y="512"/>
                  </a:cubicBezTo>
                  <a:cubicBezTo>
                    <a:pt x="1334" y="305"/>
                    <a:pt x="1204" y="87"/>
                    <a:pt x="866" y="13"/>
                  </a:cubicBezTo>
                  <a:cubicBezTo>
                    <a:pt x="826" y="4"/>
                    <a:pt x="787" y="0"/>
                    <a:pt x="749" y="0"/>
                  </a:cubicBezTo>
                  <a:close/>
                </a:path>
              </a:pathLst>
            </a:custGeom>
            <a:solidFill>
              <a:srgbClr val="F2AC9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23" name="Google Shape;1223;p53"/>
            <p:cNvSpPr/>
            <p:nvPr/>
          </p:nvSpPr>
          <p:spPr>
            <a:xfrm>
              <a:off x="7111820" y="3799291"/>
              <a:ext cx="58118" cy="24245"/>
            </a:xfrm>
            <a:custGeom>
              <a:avLst/>
              <a:gdLst/>
              <a:ahLst/>
              <a:cxnLst/>
              <a:rect l="l" t="t" r="r" b="b"/>
              <a:pathLst>
                <a:path w="954" h="398" extrusionOk="0">
                  <a:moveTo>
                    <a:pt x="940" y="0"/>
                  </a:moveTo>
                  <a:cubicBezTo>
                    <a:pt x="926" y="0"/>
                    <a:pt x="926" y="0"/>
                    <a:pt x="926" y="14"/>
                  </a:cubicBezTo>
                  <a:lnTo>
                    <a:pt x="908" y="14"/>
                  </a:lnTo>
                  <a:cubicBezTo>
                    <a:pt x="908" y="28"/>
                    <a:pt x="908" y="46"/>
                    <a:pt x="894" y="60"/>
                  </a:cubicBezTo>
                  <a:cubicBezTo>
                    <a:pt x="880" y="74"/>
                    <a:pt x="866" y="116"/>
                    <a:pt x="838" y="148"/>
                  </a:cubicBezTo>
                  <a:cubicBezTo>
                    <a:pt x="820" y="176"/>
                    <a:pt x="792" y="190"/>
                    <a:pt x="778" y="204"/>
                  </a:cubicBezTo>
                  <a:cubicBezTo>
                    <a:pt x="750" y="222"/>
                    <a:pt x="732" y="250"/>
                    <a:pt x="704" y="264"/>
                  </a:cubicBezTo>
                  <a:cubicBezTo>
                    <a:pt x="676" y="278"/>
                    <a:pt x="644" y="278"/>
                    <a:pt x="616" y="292"/>
                  </a:cubicBezTo>
                  <a:cubicBezTo>
                    <a:pt x="602" y="292"/>
                    <a:pt x="588" y="310"/>
                    <a:pt x="574" y="310"/>
                  </a:cubicBezTo>
                  <a:lnTo>
                    <a:pt x="514" y="324"/>
                  </a:lnTo>
                  <a:lnTo>
                    <a:pt x="324" y="324"/>
                  </a:lnTo>
                  <a:cubicBezTo>
                    <a:pt x="264" y="310"/>
                    <a:pt x="204" y="292"/>
                    <a:pt x="162" y="264"/>
                  </a:cubicBezTo>
                  <a:cubicBezTo>
                    <a:pt x="134" y="236"/>
                    <a:pt x="88" y="204"/>
                    <a:pt x="74" y="176"/>
                  </a:cubicBezTo>
                  <a:lnTo>
                    <a:pt x="46" y="148"/>
                  </a:lnTo>
                  <a:cubicBezTo>
                    <a:pt x="34" y="148"/>
                    <a:pt x="31" y="142"/>
                    <a:pt x="25" y="142"/>
                  </a:cubicBezTo>
                  <a:cubicBezTo>
                    <a:pt x="22" y="142"/>
                    <a:pt x="19" y="143"/>
                    <a:pt x="14" y="148"/>
                  </a:cubicBezTo>
                  <a:cubicBezTo>
                    <a:pt x="14" y="148"/>
                    <a:pt x="0" y="162"/>
                    <a:pt x="14" y="162"/>
                  </a:cubicBezTo>
                  <a:lnTo>
                    <a:pt x="14" y="176"/>
                  </a:lnTo>
                  <a:cubicBezTo>
                    <a:pt x="14" y="176"/>
                    <a:pt x="14" y="190"/>
                    <a:pt x="46" y="204"/>
                  </a:cubicBezTo>
                  <a:cubicBezTo>
                    <a:pt x="60" y="236"/>
                    <a:pt x="88" y="264"/>
                    <a:pt x="134" y="310"/>
                  </a:cubicBezTo>
                  <a:cubicBezTo>
                    <a:pt x="176" y="338"/>
                    <a:pt x="236" y="366"/>
                    <a:pt x="310" y="380"/>
                  </a:cubicBezTo>
                  <a:cubicBezTo>
                    <a:pt x="352" y="398"/>
                    <a:pt x="380" y="398"/>
                    <a:pt x="426" y="398"/>
                  </a:cubicBezTo>
                  <a:lnTo>
                    <a:pt x="468" y="398"/>
                  </a:lnTo>
                  <a:cubicBezTo>
                    <a:pt x="500" y="398"/>
                    <a:pt x="514" y="398"/>
                    <a:pt x="528" y="380"/>
                  </a:cubicBezTo>
                  <a:lnTo>
                    <a:pt x="588" y="380"/>
                  </a:lnTo>
                  <a:cubicBezTo>
                    <a:pt x="602" y="366"/>
                    <a:pt x="616" y="366"/>
                    <a:pt x="630" y="366"/>
                  </a:cubicBezTo>
                  <a:cubicBezTo>
                    <a:pt x="676" y="352"/>
                    <a:pt x="704" y="338"/>
                    <a:pt x="732" y="324"/>
                  </a:cubicBezTo>
                  <a:cubicBezTo>
                    <a:pt x="764" y="292"/>
                    <a:pt x="792" y="278"/>
                    <a:pt x="820" y="264"/>
                  </a:cubicBezTo>
                  <a:cubicBezTo>
                    <a:pt x="838" y="236"/>
                    <a:pt x="866" y="204"/>
                    <a:pt x="880" y="190"/>
                  </a:cubicBezTo>
                  <a:cubicBezTo>
                    <a:pt x="908" y="148"/>
                    <a:pt x="926" y="102"/>
                    <a:pt x="940" y="74"/>
                  </a:cubicBezTo>
                  <a:cubicBezTo>
                    <a:pt x="940" y="60"/>
                    <a:pt x="954" y="46"/>
                    <a:pt x="954" y="28"/>
                  </a:cubicBezTo>
                  <a:lnTo>
                    <a:pt x="954" y="14"/>
                  </a:lnTo>
                  <a:cubicBezTo>
                    <a:pt x="954" y="14"/>
                    <a:pt x="954" y="0"/>
                    <a:pt x="940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24" name="Google Shape;1224;p53"/>
            <p:cNvSpPr/>
            <p:nvPr/>
          </p:nvSpPr>
          <p:spPr>
            <a:xfrm>
              <a:off x="7172435" y="3642366"/>
              <a:ext cx="112580" cy="56105"/>
            </a:xfrm>
            <a:custGeom>
              <a:avLst/>
              <a:gdLst/>
              <a:ahLst/>
              <a:cxnLst/>
              <a:rect l="l" t="t" r="r" b="b"/>
              <a:pathLst>
                <a:path w="1848" h="921" extrusionOk="0">
                  <a:moveTo>
                    <a:pt x="551" y="0"/>
                  </a:moveTo>
                  <a:cubicBezTo>
                    <a:pt x="473" y="0"/>
                    <a:pt x="405" y="21"/>
                    <a:pt x="353" y="72"/>
                  </a:cubicBezTo>
                  <a:cubicBezTo>
                    <a:pt x="1" y="392"/>
                    <a:pt x="1028" y="831"/>
                    <a:pt x="1176" y="877"/>
                  </a:cubicBezTo>
                  <a:cubicBezTo>
                    <a:pt x="1241" y="894"/>
                    <a:pt x="1382" y="921"/>
                    <a:pt x="1509" y="921"/>
                  </a:cubicBezTo>
                  <a:cubicBezTo>
                    <a:pt x="1695" y="921"/>
                    <a:pt x="1848" y="862"/>
                    <a:pt x="1672" y="627"/>
                  </a:cubicBezTo>
                  <a:cubicBezTo>
                    <a:pt x="1672" y="627"/>
                    <a:pt x="972" y="0"/>
                    <a:pt x="551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25" name="Google Shape;1225;p53"/>
            <p:cNvSpPr/>
            <p:nvPr/>
          </p:nvSpPr>
          <p:spPr>
            <a:xfrm>
              <a:off x="6988763" y="3668683"/>
              <a:ext cx="99970" cy="70542"/>
            </a:xfrm>
            <a:custGeom>
              <a:avLst/>
              <a:gdLst/>
              <a:ahLst/>
              <a:cxnLst/>
              <a:rect l="l" t="t" r="r" b="b"/>
              <a:pathLst>
                <a:path w="1641" h="1158" extrusionOk="0">
                  <a:moveTo>
                    <a:pt x="1102" y="1"/>
                  </a:moveTo>
                  <a:cubicBezTo>
                    <a:pt x="683" y="1"/>
                    <a:pt x="86" y="899"/>
                    <a:pt x="86" y="899"/>
                  </a:cubicBezTo>
                  <a:cubicBezTo>
                    <a:pt x="1" y="1096"/>
                    <a:pt x="72" y="1157"/>
                    <a:pt x="189" y="1157"/>
                  </a:cubicBezTo>
                  <a:cubicBezTo>
                    <a:pt x="333" y="1157"/>
                    <a:pt x="548" y="1064"/>
                    <a:pt x="627" y="1015"/>
                  </a:cubicBezTo>
                  <a:cubicBezTo>
                    <a:pt x="761" y="927"/>
                    <a:pt x="1641" y="269"/>
                    <a:pt x="1229" y="34"/>
                  </a:cubicBezTo>
                  <a:cubicBezTo>
                    <a:pt x="1189" y="11"/>
                    <a:pt x="1146" y="1"/>
                    <a:pt x="1102" y="1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26" name="Google Shape;1226;p53"/>
            <p:cNvSpPr/>
            <p:nvPr/>
          </p:nvSpPr>
          <p:spPr>
            <a:xfrm>
              <a:off x="7104754" y="3685070"/>
              <a:ext cx="44593" cy="110626"/>
            </a:xfrm>
            <a:custGeom>
              <a:avLst/>
              <a:gdLst/>
              <a:ahLst/>
              <a:cxnLst/>
              <a:rect l="l" t="t" r="r" b="b"/>
              <a:pathLst>
                <a:path w="732" h="1816" extrusionOk="0">
                  <a:moveTo>
                    <a:pt x="542" y="0"/>
                  </a:moveTo>
                  <a:lnTo>
                    <a:pt x="542" y="28"/>
                  </a:lnTo>
                  <a:cubicBezTo>
                    <a:pt x="542" y="28"/>
                    <a:pt x="542" y="57"/>
                    <a:pt x="556" y="130"/>
                  </a:cubicBezTo>
                  <a:cubicBezTo>
                    <a:pt x="570" y="204"/>
                    <a:pt x="602" y="306"/>
                    <a:pt x="616" y="440"/>
                  </a:cubicBezTo>
                  <a:cubicBezTo>
                    <a:pt x="644" y="556"/>
                    <a:pt x="658" y="704"/>
                    <a:pt x="672" y="866"/>
                  </a:cubicBezTo>
                  <a:lnTo>
                    <a:pt x="672" y="982"/>
                  </a:lnTo>
                  <a:cubicBezTo>
                    <a:pt x="658" y="1024"/>
                    <a:pt x="658" y="1056"/>
                    <a:pt x="644" y="1098"/>
                  </a:cubicBezTo>
                  <a:cubicBezTo>
                    <a:pt x="644" y="1112"/>
                    <a:pt x="630" y="1129"/>
                    <a:pt x="630" y="1129"/>
                  </a:cubicBezTo>
                  <a:lnTo>
                    <a:pt x="616" y="1129"/>
                  </a:lnTo>
                  <a:lnTo>
                    <a:pt x="616" y="1143"/>
                  </a:lnTo>
                  <a:lnTo>
                    <a:pt x="584" y="1143"/>
                  </a:lnTo>
                  <a:cubicBezTo>
                    <a:pt x="556" y="1143"/>
                    <a:pt x="514" y="1143"/>
                    <a:pt x="468" y="1129"/>
                  </a:cubicBezTo>
                  <a:cubicBezTo>
                    <a:pt x="380" y="1112"/>
                    <a:pt x="306" y="1084"/>
                    <a:pt x="218" y="1084"/>
                  </a:cubicBezTo>
                  <a:cubicBezTo>
                    <a:pt x="162" y="1084"/>
                    <a:pt x="116" y="1098"/>
                    <a:pt x="74" y="1143"/>
                  </a:cubicBezTo>
                  <a:cubicBezTo>
                    <a:pt x="28" y="1172"/>
                    <a:pt x="28" y="1217"/>
                    <a:pt x="14" y="1260"/>
                  </a:cubicBezTo>
                  <a:cubicBezTo>
                    <a:pt x="0" y="1347"/>
                    <a:pt x="0" y="1421"/>
                    <a:pt x="28" y="1509"/>
                  </a:cubicBezTo>
                  <a:cubicBezTo>
                    <a:pt x="74" y="1583"/>
                    <a:pt x="116" y="1625"/>
                    <a:pt x="176" y="1671"/>
                  </a:cubicBezTo>
                  <a:cubicBezTo>
                    <a:pt x="292" y="1745"/>
                    <a:pt x="394" y="1773"/>
                    <a:pt x="468" y="1787"/>
                  </a:cubicBezTo>
                  <a:cubicBezTo>
                    <a:pt x="542" y="1801"/>
                    <a:pt x="584" y="1815"/>
                    <a:pt x="584" y="1815"/>
                  </a:cubicBezTo>
                  <a:lnTo>
                    <a:pt x="602" y="1801"/>
                  </a:lnTo>
                  <a:cubicBezTo>
                    <a:pt x="602" y="1787"/>
                    <a:pt x="602" y="1787"/>
                    <a:pt x="584" y="1787"/>
                  </a:cubicBezTo>
                  <a:cubicBezTo>
                    <a:pt x="584" y="1787"/>
                    <a:pt x="542" y="1773"/>
                    <a:pt x="468" y="1759"/>
                  </a:cubicBezTo>
                  <a:cubicBezTo>
                    <a:pt x="440" y="1745"/>
                    <a:pt x="394" y="1727"/>
                    <a:pt x="352" y="1713"/>
                  </a:cubicBezTo>
                  <a:cubicBezTo>
                    <a:pt x="306" y="1685"/>
                    <a:pt x="264" y="1671"/>
                    <a:pt x="204" y="1625"/>
                  </a:cubicBezTo>
                  <a:cubicBezTo>
                    <a:pt x="162" y="1597"/>
                    <a:pt x="116" y="1537"/>
                    <a:pt x="88" y="1481"/>
                  </a:cubicBezTo>
                  <a:cubicBezTo>
                    <a:pt x="74" y="1421"/>
                    <a:pt x="57" y="1347"/>
                    <a:pt x="74" y="1274"/>
                  </a:cubicBezTo>
                  <a:cubicBezTo>
                    <a:pt x="88" y="1245"/>
                    <a:pt x="102" y="1200"/>
                    <a:pt x="116" y="1186"/>
                  </a:cubicBezTo>
                  <a:cubicBezTo>
                    <a:pt x="145" y="1172"/>
                    <a:pt x="176" y="1158"/>
                    <a:pt x="218" y="1158"/>
                  </a:cubicBezTo>
                  <a:cubicBezTo>
                    <a:pt x="292" y="1158"/>
                    <a:pt x="366" y="1186"/>
                    <a:pt x="454" y="1200"/>
                  </a:cubicBezTo>
                  <a:cubicBezTo>
                    <a:pt x="496" y="1200"/>
                    <a:pt x="542" y="1217"/>
                    <a:pt x="602" y="1217"/>
                  </a:cubicBezTo>
                  <a:lnTo>
                    <a:pt x="630" y="1200"/>
                  </a:lnTo>
                  <a:lnTo>
                    <a:pt x="644" y="1200"/>
                  </a:lnTo>
                  <a:cubicBezTo>
                    <a:pt x="658" y="1186"/>
                    <a:pt x="658" y="1186"/>
                    <a:pt x="672" y="1186"/>
                  </a:cubicBezTo>
                  <a:cubicBezTo>
                    <a:pt x="690" y="1172"/>
                    <a:pt x="704" y="1143"/>
                    <a:pt x="718" y="1112"/>
                  </a:cubicBezTo>
                  <a:cubicBezTo>
                    <a:pt x="732" y="1070"/>
                    <a:pt x="732" y="1024"/>
                    <a:pt x="732" y="982"/>
                  </a:cubicBezTo>
                  <a:lnTo>
                    <a:pt x="732" y="866"/>
                  </a:lnTo>
                  <a:cubicBezTo>
                    <a:pt x="732" y="778"/>
                    <a:pt x="718" y="704"/>
                    <a:pt x="704" y="630"/>
                  </a:cubicBezTo>
                  <a:cubicBezTo>
                    <a:pt x="690" y="556"/>
                    <a:pt x="690" y="482"/>
                    <a:pt x="672" y="426"/>
                  </a:cubicBezTo>
                  <a:cubicBezTo>
                    <a:pt x="644" y="306"/>
                    <a:pt x="616" y="204"/>
                    <a:pt x="602" y="130"/>
                  </a:cubicBezTo>
                  <a:cubicBezTo>
                    <a:pt x="570" y="57"/>
                    <a:pt x="570" y="14"/>
                    <a:pt x="570" y="14"/>
                  </a:cubicBezTo>
                  <a:cubicBezTo>
                    <a:pt x="556" y="14"/>
                    <a:pt x="556" y="0"/>
                    <a:pt x="542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27" name="Google Shape;1227;p53"/>
            <p:cNvSpPr/>
            <p:nvPr/>
          </p:nvSpPr>
          <p:spPr>
            <a:xfrm>
              <a:off x="7014532" y="3738617"/>
              <a:ext cx="76759" cy="50379"/>
            </a:xfrm>
            <a:custGeom>
              <a:avLst/>
              <a:gdLst/>
              <a:ahLst/>
              <a:cxnLst/>
              <a:rect l="l" t="t" r="r" b="b"/>
              <a:pathLst>
                <a:path w="1260" h="827" extrusionOk="0">
                  <a:moveTo>
                    <a:pt x="542" y="1"/>
                  </a:moveTo>
                  <a:cubicBezTo>
                    <a:pt x="468" y="15"/>
                    <a:pt x="412" y="29"/>
                    <a:pt x="338" y="57"/>
                  </a:cubicBezTo>
                  <a:cubicBezTo>
                    <a:pt x="278" y="89"/>
                    <a:pt x="219" y="131"/>
                    <a:pt x="176" y="177"/>
                  </a:cubicBezTo>
                  <a:cubicBezTo>
                    <a:pt x="131" y="219"/>
                    <a:pt x="102" y="279"/>
                    <a:pt x="74" y="321"/>
                  </a:cubicBezTo>
                  <a:cubicBezTo>
                    <a:pt x="43" y="381"/>
                    <a:pt x="29" y="426"/>
                    <a:pt x="15" y="483"/>
                  </a:cubicBezTo>
                  <a:cubicBezTo>
                    <a:pt x="15" y="514"/>
                    <a:pt x="0" y="528"/>
                    <a:pt x="0" y="556"/>
                  </a:cubicBezTo>
                  <a:lnTo>
                    <a:pt x="0" y="616"/>
                  </a:lnTo>
                  <a:cubicBezTo>
                    <a:pt x="0" y="658"/>
                    <a:pt x="15" y="704"/>
                    <a:pt x="15" y="718"/>
                  </a:cubicBezTo>
                  <a:cubicBezTo>
                    <a:pt x="29" y="746"/>
                    <a:pt x="29" y="778"/>
                    <a:pt x="43" y="792"/>
                  </a:cubicBezTo>
                  <a:lnTo>
                    <a:pt x="43" y="806"/>
                  </a:lnTo>
                  <a:cubicBezTo>
                    <a:pt x="55" y="816"/>
                    <a:pt x="66" y="826"/>
                    <a:pt x="76" y="826"/>
                  </a:cubicBezTo>
                  <a:cubicBezTo>
                    <a:pt x="80" y="826"/>
                    <a:pt x="84" y="824"/>
                    <a:pt x="88" y="820"/>
                  </a:cubicBezTo>
                  <a:cubicBezTo>
                    <a:pt x="88" y="820"/>
                    <a:pt x="102" y="806"/>
                    <a:pt x="102" y="792"/>
                  </a:cubicBezTo>
                  <a:lnTo>
                    <a:pt x="88" y="778"/>
                  </a:lnTo>
                  <a:lnTo>
                    <a:pt x="88" y="718"/>
                  </a:lnTo>
                  <a:cubicBezTo>
                    <a:pt x="88" y="690"/>
                    <a:pt x="74" y="658"/>
                    <a:pt x="88" y="616"/>
                  </a:cubicBezTo>
                  <a:lnTo>
                    <a:pt x="88" y="556"/>
                  </a:lnTo>
                  <a:cubicBezTo>
                    <a:pt x="88" y="542"/>
                    <a:pt x="102" y="528"/>
                    <a:pt x="102" y="497"/>
                  </a:cubicBezTo>
                  <a:cubicBezTo>
                    <a:pt x="117" y="454"/>
                    <a:pt x="131" y="409"/>
                    <a:pt x="162" y="381"/>
                  </a:cubicBezTo>
                  <a:cubicBezTo>
                    <a:pt x="176" y="338"/>
                    <a:pt x="219" y="293"/>
                    <a:pt x="250" y="250"/>
                  </a:cubicBezTo>
                  <a:cubicBezTo>
                    <a:pt x="338" y="177"/>
                    <a:pt x="440" y="131"/>
                    <a:pt x="556" y="117"/>
                  </a:cubicBezTo>
                  <a:cubicBezTo>
                    <a:pt x="586" y="110"/>
                    <a:pt x="616" y="106"/>
                    <a:pt x="645" y="106"/>
                  </a:cubicBezTo>
                  <a:cubicBezTo>
                    <a:pt x="675" y="106"/>
                    <a:pt x="704" y="110"/>
                    <a:pt x="732" y="117"/>
                  </a:cubicBezTo>
                  <a:cubicBezTo>
                    <a:pt x="778" y="117"/>
                    <a:pt x="834" y="131"/>
                    <a:pt x="880" y="162"/>
                  </a:cubicBezTo>
                  <a:cubicBezTo>
                    <a:pt x="982" y="205"/>
                    <a:pt x="1070" y="279"/>
                    <a:pt x="1116" y="352"/>
                  </a:cubicBezTo>
                  <a:cubicBezTo>
                    <a:pt x="1144" y="381"/>
                    <a:pt x="1158" y="426"/>
                    <a:pt x="1172" y="454"/>
                  </a:cubicBezTo>
                  <a:cubicBezTo>
                    <a:pt x="1186" y="483"/>
                    <a:pt x="1186" y="514"/>
                    <a:pt x="1186" y="542"/>
                  </a:cubicBezTo>
                  <a:cubicBezTo>
                    <a:pt x="1203" y="570"/>
                    <a:pt x="1203" y="585"/>
                    <a:pt x="1203" y="602"/>
                  </a:cubicBezTo>
                  <a:lnTo>
                    <a:pt x="1203" y="630"/>
                  </a:lnTo>
                  <a:cubicBezTo>
                    <a:pt x="1203" y="644"/>
                    <a:pt x="1218" y="658"/>
                    <a:pt x="1232" y="658"/>
                  </a:cubicBezTo>
                  <a:cubicBezTo>
                    <a:pt x="1246" y="658"/>
                    <a:pt x="1260" y="644"/>
                    <a:pt x="1260" y="630"/>
                  </a:cubicBezTo>
                  <a:lnTo>
                    <a:pt x="1260" y="602"/>
                  </a:lnTo>
                  <a:lnTo>
                    <a:pt x="1260" y="542"/>
                  </a:lnTo>
                  <a:cubicBezTo>
                    <a:pt x="1246" y="514"/>
                    <a:pt x="1246" y="468"/>
                    <a:pt x="1232" y="440"/>
                  </a:cubicBezTo>
                  <a:cubicBezTo>
                    <a:pt x="1232" y="409"/>
                    <a:pt x="1218" y="395"/>
                    <a:pt x="1218" y="366"/>
                  </a:cubicBezTo>
                  <a:cubicBezTo>
                    <a:pt x="1203" y="352"/>
                    <a:pt x="1186" y="321"/>
                    <a:pt x="1186" y="307"/>
                  </a:cubicBezTo>
                  <a:cubicBezTo>
                    <a:pt x="1130" y="219"/>
                    <a:pt x="1042" y="131"/>
                    <a:pt x="922" y="75"/>
                  </a:cubicBezTo>
                  <a:cubicBezTo>
                    <a:pt x="880" y="43"/>
                    <a:pt x="806" y="15"/>
                    <a:pt x="746" y="15"/>
                  </a:cubicBezTo>
                  <a:cubicBezTo>
                    <a:pt x="676" y="1"/>
                    <a:pt x="602" y="1"/>
                    <a:pt x="542" y="1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28" name="Google Shape;1228;p53"/>
            <p:cNvSpPr/>
            <p:nvPr/>
          </p:nvSpPr>
          <p:spPr>
            <a:xfrm>
              <a:off x="6997597" y="3776995"/>
              <a:ext cx="21505" cy="5422"/>
            </a:xfrm>
            <a:custGeom>
              <a:avLst/>
              <a:gdLst/>
              <a:ahLst/>
              <a:cxnLst/>
              <a:rect l="l" t="t" r="r" b="b"/>
              <a:pathLst>
                <a:path w="353" h="89" extrusionOk="0">
                  <a:moveTo>
                    <a:pt x="293" y="0"/>
                  </a:moveTo>
                  <a:lnTo>
                    <a:pt x="29" y="28"/>
                  </a:lnTo>
                  <a:cubicBezTo>
                    <a:pt x="15" y="28"/>
                    <a:pt x="1" y="43"/>
                    <a:pt x="1" y="60"/>
                  </a:cubicBezTo>
                  <a:cubicBezTo>
                    <a:pt x="1" y="74"/>
                    <a:pt x="15" y="88"/>
                    <a:pt x="29" y="88"/>
                  </a:cubicBezTo>
                  <a:lnTo>
                    <a:pt x="307" y="88"/>
                  </a:lnTo>
                  <a:cubicBezTo>
                    <a:pt x="321" y="88"/>
                    <a:pt x="352" y="74"/>
                    <a:pt x="352" y="43"/>
                  </a:cubicBezTo>
                  <a:cubicBezTo>
                    <a:pt x="338" y="14"/>
                    <a:pt x="321" y="0"/>
                    <a:pt x="293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29" name="Google Shape;1229;p53"/>
            <p:cNvSpPr/>
            <p:nvPr/>
          </p:nvSpPr>
          <p:spPr>
            <a:xfrm>
              <a:off x="6997597" y="3767979"/>
              <a:ext cx="22358" cy="8224"/>
            </a:xfrm>
            <a:custGeom>
              <a:avLst/>
              <a:gdLst/>
              <a:ahLst/>
              <a:cxnLst/>
              <a:rect l="l" t="t" r="r" b="b"/>
              <a:pathLst>
                <a:path w="367" h="135" extrusionOk="0">
                  <a:moveTo>
                    <a:pt x="43" y="1"/>
                  </a:moveTo>
                  <a:cubicBezTo>
                    <a:pt x="29" y="1"/>
                    <a:pt x="15" y="15"/>
                    <a:pt x="15" y="32"/>
                  </a:cubicBezTo>
                  <a:cubicBezTo>
                    <a:pt x="1" y="46"/>
                    <a:pt x="15" y="60"/>
                    <a:pt x="29" y="74"/>
                  </a:cubicBezTo>
                  <a:lnTo>
                    <a:pt x="293" y="134"/>
                  </a:lnTo>
                  <a:lnTo>
                    <a:pt x="307" y="134"/>
                  </a:lnTo>
                  <a:cubicBezTo>
                    <a:pt x="338" y="134"/>
                    <a:pt x="352" y="120"/>
                    <a:pt x="352" y="88"/>
                  </a:cubicBezTo>
                  <a:cubicBezTo>
                    <a:pt x="366" y="60"/>
                    <a:pt x="338" y="46"/>
                    <a:pt x="307" y="46"/>
                  </a:cubicBezTo>
                  <a:lnTo>
                    <a:pt x="43" y="1"/>
                  </a:ln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30" name="Google Shape;1230;p53"/>
            <p:cNvSpPr/>
            <p:nvPr/>
          </p:nvSpPr>
          <p:spPr>
            <a:xfrm>
              <a:off x="6999302" y="3756405"/>
              <a:ext cx="20652" cy="11635"/>
            </a:xfrm>
            <a:custGeom>
              <a:avLst/>
              <a:gdLst/>
              <a:ahLst/>
              <a:cxnLst/>
              <a:rect l="l" t="t" r="r" b="b"/>
              <a:pathLst>
                <a:path w="339" h="191" extrusionOk="0">
                  <a:moveTo>
                    <a:pt x="46" y="1"/>
                  </a:moveTo>
                  <a:cubicBezTo>
                    <a:pt x="29" y="1"/>
                    <a:pt x="15" y="15"/>
                    <a:pt x="15" y="29"/>
                  </a:cubicBezTo>
                  <a:cubicBezTo>
                    <a:pt x="1" y="46"/>
                    <a:pt x="15" y="60"/>
                    <a:pt x="29" y="74"/>
                  </a:cubicBezTo>
                  <a:lnTo>
                    <a:pt x="265" y="191"/>
                  </a:lnTo>
                  <a:lnTo>
                    <a:pt x="279" y="191"/>
                  </a:lnTo>
                  <a:cubicBezTo>
                    <a:pt x="293" y="191"/>
                    <a:pt x="324" y="176"/>
                    <a:pt x="338" y="162"/>
                  </a:cubicBezTo>
                  <a:cubicBezTo>
                    <a:pt x="338" y="134"/>
                    <a:pt x="338" y="103"/>
                    <a:pt x="310" y="103"/>
                  </a:cubicBezTo>
                  <a:lnTo>
                    <a:pt x="46" y="1"/>
                  </a:ln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31" name="Google Shape;1231;p53"/>
            <p:cNvSpPr/>
            <p:nvPr/>
          </p:nvSpPr>
          <p:spPr>
            <a:xfrm>
              <a:off x="7181451" y="3713762"/>
              <a:ext cx="77856" cy="52572"/>
            </a:xfrm>
            <a:custGeom>
              <a:avLst/>
              <a:gdLst/>
              <a:ahLst/>
              <a:cxnLst/>
              <a:rect l="l" t="t" r="r" b="b"/>
              <a:pathLst>
                <a:path w="1278" h="863" extrusionOk="0">
                  <a:moveTo>
                    <a:pt x="651" y="1"/>
                  </a:moveTo>
                  <a:cubicBezTo>
                    <a:pt x="616" y="1"/>
                    <a:pt x="579" y="4"/>
                    <a:pt x="542" y="11"/>
                  </a:cubicBezTo>
                  <a:cubicBezTo>
                    <a:pt x="468" y="25"/>
                    <a:pt x="412" y="43"/>
                    <a:pt x="352" y="85"/>
                  </a:cubicBezTo>
                  <a:cubicBezTo>
                    <a:pt x="279" y="113"/>
                    <a:pt x="236" y="145"/>
                    <a:pt x="176" y="201"/>
                  </a:cubicBezTo>
                  <a:cubicBezTo>
                    <a:pt x="89" y="289"/>
                    <a:pt x="29" y="409"/>
                    <a:pt x="15" y="511"/>
                  </a:cubicBezTo>
                  <a:cubicBezTo>
                    <a:pt x="1" y="525"/>
                    <a:pt x="1" y="553"/>
                    <a:pt x="1" y="585"/>
                  </a:cubicBezTo>
                  <a:lnTo>
                    <a:pt x="1" y="641"/>
                  </a:lnTo>
                  <a:cubicBezTo>
                    <a:pt x="1" y="687"/>
                    <a:pt x="1" y="729"/>
                    <a:pt x="15" y="760"/>
                  </a:cubicBezTo>
                  <a:cubicBezTo>
                    <a:pt x="15" y="789"/>
                    <a:pt x="29" y="803"/>
                    <a:pt x="29" y="817"/>
                  </a:cubicBezTo>
                  <a:cubicBezTo>
                    <a:pt x="29" y="834"/>
                    <a:pt x="46" y="848"/>
                    <a:pt x="46" y="848"/>
                  </a:cubicBezTo>
                  <a:cubicBezTo>
                    <a:pt x="46" y="862"/>
                    <a:pt x="60" y="862"/>
                    <a:pt x="74" y="862"/>
                  </a:cubicBezTo>
                  <a:cubicBezTo>
                    <a:pt x="89" y="862"/>
                    <a:pt x="89" y="848"/>
                    <a:pt x="89" y="834"/>
                  </a:cubicBezTo>
                  <a:lnTo>
                    <a:pt x="89" y="803"/>
                  </a:lnTo>
                  <a:cubicBezTo>
                    <a:pt x="89" y="789"/>
                    <a:pt x="74" y="774"/>
                    <a:pt x="74" y="746"/>
                  </a:cubicBezTo>
                  <a:lnTo>
                    <a:pt x="74" y="641"/>
                  </a:lnTo>
                  <a:cubicBezTo>
                    <a:pt x="74" y="613"/>
                    <a:pt x="74" y="570"/>
                    <a:pt x="89" y="525"/>
                  </a:cubicBezTo>
                  <a:cubicBezTo>
                    <a:pt x="117" y="437"/>
                    <a:pt x="176" y="349"/>
                    <a:pt x="250" y="275"/>
                  </a:cubicBezTo>
                  <a:cubicBezTo>
                    <a:pt x="293" y="233"/>
                    <a:pt x="338" y="201"/>
                    <a:pt x="398" y="173"/>
                  </a:cubicBezTo>
                  <a:cubicBezTo>
                    <a:pt x="440" y="145"/>
                    <a:pt x="500" y="131"/>
                    <a:pt x="556" y="131"/>
                  </a:cubicBezTo>
                  <a:cubicBezTo>
                    <a:pt x="590" y="122"/>
                    <a:pt x="625" y="118"/>
                    <a:pt x="659" y="118"/>
                  </a:cubicBezTo>
                  <a:cubicBezTo>
                    <a:pt x="746" y="118"/>
                    <a:pt x="831" y="143"/>
                    <a:pt x="894" y="173"/>
                  </a:cubicBezTo>
                  <a:cubicBezTo>
                    <a:pt x="954" y="187"/>
                    <a:pt x="996" y="219"/>
                    <a:pt x="1028" y="261"/>
                  </a:cubicBezTo>
                  <a:cubicBezTo>
                    <a:pt x="1070" y="289"/>
                    <a:pt x="1102" y="321"/>
                    <a:pt x="1130" y="363"/>
                  </a:cubicBezTo>
                  <a:cubicBezTo>
                    <a:pt x="1144" y="377"/>
                    <a:pt x="1144" y="395"/>
                    <a:pt x="1158" y="423"/>
                  </a:cubicBezTo>
                  <a:cubicBezTo>
                    <a:pt x="1158" y="423"/>
                    <a:pt x="1172" y="437"/>
                    <a:pt x="1172" y="451"/>
                  </a:cubicBezTo>
                  <a:lnTo>
                    <a:pt x="1190" y="465"/>
                  </a:lnTo>
                  <a:cubicBezTo>
                    <a:pt x="1204" y="511"/>
                    <a:pt x="1204" y="539"/>
                    <a:pt x="1204" y="553"/>
                  </a:cubicBezTo>
                  <a:cubicBezTo>
                    <a:pt x="1218" y="585"/>
                    <a:pt x="1218" y="613"/>
                    <a:pt x="1218" y="627"/>
                  </a:cubicBezTo>
                  <a:lnTo>
                    <a:pt x="1218" y="641"/>
                  </a:lnTo>
                  <a:cubicBezTo>
                    <a:pt x="1218" y="658"/>
                    <a:pt x="1232" y="672"/>
                    <a:pt x="1246" y="672"/>
                  </a:cubicBezTo>
                  <a:cubicBezTo>
                    <a:pt x="1260" y="672"/>
                    <a:pt x="1277" y="658"/>
                    <a:pt x="1277" y="641"/>
                  </a:cubicBezTo>
                  <a:lnTo>
                    <a:pt x="1277" y="627"/>
                  </a:lnTo>
                  <a:lnTo>
                    <a:pt x="1277" y="553"/>
                  </a:lnTo>
                  <a:cubicBezTo>
                    <a:pt x="1277" y="525"/>
                    <a:pt x="1277" y="483"/>
                    <a:pt x="1260" y="451"/>
                  </a:cubicBezTo>
                  <a:cubicBezTo>
                    <a:pt x="1260" y="423"/>
                    <a:pt x="1246" y="409"/>
                    <a:pt x="1246" y="377"/>
                  </a:cubicBezTo>
                  <a:cubicBezTo>
                    <a:pt x="1232" y="363"/>
                    <a:pt x="1218" y="335"/>
                    <a:pt x="1204" y="321"/>
                  </a:cubicBezTo>
                  <a:cubicBezTo>
                    <a:pt x="1172" y="261"/>
                    <a:pt x="1144" y="219"/>
                    <a:pt x="1102" y="173"/>
                  </a:cubicBezTo>
                  <a:cubicBezTo>
                    <a:pt x="1056" y="131"/>
                    <a:pt x="1014" y="99"/>
                    <a:pt x="954" y="71"/>
                  </a:cubicBezTo>
                  <a:cubicBezTo>
                    <a:pt x="894" y="43"/>
                    <a:pt x="820" y="11"/>
                    <a:pt x="750" y="11"/>
                  </a:cubicBezTo>
                  <a:cubicBezTo>
                    <a:pt x="720" y="4"/>
                    <a:pt x="687" y="1"/>
                    <a:pt x="651" y="1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32" name="Google Shape;1232;p53"/>
            <p:cNvSpPr/>
            <p:nvPr/>
          </p:nvSpPr>
          <p:spPr>
            <a:xfrm>
              <a:off x="7254736" y="3738251"/>
              <a:ext cx="22358" cy="9199"/>
            </a:xfrm>
            <a:custGeom>
              <a:avLst/>
              <a:gdLst/>
              <a:ahLst/>
              <a:cxnLst/>
              <a:rect l="l" t="t" r="r" b="b"/>
              <a:pathLst>
                <a:path w="367" h="151" extrusionOk="0">
                  <a:moveTo>
                    <a:pt x="335" y="1"/>
                  </a:moveTo>
                  <a:cubicBezTo>
                    <a:pt x="331" y="1"/>
                    <a:pt x="326" y="3"/>
                    <a:pt x="321" y="7"/>
                  </a:cubicBezTo>
                  <a:lnTo>
                    <a:pt x="43" y="49"/>
                  </a:lnTo>
                  <a:lnTo>
                    <a:pt x="43" y="63"/>
                  </a:lnTo>
                  <a:cubicBezTo>
                    <a:pt x="15" y="63"/>
                    <a:pt x="1" y="95"/>
                    <a:pt x="15" y="123"/>
                  </a:cubicBezTo>
                  <a:cubicBezTo>
                    <a:pt x="15" y="137"/>
                    <a:pt x="43" y="151"/>
                    <a:pt x="74" y="151"/>
                  </a:cubicBezTo>
                  <a:lnTo>
                    <a:pt x="338" y="63"/>
                  </a:lnTo>
                  <a:cubicBezTo>
                    <a:pt x="352" y="63"/>
                    <a:pt x="366" y="35"/>
                    <a:pt x="352" y="21"/>
                  </a:cubicBezTo>
                  <a:cubicBezTo>
                    <a:pt x="352" y="11"/>
                    <a:pt x="345" y="1"/>
                    <a:pt x="335" y="1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33" name="Google Shape;1233;p53"/>
            <p:cNvSpPr/>
            <p:nvPr/>
          </p:nvSpPr>
          <p:spPr>
            <a:xfrm>
              <a:off x="7251934" y="3728444"/>
              <a:ext cx="20652" cy="13158"/>
            </a:xfrm>
            <a:custGeom>
              <a:avLst/>
              <a:gdLst/>
              <a:ahLst/>
              <a:cxnLst/>
              <a:rect l="l" t="t" r="r" b="b"/>
              <a:pathLst>
                <a:path w="339" h="216" extrusionOk="0">
                  <a:moveTo>
                    <a:pt x="309" y="0"/>
                  </a:moveTo>
                  <a:cubicBezTo>
                    <a:pt x="305" y="0"/>
                    <a:pt x="300" y="2"/>
                    <a:pt x="296" y="6"/>
                  </a:cubicBezTo>
                  <a:lnTo>
                    <a:pt x="47" y="122"/>
                  </a:lnTo>
                  <a:lnTo>
                    <a:pt x="33" y="122"/>
                  </a:lnTo>
                  <a:cubicBezTo>
                    <a:pt x="15" y="136"/>
                    <a:pt x="1" y="168"/>
                    <a:pt x="15" y="182"/>
                  </a:cubicBezTo>
                  <a:cubicBezTo>
                    <a:pt x="28" y="202"/>
                    <a:pt x="46" y="215"/>
                    <a:pt x="66" y="215"/>
                  </a:cubicBezTo>
                  <a:cubicBezTo>
                    <a:pt x="74" y="215"/>
                    <a:pt x="81" y="214"/>
                    <a:pt x="89" y="210"/>
                  </a:cubicBezTo>
                  <a:lnTo>
                    <a:pt x="324" y="66"/>
                  </a:lnTo>
                  <a:cubicBezTo>
                    <a:pt x="339" y="48"/>
                    <a:pt x="339" y="34"/>
                    <a:pt x="339" y="20"/>
                  </a:cubicBezTo>
                  <a:cubicBezTo>
                    <a:pt x="329" y="10"/>
                    <a:pt x="319" y="0"/>
                    <a:pt x="309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34" name="Google Shape;1234;p53"/>
            <p:cNvSpPr/>
            <p:nvPr/>
          </p:nvSpPr>
          <p:spPr>
            <a:xfrm>
              <a:off x="7249376" y="3717417"/>
              <a:ext cx="17850" cy="16326"/>
            </a:xfrm>
            <a:custGeom>
              <a:avLst/>
              <a:gdLst/>
              <a:ahLst/>
              <a:cxnLst/>
              <a:rect l="l" t="t" r="r" b="b"/>
              <a:pathLst>
                <a:path w="293" h="268" extrusionOk="0">
                  <a:moveTo>
                    <a:pt x="264" y="0"/>
                  </a:moveTo>
                  <a:cubicBezTo>
                    <a:pt x="253" y="0"/>
                    <a:pt x="242" y="4"/>
                    <a:pt x="233" y="11"/>
                  </a:cubicBezTo>
                  <a:lnTo>
                    <a:pt x="15" y="173"/>
                  </a:lnTo>
                  <a:lnTo>
                    <a:pt x="15" y="187"/>
                  </a:lnTo>
                  <a:cubicBezTo>
                    <a:pt x="1" y="201"/>
                    <a:pt x="1" y="229"/>
                    <a:pt x="15" y="247"/>
                  </a:cubicBezTo>
                  <a:cubicBezTo>
                    <a:pt x="22" y="261"/>
                    <a:pt x="32" y="268"/>
                    <a:pt x="45" y="268"/>
                  </a:cubicBezTo>
                  <a:cubicBezTo>
                    <a:pt x="58" y="268"/>
                    <a:pt x="73" y="261"/>
                    <a:pt x="89" y="247"/>
                  </a:cubicBezTo>
                  <a:lnTo>
                    <a:pt x="279" y="53"/>
                  </a:lnTo>
                  <a:cubicBezTo>
                    <a:pt x="293" y="53"/>
                    <a:pt x="293" y="25"/>
                    <a:pt x="293" y="11"/>
                  </a:cubicBezTo>
                  <a:cubicBezTo>
                    <a:pt x="286" y="4"/>
                    <a:pt x="275" y="0"/>
                    <a:pt x="264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</p:grpSp>
      <p:grpSp>
        <p:nvGrpSpPr>
          <p:cNvPr id="1235" name="Google Shape;1235;p53"/>
          <p:cNvGrpSpPr/>
          <p:nvPr/>
        </p:nvGrpSpPr>
        <p:grpSpPr>
          <a:xfrm>
            <a:off x="1259472" y="2902820"/>
            <a:ext cx="1682821" cy="2855744"/>
            <a:chOff x="6285325" y="2108025"/>
            <a:chExt cx="341500" cy="579525"/>
          </a:xfrm>
        </p:grpSpPr>
        <p:sp>
          <p:nvSpPr>
            <p:cNvPr id="1236" name="Google Shape;1236;p53"/>
            <p:cNvSpPr/>
            <p:nvPr/>
          </p:nvSpPr>
          <p:spPr>
            <a:xfrm>
              <a:off x="6361125" y="2668175"/>
              <a:ext cx="64925" cy="17600"/>
            </a:xfrm>
            <a:custGeom>
              <a:avLst/>
              <a:gdLst/>
              <a:ahLst/>
              <a:cxnLst/>
              <a:rect l="l" t="t" r="r" b="b"/>
              <a:pathLst>
                <a:path w="2597" h="704" extrusionOk="0">
                  <a:moveTo>
                    <a:pt x="1218" y="0"/>
                  </a:moveTo>
                  <a:cubicBezTo>
                    <a:pt x="1218" y="0"/>
                    <a:pt x="574" y="204"/>
                    <a:pt x="103" y="482"/>
                  </a:cubicBezTo>
                  <a:cubicBezTo>
                    <a:pt x="1" y="542"/>
                    <a:pt x="46" y="704"/>
                    <a:pt x="177" y="704"/>
                  </a:cubicBezTo>
                  <a:lnTo>
                    <a:pt x="2477" y="704"/>
                  </a:lnTo>
                  <a:cubicBezTo>
                    <a:pt x="2597" y="394"/>
                    <a:pt x="2389" y="0"/>
                    <a:pt x="2389" y="0"/>
                  </a:cubicBezTo>
                  <a:close/>
                </a:path>
              </a:pathLst>
            </a:custGeom>
            <a:solidFill>
              <a:srgbClr val="FACCC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37" name="Google Shape;1237;p53"/>
            <p:cNvSpPr/>
            <p:nvPr/>
          </p:nvSpPr>
          <p:spPr>
            <a:xfrm>
              <a:off x="6360425" y="2667600"/>
              <a:ext cx="66325" cy="19950"/>
            </a:xfrm>
            <a:custGeom>
              <a:avLst/>
              <a:gdLst/>
              <a:ahLst/>
              <a:cxnLst/>
              <a:rect l="l" t="t" r="r" b="b"/>
              <a:pathLst>
                <a:path w="2653" h="798" extrusionOk="0">
                  <a:moveTo>
                    <a:pt x="1110" y="0"/>
                  </a:moveTo>
                  <a:cubicBezTo>
                    <a:pt x="1102" y="0"/>
                    <a:pt x="1093" y="2"/>
                    <a:pt x="1084" y="6"/>
                  </a:cubicBezTo>
                  <a:cubicBezTo>
                    <a:pt x="922" y="66"/>
                    <a:pt x="307" y="315"/>
                    <a:pt x="131" y="446"/>
                  </a:cubicBezTo>
                  <a:cubicBezTo>
                    <a:pt x="0" y="533"/>
                    <a:pt x="29" y="653"/>
                    <a:pt x="60" y="727"/>
                  </a:cubicBezTo>
                  <a:cubicBezTo>
                    <a:pt x="74" y="769"/>
                    <a:pt x="117" y="797"/>
                    <a:pt x="176" y="797"/>
                  </a:cubicBezTo>
                  <a:lnTo>
                    <a:pt x="2593" y="741"/>
                  </a:lnTo>
                  <a:cubicBezTo>
                    <a:pt x="2653" y="593"/>
                    <a:pt x="2611" y="403"/>
                    <a:pt x="2610" y="403"/>
                  </a:cubicBezTo>
                  <a:lnTo>
                    <a:pt x="2610" y="403"/>
                  </a:lnTo>
                  <a:lnTo>
                    <a:pt x="2009" y="463"/>
                  </a:lnTo>
                  <a:cubicBezTo>
                    <a:pt x="1994" y="464"/>
                    <a:pt x="1978" y="464"/>
                    <a:pt x="1963" y="464"/>
                  </a:cubicBezTo>
                  <a:cubicBezTo>
                    <a:pt x="1731" y="464"/>
                    <a:pt x="1514" y="364"/>
                    <a:pt x="1362" y="199"/>
                  </a:cubicBezTo>
                  <a:cubicBezTo>
                    <a:pt x="1291" y="111"/>
                    <a:pt x="1203" y="52"/>
                    <a:pt x="1158" y="23"/>
                  </a:cubicBezTo>
                  <a:cubicBezTo>
                    <a:pt x="1148" y="11"/>
                    <a:pt x="1130" y="0"/>
                    <a:pt x="1110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38" name="Google Shape;1238;p53"/>
            <p:cNvSpPr/>
            <p:nvPr/>
          </p:nvSpPr>
          <p:spPr>
            <a:xfrm>
              <a:off x="6507025" y="2658225"/>
              <a:ext cx="62275" cy="27125"/>
            </a:xfrm>
            <a:custGeom>
              <a:avLst/>
              <a:gdLst/>
              <a:ahLst/>
              <a:cxnLst/>
              <a:rect l="l" t="t" r="r" b="b"/>
              <a:pathLst>
                <a:path w="2491" h="1085" extrusionOk="0">
                  <a:moveTo>
                    <a:pt x="1258" y="0"/>
                  </a:moveTo>
                  <a:cubicBezTo>
                    <a:pt x="1203" y="0"/>
                    <a:pt x="1172" y="1"/>
                    <a:pt x="1172" y="1"/>
                  </a:cubicBezTo>
                  <a:lnTo>
                    <a:pt x="56" y="381"/>
                  </a:lnTo>
                  <a:cubicBezTo>
                    <a:pt x="56" y="381"/>
                    <a:pt x="0" y="821"/>
                    <a:pt x="190" y="1084"/>
                  </a:cubicBezTo>
                  <a:lnTo>
                    <a:pt x="2389" y="325"/>
                  </a:lnTo>
                  <a:cubicBezTo>
                    <a:pt x="2491" y="279"/>
                    <a:pt x="2491" y="117"/>
                    <a:pt x="2375" y="89"/>
                  </a:cubicBezTo>
                  <a:cubicBezTo>
                    <a:pt x="1961" y="9"/>
                    <a:pt x="1457" y="0"/>
                    <a:pt x="1258" y="0"/>
                  </a:cubicBezTo>
                  <a:close/>
                </a:path>
              </a:pathLst>
            </a:custGeom>
            <a:solidFill>
              <a:srgbClr val="FACCC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39" name="Google Shape;1239;p53"/>
            <p:cNvSpPr/>
            <p:nvPr/>
          </p:nvSpPr>
          <p:spPr>
            <a:xfrm>
              <a:off x="6508075" y="2656400"/>
              <a:ext cx="62725" cy="29750"/>
            </a:xfrm>
            <a:custGeom>
              <a:avLst/>
              <a:gdLst/>
              <a:ahLst/>
              <a:cxnLst/>
              <a:rect l="l" t="t" r="r" b="b"/>
              <a:pathLst>
                <a:path w="2509" h="1190" extrusionOk="0">
                  <a:moveTo>
                    <a:pt x="1291" y="0"/>
                  </a:moveTo>
                  <a:cubicBezTo>
                    <a:pt x="1260" y="0"/>
                    <a:pt x="1232" y="14"/>
                    <a:pt x="1217" y="32"/>
                  </a:cubicBezTo>
                  <a:cubicBezTo>
                    <a:pt x="1189" y="74"/>
                    <a:pt x="1144" y="162"/>
                    <a:pt x="1101" y="264"/>
                  </a:cubicBezTo>
                  <a:cubicBezTo>
                    <a:pt x="996" y="500"/>
                    <a:pt x="820" y="675"/>
                    <a:pt x="588" y="735"/>
                  </a:cubicBezTo>
                  <a:lnTo>
                    <a:pt x="0" y="879"/>
                  </a:lnTo>
                  <a:cubicBezTo>
                    <a:pt x="0" y="879"/>
                    <a:pt x="14" y="1087"/>
                    <a:pt x="116" y="1189"/>
                  </a:cubicBezTo>
                  <a:lnTo>
                    <a:pt x="2420" y="440"/>
                  </a:lnTo>
                  <a:cubicBezTo>
                    <a:pt x="2463" y="412"/>
                    <a:pt x="2491" y="384"/>
                    <a:pt x="2508" y="324"/>
                  </a:cubicBezTo>
                  <a:cubicBezTo>
                    <a:pt x="2508" y="250"/>
                    <a:pt x="2477" y="134"/>
                    <a:pt x="2347" y="88"/>
                  </a:cubicBezTo>
                  <a:cubicBezTo>
                    <a:pt x="2139" y="32"/>
                    <a:pt x="1467" y="0"/>
                    <a:pt x="1291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40" name="Google Shape;1240;p53"/>
            <p:cNvSpPr/>
            <p:nvPr/>
          </p:nvSpPr>
          <p:spPr>
            <a:xfrm>
              <a:off x="6357075" y="2501800"/>
              <a:ext cx="66425" cy="166400"/>
            </a:xfrm>
            <a:custGeom>
              <a:avLst/>
              <a:gdLst/>
              <a:ahLst/>
              <a:cxnLst/>
              <a:rect l="l" t="t" r="r" b="b"/>
              <a:pathLst>
                <a:path w="2657" h="6656" extrusionOk="0">
                  <a:moveTo>
                    <a:pt x="810" y="0"/>
                  </a:moveTo>
                  <a:cubicBezTo>
                    <a:pt x="1" y="2857"/>
                    <a:pt x="1380" y="6655"/>
                    <a:pt x="1380" y="6655"/>
                  </a:cubicBezTo>
                  <a:lnTo>
                    <a:pt x="2551" y="6655"/>
                  </a:lnTo>
                  <a:lnTo>
                    <a:pt x="2657" y="0"/>
                  </a:ln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41" name="Google Shape;1241;p53"/>
            <p:cNvSpPr/>
            <p:nvPr/>
          </p:nvSpPr>
          <p:spPr>
            <a:xfrm>
              <a:off x="6451625" y="2496250"/>
              <a:ext cx="86200" cy="171500"/>
            </a:xfrm>
            <a:custGeom>
              <a:avLst/>
              <a:gdLst/>
              <a:ahLst/>
              <a:cxnLst/>
              <a:rect l="l" t="t" r="r" b="b"/>
              <a:pathLst>
                <a:path w="3448" h="6860" extrusionOk="0">
                  <a:moveTo>
                    <a:pt x="1759" y="1"/>
                  </a:moveTo>
                  <a:lnTo>
                    <a:pt x="0" y="602"/>
                  </a:lnTo>
                  <a:lnTo>
                    <a:pt x="2272" y="6860"/>
                  </a:lnTo>
                  <a:lnTo>
                    <a:pt x="3388" y="6480"/>
                  </a:lnTo>
                  <a:cubicBezTo>
                    <a:pt x="3388" y="6480"/>
                    <a:pt x="3447" y="2435"/>
                    <a:pt x="1759" y="1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42" name="Google Shape;1242;p53"/>
            <p:cNvSpPr/>
            <p:nvPr/>
          </p:nvSpPr>
          <p:spPr>
            <a:xfrm>
              <a:off x="6371075" y="2493000"/>
              <a:ext cx="137025" cy="52800"/>
            </a:xfrm>
            <a:custGeom>
              <a:avLst/>
              <a:gdLst/>
              <a:ahLst/>
              <a:cxnLst/>
              <a:rect l="l" t="t" r="r" b="b"/>
              <a:pathLst>
                <a:path w="5481" h="2112" extrusionOk="0">
                  <a:moveTo>
                    <a:pt x="116" y="1"/>
                  </a:moveTo>
                  <a:cubicBezTo>
                    <a:pt x="116" y="1"/>
                    <a:pt x="0" y="1436"/>
                    <a:pt x="0" y="2111"/>
                  </a:cubicBezTo>
                  <a:lnTo>
                    <a:pt x="5392" y="2111"/>
                  </a:lnTo>
                  <a:cubicBezTo>
                    <a:pt x="5392" y="2111"/>
                    <a:pt x="5480" y="806"/>
                    <a:pt x="5333" y="1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43" name="Google Shape;1243;p53"/>
            <p:cNvSpPr/>
            <p:nvPr/>
          </p:nvSpPr>
          <p:spPr>
            <a:xfrm>
              <a:off x="6415025" y="2534775"/>
              <a:ext cx="95975" cy="129025"/>
            </a:xfrm>
            <a:custGeom>
              <a:avLst/>
              <a:gdLst/>
              <a:ahLst/>
              <a:cxnLst/>
              <a:rect l="l" t="t" r="r" b="b"/>
              <a:pathLst>
                <a:path w="3839" h="5161" extrusionOk="0">
                  <a:moveTo>
                    <a:pt x="15" y="0"/>
                  </a:moveTo>
                  <a:lnTo>
                    <a:pt x="15" y="43"/>
                  </a:lnTo>
                  <a:lnTo>
                    <a:pt x="1" y="1319"/>
                  </a:lnTo>
                  <a:lnTo>
                    <a:pt x="1" y="2593"/>
                  </a:lnTo>
                  <a:lnTo>
                    <a:pt x="1" y="3870"/>
                  </a:lnTo>
                  <a:lnTo>
                    <a:pt x="15" y="5161"/>
                  </a:lnTo>
                  <a:lnTo>
                    <a:pt x="43" y="3870"/>
                  </a:lnTo>
                  <a:lnTo>
                    <a:pt x="57" y="2593"/>
                  </a:lnTo>
                  <a:lnTo>
                    <a:pt x="75" y="1319"/>
                  </a:lnTo>
                  <a:lnTo>
                    <a:pt x="88" y="75"/>
                  </a:lnTo>
                  <a:lnTo>
                    <a:pt x="88" y="75"/>
                  </a:lnTo>
                  <a:lnTo>
                    <a:pt x="1130" y="102"/>
                  </a:lnTo>
                  <a:lnTo>
                    <a:pt x="2194" y="116"/>
                  </a:lnTo>
                  <a:lnTo>
                    <a:pt x="2194" y="116"/>
                  </a:lnTo>
                  <a:lnTo>
                    <a:pt x="2593" y="1362"/>
                  </a:lnTo>
                  <a:lnTo>
                    <a:pt x="3005" y="2624"/>
                  </a:lnTo>
                  <a:lnTo>
                    <a:pt x="3430" y="3884"/>
                  </a:lnTo>
                  <a:lnTo>
                    <a:pt x="3838" y="5143"/>
                  </a:lnTo>
                  <a:lnTo>
                    <a:pt x="3459" y="3870"/>
                  </a:lnTo>
                  <a:lnTo>
                    <a:pt x="3065" y="2610"/>
                  </a:lnTo>
                  <a:lnTo>
                    <a:pt x="2653" y="1333"/>
                  </a:lnTo>
                  <a:lnTo>
                    <a:pt x="2256" y="74"/>
                  </a:lnTo>
                  <a:lnTo>
                    <a:pt x="2242" y="43"/>
                  </a:lnTo>
                  <a:lnTo>
                    <a:pt x="2213" y="43"/>
                  </a:lnTo>
                  <a:lnTo>
                    <a:pt x="1130" y="14"/>
                  </a:lnTo>
                  <a:lnTo>
                    <a:pt x="57" y="0"/>
                  </a:lnTo>
                  <a:close/>
                </a:path>
              </a:pathLst>
            </a:custGeom>
            <a:solidFill>
              <a:srgbClr val="47A8A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44" name="Google Shape;1244;p53"/>
            <p:cNvSpPr/>
            <p:nvPr/>
          </p:nvSpPr>
          <p:spPr>
            <a:xfrm>
              <a:off x="6373275" y="2498100"/>
              <a:ext cx="19450" cy="28250"/>
            </a:xfrm>
            <a:custGeom>
              <a:avLst/>
              <a:gdLst/>
              <a:ahLst/>
              <a:cxnLst/>
              <a:rect l="l" t="t" r="r" b="b"/>
              <a:pathLst>
                <a:path w="778" h="1130" extrusionOk="0">
                  <a:moveTo>
                    <a:pt x="777" y="1"/>
                  </a:moveTo>
                  <a:lnTo>
                    <a:pt x="777" y="1"/>
                  </a:lnTo>
                  <a:cubicBezTo>
                    <a:pt x="746" y="120"/>
                    <a:pt x="704" y="236"/>
                    <a:pt x="672" y="352"/>
                  </a:cubicBezTo>
                  <a:cubicBezTo>
                    <a:pt x="630" y="454"/>
                    <a:pt x="584" y="574"/>
                    <a:pt x="528" y="676"/>
                  </a:cubicBezTo>
                  <a:cubicBezTo>
                    <a:pt x="468" y="778"/>
                    <a:pt x="394" y="880"/>
                    <a:pt x="306" y="954"/>
                  </a:cubicBezTo>
                  <a:cubicBezTo>
                    <a:pt x="218" y="1028"/>
                    <a:pt x="116" y="1087"/>
                    <a:pt x="0" y="1130"/>
                  </a:cubicBezTo>
                  <a:cubicBezTo>
                    <a:pt x="116" y="1130"/>
                    <a:pt x="250" y="1087"/>
                    <a:pt x="352" y="1014"/>
                  </a:cubicBezTo>
                  <a:cubicBezTo>
                    <a:pt x="454" y="926"/>
                    <a:pt x="528" y="824"/>
                    <a:pt x="602" y="718"/>
                  </a:cubicBezTo>
                  <a:cubicBezTo>
                    <a:pt x="658" y="602"/>
                    <a:pt x="704" y="486"/>
                    <a:pt x="732" y="366"/>
                  </a:cubicBezTo>
                  <a:cubicBezTo>
                    <a:pt x="760" y="250"/>
                    <a:pt x="777" y="120"/>
                    <a:pt x="777" y="1"/>
                  </a:cubicBezTo>
                  <a:close/>
                </a:path>
              </a:pathLst>
            </a:custGeom>
            <a:solidFill>
              <a:srgbClr val="47A8A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45" name="Google Shape;1245;p53"/>
            <p:cNvSpPr/>
            <p:nvPr/>
          </p:nvSpPr>
          <p:spPr>
            <a:xfrm>
              <a:off x="6481350" y="2497050"/>
              <a:ext cx="27450" cy="25250"/>
            </a:xfrm>
            <a:custGeom>
              <a:avLst/>
              <a:gdLst/>
              <a:ahLst/>
              <a:cxnLst/>
              <a:rect l="l" t="t" r="r" b="b"/>
              <a:pathLst>
                <a:path w="1098" h="1010" extrusionOk="0">
                  <a:moveTo>
                    <a:pt x="0" y="0"/>
                  </a:moveTo>
                  <a:lnTo>
                    <a:pt x="0" y="0"/>
                  </a:lnTo>
                  <a:cubicBezTo>
                    <a:pt x="28" y="130"/>
                    <a:pt x="74" y="250"/>
                    <a:pt x="148" y="366"/>
                  </a:cubicBezTo>
                  <a:cubicBezTo>
                    <a:pt x="204" y="482"/>
                    <a:pt x="278" y="602"/>
                    <a:pt x="366" y="704"/>
                  </a:cubicBezTo>
                  <a:cubicBezTo>
                    <a:pt x="468" y="806"/>
                    <a:pt x="570" y="894"/>
                    <a:pt x="704" y="954"/>
                  </a:cubicBezTo>
                  <a:cubicBezTo>
                    <a:pt x="781" y="991"/>
                    <a:pt x="872" y="1010"/>
                    <a:pt x="963" y="1010"/>
                  </a:cubicBezTo>
                  <a:cubicBezTo>
                    <a:pt x="1009" y="1010"/>
                    <a:pt x="1054" y="1005"/>
                    <a:pt x="1098" y="996"/>
                  </a:cubicBezTo>
                  <a:cubicBezTo>
                    <a:pt x="967" y="996"/>
                    <a:pt x="834" y="954"/>
                    <a:pt x="732" y="894"/>
                  </a:cubicBezTo>
                  <a:cubicBezTo>
                    <a:pt x="704" y="880"/>
                    <a:pt x="675" y="848"/>
                    <a:pt x="644" y="834"/>
                  </a:cubicBezTo>
                  <a:lnTo>
                    <a:pt x="570" y="778"/>
                  </a:lnTo>
                  <a:cubicBezTo>
                    <a:pt x="542" y="760"/>
                    <a:pt x="528" y="732"/>
                    <a:pt x="500" y="718"/>
                  </a:cubicBezTo>
                  <a:cubicBezTo>
                    <a:pt x="482" y="690"/>
                    <a:pt x="454" y="672"/>
                    <a:pt x="440" y="644"/>
                  </a:cubicBezTo>
                  <a:cubicBezTo>
                    <a:pt x="352" y="556"/>
                    <a:pt x="264" y="454"/>
                    <a:pt x="190" y="338"/>
                  </a:cubicBezTo>
                  <a:cubicBezTo>
                    <a:pt x="130" y="232"/>
                    <a:pt x="60" y="116"/>
                    <a:pt x="0" y="0"/>
                  </a:cubicBezTo>
                  <a:close/>
                </a:path>
              </a:pathLst>
            </a:custGeom>
            <a:solidFill>
              <a:srgbClr val="47A8A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46" name="Google Shape;1246;p53"/>
            <p:cNvSpPr/>
            <p:nvPr/>
          </p:nvSpPr>
          <p:spPr>
            <a:xfrm>
              <a:off x="6360075" y="2351950"/>
              <a:ext cx="159375" cy="128950"/>
            </a:xfrm>
            <a:custGeom>
              <a:avLst/>
              <a:gdLst/>
              <a:ahLst/>
              <a:cxnLst/>
              <a:rect l="l" t="t" r="r" b="b"/>
              <a:pathLst>
                <a:path w="6375" h="5158" extrusionOk="0">
                  <a:moveTo>
                    <a:pt x="1232" y="0"/>
                  </a:moveTo>
                  <a:cubicBezTo>
                    <a:pt x="908" y="0"/>
                    <a:pt x="658" y="218"/>
                    <a:pt x="616" y="496"/>
                  </a:cubicBezTo>
                  <a:lnTo>
                    <a:pt x="43" y="4527"/>
                  </a:lnTo>
                  <a:cubicBezTo>
                    <a:pt x="0" y="4865"/>
                    <a:pt x="292" y="5157"/>
                    <a:pt x="658" y="5157"/>
                  </a:cubicBezTo>
                  <a:lnTo>
                    <a:pt x="5716" y="5157"/>
                  </a:lnTo>
                  <a:cubicBezTo>
                    <a:pt x="6082" y="5157"/>
                    <a:pt x="6374" y="4865"/>
                    <a:pt x="6332" y="4527"/>
                  </a:cubicBezTo>
                  <a:lnTo>
                    <a:pt x="5759" y="496"/>
                  </a:lnTo>
                  <a:cubicBezTo>
                    <a:pt x="5730" y="218"/>
                    <a:pt x="5467" y="0"/>
                    <a:pt x="5143" y="0"/>
                  </a:cubicBezTo>
                  <a:close/>
                </a:path>
              </a:pathLst>
            </a:custGeom>
            <a:solidFill>
              <a:srgbClr val="E65C5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47" name="Google Shape;1247;p53"/>
            <p:cNvSpPr/>
            <p:nvPr/>
          </p:nvSpPr>
          <p:spPr>
            <a:xfrm>
              <a:off x="6368075" y="2340175"/>
              <a:ext cx="135275" cy="153550"/>
            </a:xfrm>
            <a:custGeom>
              <a:avLst/>
              <a:gdLst/>
              <a:ahLst/>
              <a:cxnLst/>
              <a:rect l="l" t="t" r="r" b="b"/>
              <a:pathLst>
                <a:path w="5411" h="6142" extrusionOk="0">
                  <a:moveTo>
                    <a:pt x="2157" y="0"/>
                  </a:moveTo>
                  <a:cubicBezTo>
                    <a:pt x="2157" y="0"/>
                    <a:pt x="1569" y="352"/>
                    <a:pt x="999" y="383"/>
                  </a:cubicBezTo>
                  <a:cubicBezTo>
                    <a:pt x="1" y="426"/>
                    <a:pt x="106" y="967"/>
                    <a:pt x="74" y="1569"/>
                  </a:cubicBezTo>
                  <a:cubicBezTo>
                    <a:pt x="46" y="2170"/>
                    <a:pt x="250" y="6142"/>
                    <a:pt x="250" y="6142"/>
                  </a:cubicBezTo>
                  <a:lnTo>
                    <a:pt x="5410" y="6142"/>
                  </a:lnTo>
                  <a:lnTo>
                    <a:pt x="5410" y="704"/>
                  </a:lnTo>
                  <a:lnTo>
                    <a:pt x="5365" y="661"/>
                  </a:lnTo>
                  <a:cubicBezTo>
                    <a:pt x="5308" y="616"/>
                    <a:pt x="5277" y="559"/>
                    <a:pt x="5263" y="500"/>
                  </a:cubicBezTo>
                  <a:cubicBezTo>
                    <a:pt x="5133" y="426"/>
                    <a:pt x="4957" y="383"/>
                    <a:pt x="4693" y="383"/>
                  </a:cubicBezTo>
                  <a:cubicBezTo>
                    <a:pt x="4120" y="352"/>
                    <a:pt x="3536" y="0"/>
                    <a:pt x="3536" y="0"/>
                  </a:cubicBezTo>
                  <a:close/>
                </a:path>
              </a:pathLst>
            </a:custGeom>
            <a:solidFill>
              <a:srgbClr val="FACCC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48" name="Google Shape;1248;p53"/>
            <p:cNvSpPr/>
            <p:nvPr/>
          </p:nvSpPr>
          <p:spPr>
            <a:xfrm>
              <a:off x="6368075" y="2346750"/>
              <a:ext cx="141525" cy="146975"/>
            </a:xfrm>
            <a:custGeom>
              <a:avLst/>
              <a:gdLst/>
              <a:ahLst/>
              <a:cxnLst/>
              <a:rect l="l" t="t" r="r" b="b"/>
              <a:pathLst>
                <a:path w="5661" h="5879" extrusionOk="0">
                  <a:moveTo>
                    <a:pt x="4179" y="1"/>
                  </a:moveTo>
                  <a:lnTo>
                    <a:pt x="3300" y="2393"/>
                  </a:lnTo>
                  <a:lnTo>
                    <a:pt x="2421" y="2393"/>
                  </a:lnTo>
                  <a:lnTo>
                    <a:pt x="1320" y="61"/>
                  </a:lnTo>
                  <a:cubicBezTo>
                    <a:pt x="1320" y="61"/>
                    <a:pt x="1240" y="45"/>
                    <a:pt x="1115" y="45"/>
                  </a:cubicBezTo>
                  <a:cubicBezTo>
                    <a:pt x="966" y="45"/>
                    <a:pt x="752" y="67"/>
                    <a:pt x="528" y="163"/>
                  </a:cubicBezTo>
                  <a:cubicBezTo>
                    <a:pt x="120" y="339"/>
                    <a:pt x="60" y="912"/>
                    <a:pt x="60" y="912"/>
                  </a:cubicBezTo>
                  <a:cubicBezTo>
                    <a:pt x="1" y="1936"/>
                    <a:pt x="250" y="5879"/>
                    <a:pt x="250" y="5879"/>
                  </a:cubicBezTo>
                  <a:lnTo>
                    <a:pt x="5453" y="5879"/>
                  </a:lnTo>
                  <a:cubicBezTo>
                    <a:pt x="5453" y="5879"/>
                    <a:pt x="5660" y="792"/>
                    <a:pt x="5527" y="426"/>
                  </a:cubicBezTo>
                  <a:cubicBezTo>
                    <a:pt x="5382" y="61"/>
                    <a:pt x="4179" y="1"/>
                    <a:pt x="4179" y="1"/>
                  </a:cubicBezTo>
                  <a:close/>
                </a:path>
              </a:pathLst>
            </a:custGeom>
            <a:solidFill>
              <a:srgbClr val="47A8A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49" name="Google Shape;1249;p53"/>
            <p:cNvSpPr/>
            <p:nvPr/>
          </p:nvSpPr>
          <p:spPr>
            <a:xfrm>
              <a:off x="6371425" y="2346675"/>
              <a:ext cx="54275" cy="124725"/>
            </a:xfrm>
            <a:custGeom>
              <a:avLst/>
              <a:gdLst/>
              <a:ahLst/>
              <a:cxnLst/>
              <a:rect l="l" t="t" r="r" b="b"/>
              <a:pathLst>
                <a:path w="2171" h="4989" extrusionOk="0">
                  <a:moveTo>
                    <a:pt x="1088" y="0"/>
                  </a:moveTo>
                  <a:cubicBezTo>
                    <a:pt x="855" y="0"/>
                    <a:pt x="542" y="115"/>
                    <a:pt x="412" y="166"/>
                  </a:cubicBezTo>
                  <a:cubicBezTo>
                    <a:pt x="366" y="166"/>
                    <a:pt x="352" y="211"/>
                    <a:pt x="366" y="240"/>
                  </a:cubicBezTo>
                  <a:cubicBezTo>
                    <a:pt x="1143" y="2628"/>
                    <a:pt x="130" y="4225"/>
                    <a:pt x="14" y="4401"/>
                  </a:cubicBezTo>
                  <a:cubicBezTo>
                    <a:pt x="0" y="4418"/>
                    <a:pt x="0" y="4432"/>
                    <a:pt x="0" y="4447"/>
                  </a:cubicBezTo>
                  <a:lnTo>
                    <a:pt x="0" y="4914"/>
                  </a:lnTo>
                  <a:cubicBezTo>
                    <a:pt x="0" y="4960"/>
                    <a:pt x="28" y="4988"/>
                    <a:pt x="74" y="4988"/>
                  </a:cubicBezTo>
                  <a:cubicBezTo>
                    <a:pt x="2170" y="4738"/>
                    <a:pt x="1333" y="549"/>
                    <a:pt x="1217" y="64"/>
                  </a:cubicBezTo>
                  <a:cubicBezTo>
                    <a:pt x="1217" y="36"/>
                    <a:pt x="1186" y="4"/>
                    <a:pt x="1157" y="4"/>
                  </a:cubicBezTo>
                  <a:cubicBezTo>
                    <a:pt x="1135" y="1"/>
                    <a:pt x="1112" y="0"/>
                    <a:pt x="1088" y="0"/>
                  </a:cubicBezTo>
                  <a:close/>
                </a:path>
              </a:pathLst>
            </a:custGeom>
            <a:solidFill>
              <a:srgbClr val="E65C5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50" name="Google Shape;1250;p53"/>
            <p:cNvSpPr/>
            <p:nvPr/>
          </p:nvSpPr>
          <p:spPr>
            <a:xfrm>
              <a:off x="6383475" y="2352650"/>
              <a:ext cx="9950" cy="83225"/>
            </a:xfrm>
            <a:custGeom>
              <a:avLst/>
              <a:gdLst/>
              <a:ahLst/>
              <a:cxnLst/>
              <a:rect l="l" t="t" r="r" b="b"/>
              <a:pathLst>
                <a:path w="398" h="3329" extrusionOk="0">
                  <a:moveTo>
                    <a:pt x="0" y="1"/>
                  </a:moveTo>
                  <a:lnTo>
                    <a:pt x="0" y="1"/>
                  </a:lnTo>
                  <a:cubicBezTo>
                    <a:pt x="46" y="148"/>
                    <a:pt x="88" y="278"/>
                    <a:pt x="120" y="412"/>
                  </a:cubicBezTo>
                  <a:lnTo>
                    <a:pt x="162" y="616"/>
                  </a:lnTo>
                  <a:lnTo>
                    <a:pt x="208" y="820"/>
                  </a:lnTo>
                  <a:cubicBezTo>
                    <a:pt x="250" y="1102"/>
                    <a:pt x="281" y="1379"/>
                    <a:pt x="296" y="1657"/>
                  </a:cubicBezTo>
                  <a:cubicBezTo>
                    <a:pt x="310" y="1805"/>
                    <a:pt x="310" y="1935"/>
                    <a:pt x="310" y="2083"/>
                  </a:cubicBezTo>
                  <a:cubicBezTo>
                    <a:pt x="310" y="2157"/>
                    <a:pt x="296" y="2213"/>
                    <a:pt x="296" y="2287"/>
                  </a:cubicBezTo>
                  <a:lnTo>
                    <a:pt x="296" y="2389"/>
                  </a:lnTo>
                  <a:lnTo>
                    <a:pt x="281" y="2491"/>
                  </a:lnTo>
                  <a:cubicBezTo>
                    <a:pt x="281" y="2565"/>
                    <a:pt x="264" y="2639"/>
                    <a:pt x="264" y="2713"/>
                  </a:cubicBezTo>
                  <a:lnTo>
                    <a:pt x="222" y="2917"/>
                  </a:lnTo>
                  <a:cubicBezTo>
                    <a:pt x="222" y="2948"/>
                    <a:pt x="208" y="2990"/>
                    <a:pt x="208" y="3019"/>
                  </a:cubicBezTo>
                  <a:lnTo>
                    <a:pt x="176" y="3124"/>
                  </a:lnTo>
                  <a:cubicBezTo>
                    <a:pt x="162" y="3194"/>
                    <a:pt x="148" y="3254"/>
                    <a:pt x="134" y="3328"/>
                  </a:cubicBezTo>
                  <a:cubicBezTo>
                    <a:pt x="236" y="3064"/>
                    <a:pt x="310" y="2786"/>
                    <a:pt x="338" y="2509"/>
                  </a:cubicBezTo>
                  <a:lnTo>
                    <a:pt x="369" y="2403"/>
                  </a:lnTo>
                  <a:lnTo>
                    <a:pt x="369" y="2287"/>
                  </a:lnTo>
                  <a:cubicBezTo>
                    <a:pt x="369" y="2227"/>
                    <a:pt x="383" y="2157"/>
                    <a:pt x="383" y="2083"/>
                  </a:cubicBezTo>
                  <a:cubicBezTo>
                    <a:pt x="383" y="1935"/>
                    <a:pt x="398" y="1805"/>
                    <a:pt x="383" y="1657"/>
                  </a:cubicBezTo>
                  <a:cubicBezTo>
                    <a:pt x="369" y="1379"/>
                    <a:pt x="324" y="1084"/>
                    <a:pt x="264" y="806"/>
                  </a:cubicBezTo>
                  <a:cubicBezTo>
                    <a:pt x="208" y="542"/>
                    <a:pt x="120" y="264"/>
                    <a:pt x="0" y="1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51" name="Google Shape;1251;p53"/>
            <p:cNvSpPr/>
            <p:nvPr/>
          </p:nvSpPr>
          <p:spPr>
            <a:xfrm>
              <a:off x="6452400" y="2346550"/>
              <a:ext cx="54650" cy="124850"/>
            </a:xfrm>
            <a:custGeom>
              <a:avLst/>
              <a:gdLst/>
              <a:ahLst/>
              <a:cxnLst/>
              <a:rect l="l" t="t" r="r" b="b"/>
              <a:pathLst>
                <a:path w="2186" h="4994" extrusionOk="0">
                  <a:moveTo>
                    <a:pt x="916" y="0"/>
                  </a:moveTo>
                  <a:cubicBezTo>
                    <a:pt x="855" y="0"/>
                    <a:pt x="797" y="3"/>
                    <a:pt x="747" y="9"/>
                  </a:cubicBezTo>
                  <a:cubicBezTo>
                    <a:pt x="718" y="9"/>
                    <a:pt x="690" y="41"/>
                    <a:pt x="690" y="69"/>
                  </a:cubicBezTo>
                  <a:cubicBezTo>
                    <a:pt x="585" y="554"/>
                    <a:pt x="1" y="4743"/>
                    <a:pt x="2097" y="4993"/>
                  </a:cubicBezTo>
                  <a:cubicBezTo>
                    <a:pt x="2139" y="4993"/>
                    <a:pt x="2185" y="4965"/>
                    <a:pt x="2185" y="4919"/>
                  </a:cubicBezTo>
                  <a:lnTo>
                    <a:pt x="2185" y="4452"/>
                  </a:lnTo>
                  <a:cubicBezTo>
                    <a:pt x="2185" y="4437"/>
                    <a:pt x="2168" y="4423"/>
                    <a:pt x="2168" y="4406"/>
                  </a:cubicBezTo>
                  <a:cubicBezTo>
                    <a:pt x="2037" y="4230"/>
                    <a:pt x="792" y="2545"/>
                    <a:pt x="1570" y="157"/>
                  </a:cubicBezTo>
                  <a:cubicBezTo>
                    <a:pt x="1584" y="128"/>
                    <a:pt x="1570" y="83"/>
                    <a:pt x="1524" y="69"/>
                  </a:cubicBezTo>
                  <a:cubicBezTo>
                    <a:pt x="1408" y="36"/>
                    <a:pt x="1140" y="0"/>
                    <a:pt x="916" y="0"/>
                  </a:cubicBezTo>
                  <a:close/>
                </a:path>
              </a:pathLst>
            </a:custGeom>
            <a:solidFill>
              <a:srgbClr val="E65C5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52" name="Google Shape;1252;p53"/>
            <p:cNvSpPr/>
            <p:nvPr/>
          </p:nvSpPr>
          <p:spPr>
            <a:xfrm>
              <a:off x="6479850" y="2349750"/>
              <a:ext cx="26400" cy="111000"/>
            </a:xfrm>
            <a:custGeom>
              <a:avLst/>
              <a:gdLst/>
              <a:ahLst/>
              <a:cxnLst/>
              <a:rect l="l" t="t" r="r" b="b"/>
              <a:pathLst>
                <a:path w="1056" h="4440" extrusionOk="0">
                  <a:moveTo>
                    <a:pt x="208" y="0"/>
                  </a:moveTo>
                  <a:cubicBezTo>
                    <a:pt x="102" y="380"/>
                    <a:pt x="60" y="778"/>
                    <a:pt x="32" y="1172"/>
                  </a:cubicBezTo>
                  <a:cubicBezTo>
                    <a:pt x="0" y="1569"/>
                    <a:pt x="14" y="1963"/>
                    <a:pt x="60" y="2343"/>
                  </a:cubicBezTo>
                  <a:cubicBezTo>
                    <a:pt x="120" y="2741"/>
                    <a:pt x="208" y="3121"/>
                    <a:pt x="366" y="3486"/>
                  </a:cubicBezTo>
                  <a:cubicBezTo>
                    <a:pt x="454" y="3662"/>
                    <a:pt x="542" y="3838"/>
                    <a:pt x="662" y="4000"/>
                  </a:cubicBezTo>
                  <a:cubicBezTo>
                    <a:pt x="778" y="4162"/>
                    <a:pt x="911" y="4309"/>
                    <a:pt x="1056" y="4440"/>
                  </a:cubicBezTo>
                  <a:cubicBezTo>
                    <a:pt x="925" y="4295"/>
                    <a:pt x="806" y="4148"/>
                    <a:pt x="690" y="3986"/>
                  </a:cubicBezTo>
                  <a:cubicBezTo>
                    <a:pt x="588" y="3810"/>
                    <a:pt x="500" y="3648"/>
                    <a:pt x="426" y="3458"/>
                  </a:cubicBezTo>
                  <a:cubicBezTo>
                    <a:pt x="352" y="3282"/>
                    <a:pt x="296" y="3092"/>
                    <a:pt x="250" y="2916"/>
                  </a:cubicBezTo>
                  <a:cubicBezTo>
                    <a:pt x="208" y="2727"/>
                    <a:pt x="162" y="2537"/>
                    <a:pt x="148" y="2329"/>
                  </a:cubicBezTo>
                  <a:cubicBezTo>
                    <a:pt x="88" y="1949"/>
                    <a:pt x="74" y="1569"/>
                    <a:pt x="88" y="1172"/>
                  </a:cubicBezTo>
                  <a:cubicBezTo>
                    <a:pt x="102" y="982"/>
                    <a:pt x="120" y="778"/>
                    <a:pt x="134" y="584"/>
                  </a:cubicBezTo>
                  <a:cubicBezTo>
                    <a:pt x="148" y="394"/>
                    <a:pt x="176" y="204"/>
                    <a:pt x="208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53" name="Google Shape;1253;p53"/>
            <p:cNvSpPr/>
            <p:nvPr/>
          </p:nvSpPr>
          <p:spPr>
            <a:xfrm>
              <a:off x="6416875" y="2329600"/>
              <a:ext cx="42150" cy="31175"/>
            </a:xfrm>
            <a:custGeom>
              <a:avLst/>
              <a:gdLst/>
              <a:ahLst/>
              <a:cxnLst/>
              <a:rect l="l" t="t" r="r" b="b"/>
              <a:pathLst>
                <a:path w="1686" h="1247" extrusionOk="0">
                  <a:moveTo>
                    <a:pt x="1" y="1"/>
                  </a:moveTo>
                  <a:lnTo>
                    <a:pt x="1" y="571"/>
                  </a:lnTo>
                  <a:cubicBezTo>
                    <a:pt x="1" y="1025"/>
                    <a:pt x="381" y="1246"/>
                    <a:pt x="848" y="1246"/>
                  </a:cubicBezTo>
                  <a:cubicBezTo>
                    <a:pt x="1320" y="1246"/>
                    <a:pt x="1686" y="1025"/>
                    <a:pt x="1686" y="571"/>
                  </a:cubicBezTo>
                  <a:lnTo>
                    <a:pt x="1686" y="1"/>
                  </a:lnTo>
                  <a:close/>
                </a:path>
              </a:pathLst>
            </a:custGeom>
            <a:solidFill>
              <a:srgbClr val="FFAD7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54" name="Google Shape;1254;p53"/>
            <p:cNvSpPr/>
            <p:nvPr/>
          </p:nvSpPr>
          <p:spPr>
            <a:xfrm>
              <a:off x="6416875" y="2335425"/>
              <a:ext cx="42150" cy="9275"/>
            </a:xfrm>
            <a:custGeom>
              <a:avLst/>
              <a:gdLst/>
              <a:ahLst/>
              <a:cxnLst/>
              <a:rect l="l" t="t" r="r" b="b"/>
              <a:pathLst>
                <a:path w="1686" h="371" extrusionOk="0">
                  <a:moveTo>
                    <a:pt x="1686" y="0"/>
                  </a:moveTo>
                  <a:cubicBezTo>
                    <a:pt x="1464" y="46"/>
                    <a:pt x="1232" y="74"/>
                    <a:pt x="982" y="88"/>
                  </a:cubicBezTo>
                  <a:cubicBezTo>
                    <a:pt x="907" y="91"/>
                    <a:pt x="833" y="93"/>
                    <a:pt x="759" y="93"/>
                  </a:cubicBezTo>
                  <a:cubicBezTo>
                    <a:pt x="501" y="93"/>
                    <a:pt x="250" y="72"/>
                    <a:pt x="1" y="14"/>
                  </a:cubicBezTo>
                  <a:lnTo>
                    <a:pt x="1" y="296"/>
                  </a:lnTo>
                  <a:cubicBezTo>
                    <a:pt x="261" y="341"/>
                    <a:pt x="523" y="371"/>
                    <a:pt x="794" y="371"/>
                  </a:cubicBezTo>
                  <a:cubicBezTo>
                    <a:pt x="856" y="371"/>
                    <a:pt x="919" y="369"/>
                    <a:pt x="982" y="366"/>
                  </a:cubicBezTo>
                  <a:cubicBezTo>
                    <a:pt x="1232" y="352"/>
                    <a:pt x="1464" y="324"/>
                    <a:pt x="1686" y="264"/>
                  </a:cubicBezTo>
                  <a:lnTo>
                    <a:pt x="1686" y="0"/>
                  </a:lnTo>
                  <a:close/>
                </a:path>
              </a:pathLst>
            </a:custGeom>
            <a:solidFill>
              <a:srgbClr val="FF945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55" name="Google Shape;1255;p53"/>
            <p:cNvSpPr/>
            <p:nvPr/>
          </p:nvSpPr>
          <p:spPr>
            <a:xfrm>
              <a:off x="6428225" y="2360400"/>
              <a:ext cx="22000" cy="20850"/>
            </a:xfrm>
            <a:custGeom>
              <a:avLst/>
              <a:gdLst/>
              <a:ahLst/>
              <a:cxnLst/>
              <a:rect l="l" t="t" r="r" b="b"/>
              <a:pathLst>
                <a:path w="880" h="834" extrusionOk="0">
                  <a:moveTo>
                    <a:pt x="145" y="0"/>
                  </a:moveTo>
                  <a:cubicBezTo>
                    <a:pt x="57" y="0"/>
                    <a:pt x="1" y="70"/>
                    <a:pt x="29" y="158"/>
                  </a:cubicBezTo>
                  <a:lnTo>
                    <a:pt x="176" y="732"/>
                  </a:lnTo>
                  <a:cubicBezTo>
                    <a:pt x="190" y="792"/>
                    <a:pt x="250" y="834"/>
                    <a:pt x="307" y="834"/>
                  </a:cubicBezTo>
                  <a:lnTo>
                    <a:pt x="570" y="834"/>
                  </a:lnTo>
                  <a:cubicBezTo>
                    <a:pt x="630" y="834"/>
                    <a:pt x="690" y="792"/>
                    <a:pt x="704" y="732"/>
                  </a:cubicBezTo>
                  <a:lnTo>
                    <a:pt x="848" y="158"/>
                  </a:lnTo>
                  <a:cubicBezTo>
                    <a:pt x="880" y="70"/>
                    <a:pt x="820" y="0"/>
                    <a:pt x="732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56" name="Google Shape;1256;p53"/>
            <p:cNvSpPr/>
            <p:nvPr/>
          </p:nvSpPr>
          <p:spPr>
            <a:xfrm>
              <a:off x="6427425" y="2377975"/>
              <a:ext cx="23525" cy="109150"/>
            </a:xfrm>
            <a:custGeom>
              <a:avLst/>
              <a:gdLst/>
              <a:ahLst/>
              <a:cxnLst/>
              <a:rect l="l" t="t" r="r" b="b"/>
              <a:pathLst>
                <a:path w="941" h="4366" extrusionOk="0">
                  <a:moveTo>
                    <a:pt x="310" y="1"/>
                  </a:moveTo>
                  <a:lnTo>
                    <a:pt x="1" y="3750"/>
                  </a:lnTo>
                  <a:lnTo>
                    <a:pt x="458" y="4366"/>
                  </a:lnTo>
                  <a:lnTo>
                    <a:pt x="940" y="3750"/>
                  </a:lnTo>
                  <a:lnTo>
                    <a:pt x="634" y="1"/>
                  </a:ln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57" name="Google Shape;1257;p53"/>
            <p:cNvSpPr/>
            <p:nvPr/>
          </p:nvSpPr>
          <p:spPr>
            <a:xfrm>
              <a:off x="6406250" y="2339550"/>
              <a:ext cx="36600" cy="33825"/>
            </a:xfrm>
            <a:custGeom>
              <a:avLst/>
              <a:gdLst/>
              <a:ahLst/>
              <a:cxnLst/>
              <a:rect l="l" t="t" r="r" b="b"/>
              <a:pathLst>
                <a:path w="1464" h="1353" extrusionOk="0">
                  <a:moveTo>
                    <a:pt x="387" y="0"/>
                  </a:moveTo>
                  <a:cubicBezTo>
                    <a:pt x="369" y="0"/>
                    <a:pt x="352" y="4"/>
                    <a:pt x="338" y="11"/>
                  </a:cubicBezTo>
                  <a:lnTo>
                    <a:pt x="56" y="201"/>
                  </a:lnTo>
                  <a:cubicBezTo>
                    <a:pt x="14" y="233"/>
                    <a:pt x="0" y="289"/>
                    <a:pt x="28" y="335"/>
                  </a:cubicBezTo>
                  <a:cubicBezTo>
                    <a:pt x="176" y="575"/>
                    <a:pt x="470" y="1352"/>
                    <a:pt x="954" y="1352"/>
                  </a:cubicBezTo>
                  <a:cubicBezTo>
                    <a:pt x="1000" y="1352"/>
                    <a:pt x="1048" y="1345"/>
                    <a:pt x="1098" y="1330"/>
                  </a:cubicBezTo>
                  <a:cubicBezTo>
                    <a:pt x="1098" y="1330"/>
                    <a:pt x="1463" y="658"/>
                    <a:pt x="1273" y="510"/>
                  </a:cubicBezTo>
                  <a:cubicBezTo>
                    <a:pt x="1129" y="394"/>
                    <a:pt x="602" y="99"/>
                    <a:pt x="440" y="11"/>
                  </a:cubicBezTo>
                  <a:cubicBezTo>
                    <a:pt x="424" y="4"/>
                    <a:pt x="406" y="0"/>
                    <a:pt x="387" y="0"/>
                  </a:cubicBezTo>
                  <a:close/>
                </a:path>
              </a:pathLst>
            </a:custGeom>
            <a:solidFill>
              <a:srgbClr val="FACCC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58" name="Google Shape;1258;p53"/>
            <p:cNvSpPr/>
            <p:nvPr/>
          </p:nvSpPr>
          <p:spPr>
            <a:xfrm>
              <a:off x="6432625" y="2339550"/>
              <a:ext cx="36600" cy="33825"/>
            </a:xfrm>
            <a:custGeom>
              <a:avLst/>
              <a:gdLst/>
              <a:ahLst/>
              <a:cxnLst/>
              <a:rect l="l" t="t" r="r" b="b"/>
              <a:pathLst>
                <a:path w="1464" h="1353" extrusionOk="0">
                  <a:moveTo>
                    <a:pt x="1077" y="0"/>
                  </a:moveTo>
                  <a:cubicBezTo>
                    <a:pt x="1058" y="0"/>
                    <a:pt x="1040" y="4"/>
                    <a:pt x="1024" y="11"/>
                  </a:cubicBezTo>
                  <a:cubicBezTo>
                    <a:pt x="866" y="99"/>
                    <a:pt x="338" y="394"/>
                    <a:pt x="190" y="510"/>
                  </a:cubicBezTo>
                  <a:cubicBezTo>
                    <a:pt x="0" y="658"/>
                    <a:pt x="454" y="1330"/>
                    <a:pt x="454" y="1330"/>
                  </a:cubicBezTo>
                  <a:cubicBezTo>
                    <a:pt x="503" y="1345"/>
                    <a:pt x="549" y="1352"/>
                    <a:pt x="593" y="1352"/>
                  </a:cubicBezTo>
                  <a:cubicBezTo>
                    <a:pt x="1055" y="1352"/>
                    <a:pt x="1288" y="575"/>
                    <a:pt x="1436" y="335"/>
                  </a:cubicBezTo>
                  <a:cubicBezTo>
                    <a:pt x="1464" y="289"/>
                    <a:pt x="1450" y="233"/>
                    <a:pt x="1407" y="201"/>
                  </a:cubicBezTo>
                  <a:lnTo>
                    <a:pt x="1130" y="11"/>
                  </a:lnTo>
                  <a:cubicBezTo>
                    <a:pt x="1114" y="4"/>
                    <a:pt x="1095" y="0"/>
                    <a:pt x="1077" y="0"/>
                  </a:cubicBezTo>
                  <a:close/>
                </a:path>
              </a:pathLst>
            </a:custGeom>
            <a:solidFill>
              <a:srgbClr val="FACCC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59" name="Google Shape;1259;p53"/>
            <p:cNvSpPr/>
            <p:nvPr/>
          </p:nvSpPr>
          <p:spPr>
            <a:xfrm>
              <a:off x="6413550" y="2351950"/>
              <a:ext cx="25350" cy="22600"/>
            </a:xfrm>
            <a:custGeom>
              <a:avLst/>
              <a:gdLst/>
              <a:ahLst/>
              <a:cxnLst/>
              <a:rect l="l" t="t" r="r" b="b"/>
              <a:pathLst>
                <a:path w="1014" h="904" extrusionOk="0">
                  <a:moveTo>
                    <a:pt x="967" y="0"/>
                  </a:moveTo>
                  <a:cubicBezTo>
                    <a:pt x="953" y="145"/>
                    <a:pt x="953" y="278"/>
                    <a:pt x="953" y="426"/>
                  </a:cubicBezTo>
                  <a:lnTo>
                    <a:pt x="953" y="408"/>
                  </a:lnTo>
                  <a:cubicBezTo>
                    <a:pt x="897" y="548"/>
                    <a:pt x="828" y="675"/>
                    <a:pt x="773" y="810"/>
                  </a:cubicBezTo>
                  <a:lnTo>
                    <a:pt x="773" y="810"/>
                  </a:lnTo>
                  <a:cubicBezTo>
                    <a:pt x="747" y="814"/>
                    <a:pt x="718" y="816"/>
                    <a:pt x="688" y="816"/>
                  </a:cubicBezTo>
                  <a:cubicBezTo>
                    <a:pt x="652" y="816"/>
                    <a:pt x="616" y="813"/>
                    <a:pt x="588" y="806"/>
                  </a:cubicBezTo>
                  <a:cubicBezTo>
                    <a:pt x="514" y="806"/>
                    <a:pt x="440" y="778"/>
                    <a:pt x="380" y="732"/>
                  </a:cubicBezTo>
                  <a:cubicBezTo>
                    <a:pt x="310" y="704"/>
                    <a:pt x="250" y="658"/>
                    <a:pt x="190" y="616"/>
                  </a:cubicBezTo>
                  <a:lnTo>
                    <a:pt x="88" y="542"/>
                  </a:lnTo>
                  <a:cubicBezTo>
                    <a:pt x="60" y="514"/>
                    <a:pt x="46" y="496"/>
                    <a:pt x="0" y="468"/>
                  </a:cubicBezTo>
                  <a:lnTo>
                    <a:pt x="0" y="468"/>
                  </a:lnTo>
                  <a:cubicBezTo>
                    <a:pt x="28" y="496"/>
                    <a:pt x="60" y="528"/>
                    <a:pt x="74" y="556"/>
                  </a:cubicBezTo>
                  <a:lnTo>
                    <a:pt x="162" y="644"/>
                  </a:lnTo>
                  <a:cubicBezTo>
                    <a:pt x="222" y="704"/>
                    <a:pt x="278" y="760"/>
                    <a:pt x="338" y="792"/>
                  </a:cubicBezTo>
                  <a:cubicBezTo>
                    <a:pt x="412" y="834"/>
                    <a:pt x="485" y="866"/>
                    <a:pt x="573" y="894"/>
                  </a:cubicBezTo>
                  <a:cubicBezTo>
                    <a:pt x="603" y="900"/>
                    <a:pt x="635" y="903"/>
                    <a:pt x="669" y="903"/>
                  </a:cubicBezTo>
                  <a:cubicBezTo>
                    <a:pt x="717" y="903"/>
                    <a:pt x="768" y="896"/>
                    <a:pt x="820" y="880"/>
                  </a:cubicBezTo>
                  <a:lnTo>
                    <a:pt x="837" y="880"/>
                  </a:lnTo>
                  <a:lnTo>
                    <a:pt x="837" y="866"/>
                  </a:lnTo>
                  <a:cubicBezTo>
                    <a:pt x="894" y="718"/>
                    <a:pt x="953" y="584"/>
                    <a:pt x="1013" y="440"/>
                  </a:cubicBezTo>
                  <a:lnTo>
                    <a:pt x="1013" y="426"/>
                  </a:lnTo>
                  <a:cubicBezTo>
                    <a:pt x="1013" y="278"/>
                    <a:pt x="996" y="145"/>
                    <a:pt x="967" y="0"/>
                  </a:cubicBezTo>
                  <a:close/>
                </a:path>
              </a:pathLst>
            </a:custGeom>
            <a:solidFill>
              <a:srgbClr val="FA998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60" name="Google Shape;1260;p53"/>
            <p:cNvSpPr/>
            <p:nvPr/>
          </p:nvSpPr>
          <p:spPr>
            <a:xfrm>
              <a:off x="6438075" y="2362600"/>
              <a:ext cx="24550" cy="11850"/>
            </a:xfrm>
            <a:custGeom>
              <a:avLst/>
              <a:gdLst/>
              <a:ahLst/>
              <a:cxnLst/>
              <a:rect l="l" t="t" r="r" b="b"/>
              <a:pathLst>
                <a:path w="982" h="474" extrusionOk="0">
                  <a:moveTo>
                    <a:pt x="0" y="0"/>
                  </a:moveTo>
                  <a:lnTo>
                    <a:pt x="0" y="0"/>
                  </a:lnTo>
                  <a:cubicBezTo>
                    <a:pt x="60" y="144"/>
                    <a:pt x="120" y="292"/>
                    <a:pt x="190" y="422"/>
                  </a:cubicBezTo>
                  <a:lnTo>
                    <a:pt x="208" y="440"/>
                  </a:lnTo>
                  <a:lnTo>
                    <a:pt x="222" y="454"/>
                  </a:lnTo>
                  <a:cubicBezTo>
                    <a:pt x="274" y="464"/>
                    <a:pt x="325" y="474"/>
                    <a:pt x="376" y="474"/>
                  </a:cubicBezTo>
                  <a:cubicBezTo>
                    <a:pt x="397" y="474"/>
                    <a:pt x="419" y="472"/>
                    <a:pt x="440" y="468"/>
                  </a:cubicBezTo>
                  <a:cubicBezTo>
                    <a:pt x="514" y="468"/>
                    <a:pt x="574" y="454"/>
                    <a:pt x="648" y="440"/>
                  </a:cubicBezTo>
                  <a:cubicBezTo>
                    <a:pt x="718" y="408"/>
                    <a:pt x="778" y="380"/>
                    <a:pt x="838" y="334"/>
                  </a:cubicBezTo>
                  <a:cubicBezTo>
                    <a:pt x="894" y="292"/>
                    <a:pt x="940" y="246"/>
                    <a:pt x="982" y="190"/>
                  </a:cubicBezTo>
                  <a:lnTo>
                    <a:pt x="982" y="190"/>
                  </a:lnTo>
                  <a:cubicBezTo>
                    <a:pt x="954" y="204"/>
                    <a:pt x="926" y="232"/>
                    <a:pt x="894" y="246"/>
                  </a:cubicBezTo>
                  <a:cubicBezTo>
                    <a:pt x="866" y="264"/>
                    <a:pt x="838" y="278"/>
                    <a:pt x="806" y="292"/>
                  </a:cubicBezTo>
                  <a:cubicBezTo>
                    <a:pt x="750" y="320"/>
                    <a:pt x="690" y="352"/>
                    <a:pt x="630" y="366"/>
                  </a:cubicBezTo>
                  <a:cubicBezTo>
                    <a:pt x="560" y="380"/>
                    <a:pt x="500" y="394"/>
                    <a:pt x="440" y="394"/>
                  </a:cubicBezTo>
                  <a:cubicBezTo>
                    <a:pt x="369" y="394"/>
                    <a:pt x="314" y="394"/>
                    <a:pt x="257" y="381"/>
                  </a:cubicBezTo>
                  <a:lnTo>
                    <a:pt x="257" y="381"/>
                  </a:lnTo>
                  <a:cubicBezTo>
                    <a:pt x="185" y="255"/>
                    <a:pt x="99" y="126"/>
                    <a:pt x="0" y="0"/>
                  </a:cubicBezTo>
                  <a:close/>
                </a:path>
              </a:pathLst>
            </a:custGeom>
            <a:solidFill>
              <a:srgbClr val="FA998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61" name="Google Shape;1261;p53"/>
            <p:cNvSpPr/>
            <p:nvPr/>
          </p:nvSpPr>
          <p:spPr>
            <a:xfrm>
              <a:off x="6397100" y="2389725"/>
              <a:ext cx="75125" cy="90025"/>
            </a:xfrm>
            <a:custGeom>
              <a:avLst/>
              <a:gdLst/>
              <a:ahLst/>
              <a:cxnLst/>
              <a:rect l="l" t="t" r="r" b="b"/>
              <a:pathLst>
                <a:path w="3005" h="3601" extrusionOk="0">
                  <a:moveTo>
                    <a:pt x="1966" y="0"/>
                  </a:moveTo>
                  <a:cubicBezTo>
                    <a:pt x="1181" y="0"/>
                    <a:pt x="500" y="167"/>
                    <a:pt x="176" y="262"/>
                  </a:cubicBezTo>
                  <a:cubicBezTo>
                    <a:pt x="71" y="290"/>
                    <a:pt x="0" y="392"/>
                    <a:pt x="14" y="498"/>
                  </a:cubicBezTo>
                  <a:cubicBezTo>
                    <a:pt x="145" y="1993"/>
                    <a:pt x="394" y="3048"/>
                    <a:pt x="496" y="3428"/>
                  </a:cubicBezTo>
                  <a:cubicBezTo>
                    <a:pt x="510" y="3516"/>
                    <a:pt x="598" y="3590"/>
                    <a:pt x="704" y="3590"/>
                  </a:cubicBezTo>
                  <a:cubicBezTo>
                    <a:pt x="790" y="3597"/>
                    <a:pt x="882" y="3600"/>
                    <a:pt x="977" y="3600"/>
                  </a:cubicBezTo>
                  <a:cubicBezTo>
                    <a:pt x="1635" y="3600"/>
                    <a:pt x="2455" y="3447"/>
                    <a:pt x="2814" y="3382"/>
                  </a:cubicBezTo>
                  <a:cubicBezTo>
                    <a:pt x="2916" y="3354"/>
                    <a:pt x="3004" y="3266"/>
                    <a:pt x="3004" y="3150"/>
                  </a:cubicBezTo>
                  <a:cubicBezTo>
                    <a:pt x="2990" y="2271"/>
                    <a:pt x="2783" y="744"/>
                    <a:pt x="2709" y="234"/>
                  </a:cubicBezTo>
                  <a:cubicBezTo>
                    <a:pt x="2681" y="129"/>
                    <a:pt x="2607" y="41"/>
                    <a:pt x="2491" y="27"/>
                  </a:cubicBezTo>
                  <a:cubicBezTo>
                    <a:pt x="2313" y="8"/>
                    <a:pt x="2137" y="0"/>
                    <a:pt x="1966" y="0"/>
                  </a:cubicBezTo>
                  <a:close/>
                </a:path>
              </a:pathLst>
            </a:custGeom>
            <a:solidFill>
              <a:srgbClr val="FEE38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62" name="Google Shape;1262;p53"/>
            <p:cNvSpPr/>
            <p:nvPr/>
          </p:nvSpPr>
          <p:spPr>
            <a:xfrm>
              <a:off x="6402550" y="2397325"/>
              <a:ext cx="60075" cy="33450"/>
            </a:xfrm>
            <a:custGeom>
              <a:avLst/>
              <a:gdLst/>
              <a:ahLst/>
              <a:cxnLst/>
              <a:rect l="l" t="t" r="r" b="b"/>
              <a:pathLst>
                <a:path w="2403" h="1338" extrusionOk="0">
                  <a:moveTo>
                    <a:pt x="2083" y="0"/>
                  </a:moveTo>
                  <a:cubicBezTo>
                    <a:pt x="1260" y="18"/>
                    <a:pt x="486" y="134"/>
                    <a:pt x="162" y="194"/>
                  </a:cubicBezTo>
                  <a:cubicBezTo>
                    <a:pt x="74" y="208"/>
                    <a:pt x="0" y="250"/>
                    <a:pt x="14" y="282"/>
                  </a:cubicBezTo>
                  <a:cubicBezTo>
                    <a:pt x="46" y="809"/>
                    <a:pt x="204" y="1161"/>
                    <a:pt x="264" y="1291"/>
                  </a:cubicBezTo>
                  <a:cubicBezTo>
                    <a:pt x="292" y="1320"/>
                    <a:pt x="352" y="1337"/>
                    <a:pt x="440" y="1337"/>
                  </a:cubicBezTo>
                  <a:cubicBezTo>
                    <a:pt x="996" y="1320"/>
                    <a:pt x="1847" y="1218"/>
                    <a:pt x="2185" y="1161"/>
                  </a:cubicBezTo>
                  <a:cubicBezTo>
                    <a:pt x="2287" y="1144"/>
                    <a:pt x="2361" y="1116"/>
                    <a:pt x="2361" y="1073"/>
                  </a:cubicBezTo>
                  <a:cubicBezTo>
                    <a:pt x="2403" y="764"/>
                    <a:pt x="2287" y="236"/>
                    <a:pt x="2259" y="60"/>
                  </a:cubicBezTo>
                  <a:cubicBezTo>
                    <a:pt x="2245" y="32"/>
                    <a:pt x="2171" y="0"/>
                    <a:pt x="208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63" name="Google Shape;1263;p53"/>
            <p:cNvSpPr/>
            <p:nvPr/>
          </p:nvSpPr>
          <p:spPr>
            <a:xfrm>
              <a:off x="6422675" y="2435650"/>
              <a:ext cx="30450" cy="31000"/>
            </a:xfrm>
            <a:custGeom>
              <a:avLst/>
              <a:gdLst/>
              <a:ahLst/>
              <a:cxnLst/>
              <a:rect l="l" t="t" r="r" b="b"/>
              <a:pathLst>
                <a:path w="1218" h="1240" extrusionOk="0">
                  <a:moveTo>
                    <a:pt x="757" y="0"/>
                  </a:moveTo>
                  <a:cubicBezTo>
                    <a:pt x="730" y="0"/>
                    <a:pt x="703" y="3"/>
                    <a:pt x="676" y="8"/>
                  </a:cubicBezTo>
                  <a:lnTo>
                    <a:pt x="662" y="8"/>
                  </a:lnTo>
                  <a:cubicBezTo>
                    <a:pt x="441" y="36"/>
                    <a:pt x="223" y="82"/>
                    <a:pt x="1" y="110"/>
                  </a:cubicBezTo>
                  <a:lnTo>
                    <a:pt x="1" y="1239"/>
                  </a:lnTo>
                  <a:cubicBezTo>
                    <a:pt x="325" y="1106"/>
                    <a:pt x="631" y="975"/>
                    <a:pt x="940" y="814"/>
                  </a:cubicBezTo>
                  <a:cubicBezTo>
                    <a:pt x="1116" y="740"/>
                    <a:pt x="1218" y="550"/>
                    <a:pt x="1176" y="360"/>
                  </a:cubicBezTo>
                  <a:cubicBezTo>
                    <a:pt x="1148" y="151"/>
                    <a:pt x="962" y="0"/>
                    <a:pt x="757" y="0"/>
                  </a:cubicBezTo>
                  <a:close/>
                </a:path>
              </a:pathLst>
            </a:custGeom>
            <a:solidFill>
              <a:srgbClr val="FFAD7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64" name="Google Shape;1264;p53"/>
            <p:cNvSpPr/>
            <p:nvPr/>
          </p:nvSpPr>
          <p:spPr>
            <a:xfrm>
              <a:off x="6438875" y="2414575"/>
              <a:ext cx="37750" cy="43975"/>
            </a:xfrm>
            <a:custGeom>
              <a:avLst/>
              <a:gdLst/>
              <a:ahLst/>
              <a:cxnLst/>
              <a:rect l="l" t="t" r="r" b="b"/>
              <a:pathLst>
                <a:path w="1510" h="1759" extrusionOk="0">
                  <a:moveTo>
                    <a:pt x="1233" y="1"/>
                  </a:moveTo>
                  <a:cubicBezTo>
                    <a:pt x="1208" y="1"/>
                    <a:pt x="1182" y="5"/>
                    <a:pt x="1157" y="14"/>
                  </a:cubicBezTo>
                  <a:cubicBezTo>
                    <a:pt x="967" y="102"/>
                    <a:pt x="630" y="323"/>
                    <a:pt x="0" y="851"/>
                  </a:cubicBezTo>
                  <a:lnTo>
                    <a:pt x="144" y="1759"/>
                  </a:lnTo>
                  <a:cubicBezTo>
                    <a:pt x="144" y="1759"/>
                    <a:pt x="1319" y="1555"/>
                    <a:pt x="1421" y="1379"/>
                  </a:cubicBezTo>
                  <a:cubicBezTo>
                    <a:pt x="1509" y="1217"/>
                    <a:pt x="1509" y="528"/>
                    <a:pt x="1435" y="162"/>
                  </a:cubicBezTo>
                  <a:cubicBezTo>
                    <a:pt x="1413" y="59"/>
                    <a:pt x="1326" y="1"/>
                    <a:pt x="1233" y="1"/>
                  </a:cubicBezTo>
                  <a:close/>
                </a:path>
              </a:pathLst>
            </a:custGeom>
            <a:solidFill>
              <a:srgbClr val="FFAD7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65" name="Google Shape;1265;p53"/>
            <p:cNvSpPr/>
            <p:nvPr/>
          </p:nvSpPr>
          <p:spPr>
            <a:xfrm>
              <a:off x="6285325" y="2352250"/>
              <a:ext cx="149875" cy="134200"/>
            </a:xfrm>
            <a:custGeom>
              <a:avLst/>
              <a:gdLst/>
              <a:ahLst/>
              <a:cxnLst/>
              <a:rect l="l" t="t" r="r" b="b"/>
              <a:pathLst>
                <a:path w="5995" h="5368" extrusionOk="0">
                  <a:moveTo>
                    <a:pt x="3743" y="1"/>
                  </a:moveTo>
                  <a:cubicBezTo>
                    <a:pt x="3741" y="1"/>
                    <a:pt x="3738" y="1"/>
                    <a:pt x="3736" y="2"/>
                  </a:cubicBezTo>
                  <a:cubicBezTo>
                    <a:pt x="2667" y="558"/>
                    <a:pt x="1288" y="2085"/>
                    <a:pt x="1130" y="2317"/>
                  </a:cubicBezTo>
                  <a:cubicBezTo>
                    <a:pt x="936" y="2567"/>
                    <a:pt x="1" y="4209"/>
                    <a:pt x="1288" y="5089"/>
                  </a:cubicBezTo>
                  <a:cubicBezTo>
                    <a:pt x="1587" y="5290"/>
                    <a:pt x="1995" y="5368"/>
                    <a:pt x="2448" y="5368"/>
                  </a:cubicBezTo>
                  <a:cubicBezTo>
                    <a:pt x="3972" y="5368"/>
                    <a:pt x="5994" y="4487"/>
                    <a:pt x="5994" y="4487"/>
                  </a:cubicBezTo>
                  <a:lnTo>
                    <a:pt x="5906" y="3298"/>
                  </a:lnTo>
                  <a:cubicBezTo>
                    <a:pt x="4851" y="3548"/>
                    <a:pt x="2593" y="3636"/>
                    <a:pt x="2593" y="3636"/>
                  </a:cubicBezTo>
                  <a:lnTo>
                    <a:pt x="3986" y="2303"/>
                  </a:lnTo>
                  <a:cubicBezTo>
                    <a:pt x="3986" y="2303"/>
                    <a:pt x="3887" y="1"/>
                    <a:pt x="3743" y="1"/>
                  </a:cubicBezTo>
                  <a:close/>
                </a:path>
              </a:pathLst>
            </a:custGeom>
            <a:solidFill>
              <a:srgbClr val="47A8A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66" name="Google Shape;1266;p53"/>
            <p:cNvSpPr/>
            <p:nvPr/>
          </p:nvSpPr>
          <p:spPr>
            <a:xfrm>
              <a:off x="6326300" y="2442800"/>
              <a:ext cx="23850" cy="2200"/>
            </a:xfrm>
            <a:custGeom>
              <a:avLst/>
              <a:gdLst/>
              <a:ahLst/>
              <a:cxnLst/>
              <a:rect l="l" t="t" r="r" b="b"/>
              <a:pathLst>
                <a:path w="954" h="88" extrusionOk="0">
                  <a:moveTo>
                    <a:pt x="472" y="0"/>
                  </a:moveTo>
                  <a:cubicBezTo>
                    <a:pt x="324" y="0"/>
                    <a:pt x="163" y="14"/>
                    <a:pt x="1" y="60"/>
                  </a:cubicBezTo>
                  <a:cubicBezTo>
                    <a:pt x="163" y="88"/>
                    <a:pt x="324" y="88"/>
                    <a:pt x="486" y="88"/>
                  </a:cubicBezTo>
                  <a:cubicBezTo>
                    <a:pt x="634" y="74"/>
                    <a:pt x="792" y="60"/>
                    <a:pt x="954" y="28"/>
                  </a:cubicBezTo>
                  <a:cubicBezTo>
                    <a:pt x="792" y="0"/>
                    <a:pt x="634" y="0"/>
                    <a:pt x="472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67" name="Google Shape;1267;p53"/>
            <p:cNvSpPr/>
            <p:nvPr/>
          </p:nvSpPr>
          <p:spPr>
            <a:xfrm>
              <a:off x="6370725" y="2416400"/>
              <a:ext cx="10225" cy="7775"/>
            </a:xfrm>
            <a:custGeom>
              <a:avLst/>
              <a:gdLst/>
              <a:ahLst/>
              <a:cxnLst/>
              <a:rect l="l" t="t" r="r" b="b"/>
              <a:pathLst>
                <a:path w="409" h="311" extrusionOk="0">
                  <a:moveTo>
                    <a:pt x="408" y="1"/>
                  </a:moveTo>
                  <a:lnTo>
                    <a:pt x="408" y="1"/>
                  </a:lnTo>
                  <a:cubicBezTo>
                    <a:pt x="320" y="15"/>
                    <a:pt x="246" y="61"/>
                    <a:pt x="176" y="117"/>
                  </a:cubicBezTo>
                  <a:cubicBezTo>
                    <a:pt x="102" y="163"/>
                    <a:pt x="42" y="222"/>
                    <a:pt x="0" y="310"/>
                  </a:cubicBezTo>
                  <a:cubicBezTo>
                    <a:pt x="88" y="279"/>
                    <a:pt x="158" y="236"/>
                    <a:pt x="218" y="177"/>
                  </a:cubicBezTo>
                  <a:cubicBezTo>
                    <a:pt x="292" y="134"/>
                    <a:pt x="352" y="75"/>
                    <a:pt x="408" y="1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68" name="Google Shape;1268;p53"/>
            <p:cNvSpPr/>
            <p:nvPr/>
          </p:nvSpPr>
          <p:spPr>
            <a:xfrm>
              <a:off x="6422675" y="2439100"/>
              <a:ext cx="4425" cy="25700"/>
            </a:xfrm>
            <a:custGeom>
              <a:avLst/>
              <a:gdLst/>
              <a:ahLst/>
              <a:cxnLst/>
              <a:rect l="l" t="t" r="r" b="b"/>
              <a:pathLst>
                <a:path w="177" h="1028" extrusionOk="0">
                  <a:moveTo>
                    <a:pt x="15" y="0"/>
                  </a:moveTo>
                  <a:cubicBezTo>
                    <a:pt x="1" y="176"/>
                    <a:pt x="33" y="352"/>
                    <a:pt x="61" y="528"/>
                  </a:cubicBezTo>
                  <a:cubicBezTo>
                    <a:pt x="89" y="690"/>
                    <a:pt x="120" y="866"/>
                    <a:pt x="177" y="1027"/>
                  </a:cubicBezTo>
                  <a:cubicBezTo>
                    <a:pt x="177" y="852"/>
                    <a:pt x="163" y="676"/>
                    <a:pt x="135" y="514"/>
                  </a:cubicBezTo>
                  <a:cubicBezTo>
                    <a:pt x="103" y="338"/>
                    <a:pt x="75" y="162"/>
                    <a:pt x="15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69" name="Google Shape;1269;p53"/>
            <p:cNvSpPr/>
            <p:nvPr/>
          </p:nvSpPr>
          <p:spPr>
            <a:xfrm>
              <a:off x="6373975" y="2473925"/>
              <a:ext cx="34500" cy="9600"/>
            </a:xfrm>
            <a:custGeom>
              <a:avLst/>
              <a:gdLst/>
              <a:ahLst/>
              <a:cxnLst/>
              <a:rect l="l" t="t" r="r" b="b"/>
              <a:pathLst>
                <a:path w="1380" h="384" extrusionOk="0">
                  <a:moveTo>
                    <a:pt x="1379" y="0"/>
                  </a:moveTo>
                  <a:lnTo>
                    <a:pt x="1379" y="0"/>
                  </a:lnTo>
                  <a:cubicBezTo>
                    <a:pt x="1129" y="32"/>
                    <a:pt x="908" y="88"/>
                    <a:pt x="676" y="148"/>
                  </a:cubicBezTo>
                  <a:cubicBezTo>
                    <a:pt x="440" y="222"/>
                    <a:pt x="222" y="278"/>
                    <a:pt x="0" y="384"/>
                  </a:cubicBezTo>
                  <a:cubicBezTo>
                    <a:pt x="236" y="352"/>
                    <a:pt x="468" y="296"/>
                    <a:pt x="690" y="236"/>
                  </a:cubicBezTo>
                  <a:cubicBezTo>
                    <a:pt x="925" y="162"/>
                    <a:pt x="1157" y="88"/>
                    <a:pt x="1379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70" name="Google Shape;1270;p53"/>
            <p:cNvSpPr/>
            <p:nvPr/>
          </p:nvSpPr>
          <p:spPr>
            <a:xfrm>
              <a:off x="6587925" y="2210125"/>
              <a:ext cx="25700" cy="25675"/>
            </a:xfrm>
            <a:custGeom>
              <a:avLst/>
              <a:gdLst/>
              <a:ahLst/>
              <a:cxnLst/>
              <a:rect l="l" t="t" r="r" b="b"/>
              <a:pathLst>
                <a:path w="1028" h="1027" extrusionOk="0">
                  <a:moveTo>
                    <a:pt x="617" y="1"/>
                  </a:moveTo>
                  <a:cubicBezTo>
                    <a:pt x="430" y="1"/>
                    <a:pt x="255" y="122"/>
                    <a:pt x="208" y="309"/>
                  </a:cubicBezTo>
                  <a:cubicBezTo>
                    <a:pt x="148" y="559"/>
                    <a:pt x="74" y="791"/>
                    <a:pt x="0" y="1027"/>
                  </a:cubicBezTo>
                  <a:lnTo>
                    <a:pt x="1027" y="1027"/>
                  </a:lnTo>
                  <a:cubicBezTo>
                    <a:pt x="1027" y="805"/>
                    <a:pt x="1027" y="601"/>
                    <a:pt x="1013" y="397"/>
                  </a:cubicBezTo>
                  <a:cubicBezTo>
                    <a:pt x="1013" y="221"/>
                    <a:pt x="897" y="59"/>
                    <a:pt x="721" y="14"/>
                  </a:cubicBezTo>
                  <a:cubicBezTo>
                    <a:pt x="687" y="5"/>
                    <a:pt x="651" y="1"/>
                    <a:pt x="617" y="1"/>
                  </a:cubicBezTo>
                  <a:close/>
                </a:path>
              </a:pathLst>
            </a:custGeom>
            <a:solidFill>
              <a:srgbClr val="FFAD7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71" name="Google Shape;1271;p53"/>
            <p:cNvSpPr/>
            <p:nvPr/>
          </p:nvSpPr>
          <p:spPr>
            <a:xfrm>
              <a:off x="6585725" y="2174750"/>
              <a:ext cx="41100" cy="47150"/>
            </a:xfrm>
            <a:custGeom>
              <a:avLst/>
              <a:gdLst/>
              <a:ahLst/>
              <a:cxnLst/>
              <a:rect l="l" t="t" r="r" b="b"/>
              <a:pathLst>
                <a:path w="1644" h="1886" extrusionOk="0">
                  <a:moveTo>
                    <a:pt x="646" y="1"/>
                  </a:moveTo>
                  <a:cubicBezTo>
                    <a:pt x="534" y="1"/>
                    <a:pt x="399" y="286"/>
                    <a:pt x="412" y="771"/>
                  </a:cubicBezTo>
                  <a:cubicBezTo>
                    <a:pt x="412" y="771"/>
                    <a:pt x="239" y="634"/>
                    <a:pt x="143" y="634"/>
                  </a:cubicBezTo>
                  <a:cubicBezTo>
                    <a:pt x="135" y="634"/>
                    <a:pt x="127" y="635"/>
                    <a:pt x="120" y="637"/>
                  </a:cubicBezTo>
                  <a:cubicBezTo>
                    <a:pt x="32" y="683"/>
                    <a:pt x="0" y="785"/>
                    <a:pt x="60" y="901"/>
                  </a:cubicBezTo>
                  <a:cubicBezTo>
                    <a:pt x="120" y="1021"/>
                    <a:pt x="338" y="1724"/>
                    <a:pt x="338" y="1724"/>
                  </a:cubicBezTo>
                  <a:cubicBezTo>
                    <a:pt x="352" y="1738"/>
                    <a:pt x="1115" y="1886"/>
                    <a:pt x="1115" y="1886"/>
                  </a:cubicBezTo>
                  <a:cubicBezTo>
                    <a:pt x="1115" y="1886"/>
                    <a:pt x="1643" y="1095"/>
                    <a:pt x="1601" y="771"/>
                  </a:cubicBezTo>
                  <a:cubicBezTo>
                    <a:pt x="1601" y="771"/>
                    <a:pt x="1574" y="752"/>
                    <a:pt x="1528" y="752"/>
                  </a:cubicBezTo>
                  <a:cubicBezTo>
                    <a:pt x="1482" y="752"/>
                    <a:pt x="1416" y="771"/>
                    <a:pt x="1337" y="845"/>
                  </a:cubicBezTo>
                  <a:cubicBezTo>
                    <a:pt x="1337" y="845"/>
                    <a:pt x="1527" y="373"/>
                    <a:pt x="1425" y="285"/>
                  </a:cubicBezTo>
                  <a:cubicBezTo>
                    <a:pt x="1416" y="277"/>
                    <a:pt x="1406" y="273"/>
                    <a:pt x="1395" y="273"/>
                  </a:cubicBezTo>
                  <a:cubicBezTo>
                    <a:pt x="1275" y="273"/>
                    <a:pt x="1042" y="743"/>
                    <a:pt x="1042" y="743"/>
                  </a:cubicBezTo>
                  <a:cubicBezTo>
                    <a:pt x="1042" y="743"/>
                    <a:pt x="1217" y="110"/>
                    <a:pt x="1101" y="53"/>
                  </a:cubicBezTo>
                  <a:cubicBezTo>
                    <a:pt x="1093" y="48"/>
                    <a:pt x="1084" y="45"/>
                    <a:pt x="1074" y="45"/>
                  </a:cubicBezTo>
                  <a:cubicBezTo>
                    <a:pt x="957" y="45"/>
                    <a:pt x="789" y="448"/>
                    <a:pt x="750" y="637"/>
                  </a:cubicBezTo>
                  <a:cubicBezTo>
                    <a:pt x="750" y="637"/>
                    <a:pt x="792" y="81"/>
                    <a:pt x="676" y="8"/>
                  </a:cubicBezTo>
                  <a:cubicBezTo>
                    <a:pt x="666" y="3"/>
                    <a:pt x="656" y="1"/>
                    <a:pt x="646" y="1"/>
                  </a:cubicBezTo>
                  <a:close/>
                </a:path>
              </a:pathLst>
            </a:custGeom>
            <a:solidFill>
              <a:srgbClr val="FFAD7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72" name="Google Shape;1272;p53"/>
            <p:cNvSpPr/>
            <p:nvPr/>
          </p:nvSpPr>
          <p:spPr>
            <a:xfrm>
              <a:off x="6493025" y="2227350"/>
              <a:ext cx="122800" cy="171850"/>
            </a:xfrm>
            <a:custGeom>
              <a:avLst/>
              <a:gdLst/>
              <a:ahLst/>
              <a:cxnLst/>
              <a:rect l="l" t="t" r="r" b="b"/>
              <a:pathLst>
                <a:path w="4912" h="6874" extrusionOk="0">
                  <a:moveTo>
                    <a:pt x="3814" y="0"/>
                  </a:moveTo>
                  <a:cubicBezTo>
                    <a:pt x="3022" y="3458"/>
                    <a:pt x="1" y="4925"/>
                    <a:pt x="1" y="4925"/>
                  </a:cubicBezTo>
                  <a:lnTo>
                    <a:pt x="427" y="6873"/>
                  </a:lnTo>
                  <a:cubicBezTo>
                    <a:pt x="4676" y="5906"/>
                    <a:pt x="4911" y="380"/>
                    <a:pt x="4911" y="380"/>
                  </a:cubicBezTo>
                  <a:cubicBezTo>
                    <a:pt x="4781" y="204"/>
                    <a:pt x="3814" y="0"/>
                    <a:pt x="3814" y="0"/>
                  </a:cubicBezTo>
                  <a:close/>
                </a:path>
              </a:pathLst>
            </a:custGeom>
            <a:solidFill>
              <a:srgbClr val="47A8A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73" name="Google Shape;1273;p53"/>
            <p:cNvSpPr/>
            <p:nvPr/>
          </p:nvSpPr>
          <p:spPr>
            <a:xfrm>
              <a:off x="6589075" y="2233575"/>
              <a:ext cx="22350" cy="8475"/>
            </a:xfrm>
            <a:custGeom>
              <a:avLst/>
              <a:gdLst/>
              <a:ahLst/>
              <a:cxnLst/>
              <a:rect l="l" t="t" r="r" b="b"/>
              <a:pathLst>
                <a:path w="894" h="339" extrusionOk="0">
                  <a:moveTo>
                    <a:pt x="0" y="1"/>
                  </a:moveTo>
                  <a:lnTo>
                    <a:pt x="0" y="1"/>
                  </a:lnTo>
                  <a:cubicBezTo>
                    <a:pt x="130" y="89"/>
                    <a:pt x="278" y="149"/>
                    <a:pt x="426" y="205"/>
                  </a:cubicBezTo>
                  <a:cubicBezTo>
                    <a:pt x="570" y="265"/>
                    <a:pt x="732" y="307"/>
                    <a:pt x="893" y="338"/>
                  </a:cubicBezTo>
                  <a:cubicBezTo>
                    <a:pt x="746" y="251"/>
                    <a:pt x="602" y="177"/>
                    <a:pt x="454" y="131"/>
                  </a:cubicBezTo>
                  <a:cubicBezTo>
                    <a:pt x="306" y="75"/>
                    <a:pt x="162" y="15"/>
                    <a:pt x="0" y="1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74" name="Google Shape;1274;p53"/>
            <p:cNvSpPr/>
            <p:nvPr/>
          </p:nvSpPr>
          <p:spPr>
            <a:xfrm>
              <a:off x="6339925" y="2144150"/>
              <a:ext cx="194200" cy="193625"/>
            </a:xfrm>
            <a:custGeom>
              <a:avLst/>
              <a:gdLst/>
              <a:ahLst/>
              <a:cxnLst/>
              <a:rect l="l" t="t" r="r" b="b"/>
              <a:pathLst>
                <a:path w="7768" h="7745" extrusionOk="0">
                  <a:moveTo>
                    <a:pt x="3919" y="0"/>
                  </a:moveTo>
                  <a:cubicBezTo>
                    <a:pt x="3897" y="0"/>
                    <a:pt x="3875" y="0"/>
                    <a:pt x="3853" y="0"/>
                  </a:cubicBezTo>
                  <a:cubicBezTo>
                    <a:pt x="673" y="32"/>
                    <a:pt x="1" y="2231"/>
                    <a:pt x="89" y="4253"/>
                  </a:cubicBezTo>
                  <a:cubicBezTo>
                    <a:pt x="103" y="4661"/>
                    <a:pt x="191" y="5059"/>
                    <a:pt x="335" y="5410"/>
                  </a:cubicBezTo>
                  <a:cubicBezTo>
                    <a:pt x="616" y="6142"/>
                    <a:pt x="1144" y="6758"/>
                    <a:pt x="1816" y="7169"/>
                  </a:cubicBezTo>
                  <a:cubicBezTo>
                    <a:pt x="2407" y="7529"/>
                    <a:pt x="3104" y="7745"/>
                    <a:pt x="3847" y="7745"/>
                  </a:cubicBezTo>
                  <a:cubicBezTo>
                    <a:pt x="3918" y="7745"/>
                    <a:pt x="3989" y="7743"/>
                    <a:pt x="4060" y="7739"/>
                  </a:cubicBezTo>
                  <a:cubicBezTo>
                    <a:pt x="4764" y="7711"/>
                    <a:pt x="5407" y="7489"/>
                    <a:pt x="5963" y="7155"/>
                  </a:cubicBezTo>
                  <a:cubicBezTo>
                    <a:pt x="6638" y="6730"/>
                    <a:pt x="7180" y="6114"/>
                    <a:pt x="7476" y="5379"/>
                  </a:cubicBezTo>
                  <a:cubicBezTo>
                    <a:pt x="7666" y="4911"/>
                    <a:pt x="7768" y="4411"/>
                    <a:pt x="7739" y="3884"/>
                  </a:cubicBezTo>
                  <a:cubicBezTo>
                    <a:pt x="7652" y="1876"/>
                    <a:pt x="6886" y="0"/>
                    <a:pt x="3919" y="0"/>
                  </a:cubicBezTo>
                  <a:close/>
                </a:path>
              </a:pathLst>
            </a:custGeom>
            <a:solidFill>
              <a:srgbClr val="FFAD7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75" name="Google Shape;1275;p53"/>
            <p:cNvSpPr/>
            <p:nvPr/>
          </p:nvSpPr>
          <p:spPr>
            <a:xfrm>
              <a:off x="6308175" y="2234075"/>
              <a:ext cx="61275" cy="47625"/>
            </a:xfrm>
            <a:custGeom>
              <a:avLst/>
              <a:gdLst/>
              <a:ahLst/>
              <a:cxnLst/>
              <a:rect l="l" t="t" r="r" b="b"/>
              <a:pathLst>
                <a:path w="2451" h="1905" extrusionOk="0">
                  <a:moveTo>
                    <a:pt x="1229" y="0"/>
                  </a:moveTo>
                  <a:cubicBezTo>
                    <a:pt x="524" y="0"/>
                    <a:pt x="0" y="767"/>
                    <a:pt x="434" y="1504"/>
                  </a:cubicBezTo>
                  <a:cubicBezTo>
                    <a:pt x="494" y="1606"/>
                    <a:pt x="581" y="1694"/>
                    <a:pt x="669" y="1754"/>
                  </a:cubicBezTo>
                  <a:cubicBezTo>
                    <a:pt x="855" y="1858"/>
                    <a:pt x="1041" y="1905"/>
                    <a:pt x="1216" y="1905"/>
                  </a:cubicBezTo>
                  <a:cubicBezTo>
                    <a:pt x="1924" y="1905"/>
                    <a:pt x="2451" y="1145"/>
                    <a:pt x="2017" y="406"/>
                  </a:cubicBezTo>
                  <a:cubicBezTo>
                    <a:pt x="1957" y="304"/>
                    <a:pt x="1886" y="216"/>
                    <a:pt x="1781" y="157"/>
                  </a:cubicBezTo>
                  <a:cubicBezTo>
                    <a:pt x="1594" y="48"/>
                    <a:pt x="1406" y="0"/>
                    <a:pt x="1229" y="0"/>
                  </a:cubicBezTo>
                  <a:close/>
                </a:path>
              </a:pathLst>
            </a:custGeom>
            <a:solidFill>
              <a:srgbClr val="FFAD7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76" name="Google Shape;1276;p53"/>
            <p:cNvSpPr/>
            <p:nvPr/>
          </p:nvSpPr>
          <p:spPr>
            <a:xfrm>
              <a:off x="6505975" y="2234075"/>
              <a:ext cx="61350" cy="47625"/>
            </a:xfrm>
            <a:custGeom>
              <a:avLst/>
              <a:gdLst/>
              <a:ahLst/>
              <a:cxnLst/>
              <a:rect l="l" t="t" r="r" b="b"/>
              <a:pathLst>
                <a:path w="2454" h="1905" extrusionOk="0">
                  <a:moveTo>
                    <a:pt x="1224" y="0"/>
                  </a:moveTo>
                  <a:cubicBezTo>
                    <a:pt x="525" y="0"/>
                    <a:pt x="0" y="767"/>
                    <a:pt x="422" y="1504"/>
                  </a:cubicBezTo>
                  <a:cubicBezTo>
                    <a:pt x="482" y="1606"/>
                    <a:pt x="570" y="1694"/>
                    <a:pt x="672" y="1754"/>
                  </a:cubicBezTo>
                  <a:cubicBezTo>
                    <a:pt x="857" y="1858"/>
                    <a:pt x="1043" y="1905"/>
                    <a:pt x="1219" y="1905"/>
                  </a:cubicBezTo>
                  <a:cubicBezTo>
                    <a:pt x="1927" y="1905"/>
                    <a:pt x="2453" y="1145"/>
                    <a:pt x="2019" y="406"/>
                  </a:cubicBezTo>
                  <a:cubicBezTo>
                    <a:pt x="1959" y="304"/>
                    <a:pt x="1871" y="216"/>
                    <a:pt x="1769" y="157"/>
                  </a:cubicBezTo>
                  <a:cubicBezTo>
                    <a:pt x="1585" y="48"/>
                    <a:pt x="1399" y="0"/>
                    <a:pt x="1224" y="0"/>
                  </a:cubicBezTo>
                  <a:close/>
                </a:path>
              </a:pathLst>
            </a:custGeom>
            <a:solidFill>
              <a:srgbClr val="FFAD7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77" name="Google Shape;1277;p53"/>
            <p:cNvSpPr/>
            <p:nvPr/>
          </p:nvSpPr>
          <p:spPr>
            <a:xfrm>
              <a:off x="6324900" y="2246075"/>
              <a:ext cx="25625" cy="16475"/>
            </a:xfrm>
            <a:custGeom>
              <a:avLst/>
              <a:gdLst/>
              <a:ahLst/>
              <a:cxnLst/>
              <a:rect l="l" t="t" r="r" b="b"/>
              <a:pathLst>
                <a:path w="1025" h="659" extrusionOk="0">
                  <a:moveTo>
                    <a:pt x="338" y="0"/>
                  </a:moveTo>
                  <a:cubicBezTo>
                    <a:pt x="219" y="0"/>
                    <a:pt x="102" y="28"/>
                    <a:pt x="0" y="88"/>
                  </a:cubicBezTo>
                  <a:cubicBezTo>
                    <a:pt x="233" y="116"/>
                    <a:pt x="440" y="145"/>
                    <a:pt x="602" y="232"/>
                  </a:cubicBezTo>
                  <a:cubicBezTo>
                    <a:pt x="690" y="278"/>
                    <a:pt x="760" y="334"/>
                    <a:pt x="834" y="408"/>
                  </a:cubicBezTo>
                  <a:cubicBezTo>
                    <a:pt x="908" y="482"/>
                    <a:pt x="954" y="570"/>
                    <a:pt x="1024" y="658"/>
                  </a:cubicBezTo>
                  <a:cubicBezTo>
                    <a:pt x="1024" y="556"/>
                    <a:pt x="1010" y="422"/>
                    <a:pt x="954" y="320"/>
                  </a:cubicBezTo>
                  <a:cubicBezTo>
                    <a:pt x="922" y="278"/>
                    <a:pt x="880" y="232"/>
                    <a:pt x="834" y="176"/>
                  </a:cubicBezTo>
                  <a:cubicBezTo>
                    <a:pt x="792" y="145"/>
                    <a:pt x="746" y="102"/>
                    <a:pt x="690" y="71"/>
                  </a:cubicBezTo>
                  <a:cubicBezTo>
                    <a:pt x="570" y="28"/>
                    <a:pt x="454" y="0"/>
                    <a:pt x="338" y="0"/>
                  </a:cubicBezTo>
                  <a:close/>
                </a:path>
              </a:pathLst>
            </a:custGeom>
            <a:solidFill>
              <a:srgbClr val="FF945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78" name="Google Shape;1278;p53"/>
            <p:cNvSpPr/>
            <p:nvPr/>
          </p:nvSpPr>
          <p:spPr>
            <a:xfrm>
              <a:off x="6333350" y="2251175"/>
              <a:ext cx="10225" cy="22000"/>
            </a:xfrm>
            <a:custGeom>
              <a:avLst/>
              <a:gdLst/>
              <a:ahLst/>
              <a:cxnLst/>
              <a:rect l="l" t="t" r="r" b="b"/>
              <a:pathLst>
                <a:path w="409" h="880" extrusionOk="0">
                  <a:moveTo>
                    <a:pt x="408" y="0"/>
                  </a:moveTo>
                  <a:lnTo>
                    <a:pt x="408" y="0"/>
                  </a:lnTo>
                  <a:cubicBezTo>
                    <a:pt x="306" y="14"/>
                    <a:pt x="218" y="43"/>
                    <a:pt x="144" y="116"/>
                  </a:cubicBezTo>
                  <a:cubicBezTo>
                    <a:pt x="70" y="176"/>
                    <a:pt x="14" y="278"/>
                    <a:pt x="14" y="394"/>
                  </a:cubicBezTo>
                  <a:cubicBezTo>
                    <a:pt x="0" y="500"/>
                    <a:pt x="28" y="602"/>
                    <a:pt x="88" y="676"/>
                  </a:cubicBezTo>
                  <a:cubicBezTo>
                    <a:pt x="144" y="764"/>
                    <a:pt x="204" y="834"/>
                    <a:pt x="292" y="880"/>
                  </a:cubicBezTo>
                  <a:cubicBezTo>
                    <a:pt x="232" y="704"/>
                    <a:pt x="176" y="542"/>
                    <a:pt x="190" y="412"/>
                  </a:cubicBezTo>
                  <a:cubicBezTo>
                    <a:pt x="190" y="338"/>
                    <a:pt x="204" y="264"/>
                    <a:pt x="246" y="204"/>
                  </a:cubicBezTo>
                  <a:cubicBezTo>
                    <a:pt x="292" y="130"/>
                    <a:pt x="352" y="74"/>
                    <a:pt x="408" y="0"/>
                  </a:cubicBezTo>
                  <a:close/>
                </a:path>
              </a:pathLst>
            </a:custGeom>
            <a:solidFill>
              <a:srgbClr val="FF945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79" name="Google Shape;1279;p53"/>
            <p:cNvSpPr/>
            <p:nvPr/>
          </p:nvSpPr>
          <p:spPr>
            <a:xfrm>
              <a:off x="6524950" y="2246075"/>
              <a:ext cx="25625" cy="16475"/>
            </a:xfrm>
            <a:custGeom>
              <a:avLst/>
              <a:gdLst/>
              <a:ahLst/>
              <a:cxnLst/>
              <a:rect l="l" t="t" r="r" b="b"/>
              <a:pathLst>
                <a:path w="1025" h="659" extrusionOk="0">
                  <a:moveTo>
                    <a:pt x="690" y="0"/>
                  </a:moveTo>
                  <a:cubicBezTo>
                    <a:pt x="571" y="0"/>
                    <a:pt x="455" y="28"/>
                    <a:pt x="338" y="71"/>
                  </a:cubicBezTo>
                  <a:cubicBezTo>
                    <a:pt x="279" y="102"/>
                    <a:pt x="233" y="145"/>
                    <a:pt x="191" y="176"/>
                  </a:cubicBezTo>
                  <a:cubicBezTo>
                    <a:pt x="145" y="232"/>
                    <a:pt x="103" y="278"/>
                    <a:pt x="75" y="320"/>
                  </a:cubicBezTo>
                  <a:cubicBezTo>
                    <a:pt x="15" y="422"/>
                    <a:pt x="1" y="556"/>
                    <a:pt x="1" y="658"/>
                  </a:cubicBezTo>
                  <a:cubicBezTo>
                    <a:pt x="75" y="570"/>
                    <a:pt x="117" y="482"/>
                    <a:pt x="191" y="408"/>
                  </a:cubicBezTo>
                  <a:cubicBezTo>
                    <a:pt x="265" y="334"/>
                    <a:pt x="338" y="278"/>
                    <a:pt x="426" y="232"/>
                  </a:cubicBezTo>
                  <a:cubicBezTo>
                    <a:pt x="585" y="145"/>
                    <a:pt x="792" y="116"/>
                    <a:pt x="1024" y="88"/>
                  </a:cubicBezTo>
                  <a:cubicBezTo>
                    <a:pt x="922" y="28"/>
                    <a:pt x="806" y="0"/>
                    <a:pt x="690" y="0"/>
                  </a:cubicBezTo>
                  <a:close/>
                </a:path>
              </a:pathLst>
            </a:custGeom>
            <a:solidFill>
              <a:srgbClr val="FF945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80" name="Google Shape;1280;p53"/>
            <p:cNvSpPr/>
            <p:nvPr/>
          </p:nvSpPr>
          <p:spPr>
            <a:xfrm>
              <a:off x="6531900" y="2251175"/>
              <a:ext cx="9875" cy="22000"/>
            </a:xfrm>
            <a:custGeom>
              <a:avLst/>
              <a:gdLst/>
              <a:ahLst/>
              <a:cxnLst/>
              <a:rect l="l" t="t" r="r" b="b"/>
              <a:pathLst>
                <a:path w="395" h="880" extrusionOk="0">
                  <a:moveTo>
                    <a:pt x="1" y="0"/>
                  </a:moveTo>
                  <a:cubicBezTo>
                    <a:pt x="60" y="74"/>
                    <a:pt x="117" y="130"/>
                    <a:pt x="162" y="204"/>
                  </a:cubicBezTo>
                  <a:cubicBezTo>
                    <a:pt x="191" y="264"/>
                    <a:pt x="219" y="338"/>
                    <a:pt x="219" y="412"/>
                  </a:cubicBezTo>
                  <a:cubicBezTo>
                    <a:pt x="236" y="542"/>
                    <a:pt x="177" y="704"/>
                    <a:pt x="117" y="880"/>
                  </a:cubicBezTo>
                  <a:cubicBezTo>
                    <a:pt x="205" y="834"/>
                    <a:pt x="264" y="764"/>
                    <a:pt x="324" y="676"/>
                  </a:cubicBezTo>
                  <a:cubicBezTo>
                    <a:pt x="366" y="602"/>
                    <a:pt x="395" y="500"/>
                    <a:pt x="395" y="394"/>
                  </a:cubicBezTo>
                  <a:cubicBezTo>
                    <a:pt x="395" y="278"/>
                    <a:pt x="338" y="176"/>
                    <a:pt x="264" y="116"/>
                  </a:cubicBezTo>
                  <a:cubicBezTo>
                    <a:pt x="191" y="43"/>
                    <a:pt x="103" y="14"/>
                    <a:pt x="1" y="0"/>
                  </a:cubicBezTo>
                  <a:close/>
                </a:path>
              </a:pathLst>
            </a:custGeom>
            <a:solidFill>
              <a:srgbClr val="FF945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81" name="Google Shape;1281;p53"/>
            <p:cNvSpPr/>
            <p:nvPr/>
          </p:nvSpPr>
          <p:spPr>
            <a:xfrm>
              <a:off x="6304325" y="2108025"/>
              <a:ext cx="266825" cy="146875"/>
            </a:xfrm>
            <a:custGeom>
              <a:avLst/>
              <a:gdLst/>
              <a:ahLst/>
              <a:cxnLst/>
              <a:rect l="l" t="t" r="r" b="b"/>
              <a:pathLst>
                <a:path w="10673" h="5875" extrusionOk="0">
                  <a:moveTo>
                    <a:pt x="5906" y="1"/>
                  </a:moveTo>
                  <a:cubicBezTo>
                    <a:pt x="4817" y="1"/>
                    <a:pt x="3887" y="598"/>
                    <a:pt x="3887" y="598"/>
                  </a:cubicBezTo>
                  <a:cubicBezTo>
                    <a:pt x="3788" y="590"/>
                    <a:pt x="3692" y="586"/>
                    <a:pt x="3599" y="586"/>
                  </a:cubicBezTo>
                  <a:cubicBezTo>
                    <a:pt x="1191" y="586"/>
                    <a:pt x="1027" y="3088"/>
                    <a:pt x="1027" y="3088"/>
                  </a:cubicBezTo>
                  <a:cubicBezTo>
                    <a:pt x="0" y="4070"/>
                    <a:pt x="602" y="5462"/>
                    <a:pt x="602" y="5462"/>
                  </a:cubicBezTo>
                  <a:cubicBezTo>
                    <a:pt x="885" y="5093"/>
                    <a:pt x="1238" y="5045"/>
                    <a:pt x="1403" y="5045"/>
                  </a:cubicBezTo>
                  <a:cubicBezTo>
                    <a:pt x="1461" y="5045"/>
                    <a:pt x="1495" y="5051"/>
                    <a:pt x="1495" y="5051"/>
                  </a:cubicBezTo>
                  <a:lnTo>
                    <a:pt x="2111" y="5874"/>
                  </a:lnTo>
                  <a:lnTo>
                    <a:pt x="2199" y="4319"/>
                  </a:lnTo>
                  <a:cubicBezTo>
                    <a:pt x="4911" y="4115"/>
                    <a:pt x="4707" y="2663"/>
                    <a:pt x="4707" y="2663"/>
                  </a:cubicBezTo>
                  <a:lnTo>
                    <a:pt x="4707" y="2663"/>
                  </a:lnTo>
                  <a:cubicBezTo>
                    <a:pt x="5090" y="2926"/>
                    <a:pt x="5473" y="3006"/>
                    <a:pt x="5797" y="3006"/>
                  </a:cubicBezTo>
                  <a:cubicBezTo>
                    <a:pt x="6305" y="3006"/>
                    <a:pt x="6670" y="2810"/>
                    <a:pt x="6670" y="2810"/>
                  </a:cubicBezTo>
                  <a:cubicBezTo>
                    <a:pt x="7109" y="3908"/>
                    <a:pt x="8400" y="4041"/>
                    <a:pt x="8400" y="4041"/>
                  </a:cubicBezTo>
                  <a:lnTo>
                    <a:pt x="8488" y="5652"/>
                  </a:lnTo>
                  <a:lnTo>
                    <a:pt x="9132" y="5065"/>
                  </a:lnTo>
                  <a:cubicBezTo>
                    <a:pt x="9174" y="5061"/>
                    <a:pt x="9214" y="5059"/>
                    <a:pt x="9253" y="5059"/>
                  </a:cubicBezTo>
                  <a:cubicBezTo>
                    <a:pt x="9898" y="5059"/>
                    <a:pt x="10145" y="5579"/>
                    <a:pt x="10145" y="5579"/>
                  </a:cubicBezTo>
                  <a:cubicBezTo>
                    <a:pt x="10672" y="4274"/>
                    <a:pt x="9835" y="3746"/>
                    <a:pt x="9835" y="3746"/>
                  </a:cubicBezTo>
                  <a:cubicBezTo>
                    <a:pt x="9807" y="1565"/>
                    <a:pt x="7932" y="978"/>
                    <a:pt x="7932" y="978"/>
                  </a:cubicBezTo>
                  <a:cubicBezTo>
                    <a:pt x="7319" y="231"/>
                    <a:pt x="6582" y="1"/>
                    <a:pt x="5906" y="1"/>
                  </a:cubicBezTo>
                  <a:close/>
                </a:path>
              </a:pathLst>
            </a:custGeom>
            <a:solidFill>
              <a:srgbClr val="C16B3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82" name="Google Shape;1282;p53"/>
            <p:cNvSpPr/>
            <p:nvPr/>
          </p:nvSpPr>
          <p:spPr>
            <a:xfrm>
              <a:off x="6358925" y="2169475"/>
              <a:ext cx="55000" cy="30450"/>
            </a:xfrm>
            <a:custGeom>
              <a:avLst/>
              <a:gdLst/>
              <a:ahLst/>
              <a:cxnLst/>
              <a:rect l="l" t="t" r="r" b="b"/>
              <a:pathLst>
                <a:path w="2200" h="1218" extrusionOk="0">
                  <a:moveTo>
                    <a:pt x="2199" y="1"/>
                  </a:moveTo>
                  <a:cubicBezTo>
                    <a:pt x="2171" y="43"/>
                    <a:pt x="2125" y="88"/>
                    <a:pt x="2097" y="131"/>
                  </a:cubicBezTo>
                  <a:lnTo>
                    <a:pt x="2037" y="190"/>
                  </a:lnTo>
                  <a:lnTo>
                    <a:pt x="1995" y="250"/>
                  </a:lnTo>
                  <a:lnTo>
                    <a:pt x="1879" y="366"/>
                  </a:lnTo>
                  <a:lnTo>
                    <a:pt x="1759" y="468"/>
                  </a:lnTo>
                  <a:cubicBezTo>
                    <a:pt x="1584" y="602"/>
                    <a:pt x="1408" y="732"/>
                    <a:pt x="1218" y="820"/>
                  </a:cubicBezTo>
                  <a:cubicBezTo>
                    <a:pt x="1028" y="922"/>
                    <a:pt x="838" y="1010"/>
                    <a:pt x="630" y="1070"/>
                  </a:cubicBezTo>
                  <a:cubicBezTo>
                    <a:pt x="528" y="1098"/>
                    <a:pt x="426" y="1130"/>
                    <a:pt x="310" y="1158"/>
                  </a:cubicBezTo>
                  <a:cubicBezTo>
                    <a:pt x="208" y="1186"/>
                    <a:pt x="103" y="1200"/>
                    <a:pt x="1" y="1218"/>
                  </a:cubicBezTo>
                  <a:cubicBezTo>
                    <a:pt x="222" y="1218"/>
                    <a:pt x="426" y="1186"/>
                    <a:pt x="648" y="1130"/>
                  </a:cubicBezTo>
                  <a:cubicBezTo>
                    <a:pt x="852" y="1084"/>
                    <a:pt x="1056" y="996"/>
                    <a:pt x="1263" y="894"/>
                  </a:cubicBezTo>
                  <a:cubicBezTo>
                    <a:pt x="1453" y="806"/>
                    <a:pt x="1643" y="672"/>
                    <a:pt x="1805" y="528"/>
                  </a:cubicBezTo>
                  <a:cubicBezTo>
                    <a:pt x="1967" y="380"/>
                    <a:pt x="2097" y="190"/>
                    <a:pt x="2199" y="1"/>
                  </a:cubicBezTo>
                  <a:close/>
                </a:path>
              </a:pathLst>
            </a:custGeom>
            <a:solidFill>
              <a:srgbClr val="FFA24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83" name="Google Shape;1283;p53"/>
            <p:cNvSpPr/>
            <p:nvPr/>
          </p:nvSpPr>
          <p:spPr>
            <a:xfrm>
              <a:off x="6496725" y="2137900"/>
              <a:ext cx="43300" cy="57975"/>
            </a:xfrm>
            <a:custGeom>
              <a:avLst/>
              <a:gdLst/>
              <a:ahLst/>
              <a:cxnLst/>
              <a:rect l="l" t="t" r="r" b="b"/>
              <a:pathLst>
                <a:path w="1732" h="2319" extrusionOk="0">
                  <a:moveTo>
                    <a:pt x="1" y="1"/>
                  </a:moveTo>
                  <a:lnTo>
                    <a:pt x="1" y="1"/>
                  </a:lnTo>
                  <a:cubicBezTo>
                    <a:pt x="117" y="61"/>
                    <a:pt x="219" y="134"/>
                    <a:pt x="324" y="208"/>
                  </a:cubicBezTo>
                  <a:cubicBezTo>
                    <a:pt x="426" y="282"/>
                    <a:pt x="528" y="352"/>
                    <a:pt x="616" y="440"/>
                  </a:cubicBezTo>
                  <a:cubicBezTo>
                    <a:pt x="806" y="602"/>
                    <a:pt x="982" y="778"/>
                    <a:pt x="1144" y="968"/>
                  </a:cubicBezTo>
                  <a:cubicBezTo>
                    <a:pt x="1292" y="1162"/>
                    <a:pt x="1422" y="1380"/>
                    <a:pt x="1524" y="1601"/>
                  </a:cubicBezTo>
                  <a:lnTo>
                    <a:pt x="1598" y="1777"/>
                  </a:lnTo>
                  <a:lnTo>
                    <a:pt x="1657" y="1953"/>
                  </a:lnTo>
                  <a:lnTo>
                    <a:pt x="1686" y="2041"/>
                  </a:lnTo>
                  <a:lnTo>
                    <a:pt x="1700" y="2129"/>
                  </a:lnTo>
                  <a:cubicBezTo>
                    <a:pt x="1709" y="2168"/>
                    <a:pt x="1721" y="2216"/>
                    <a:pt x="1727" y="2262"/>
                  </a:cubicBezTo>
                  <a:lnTo>
                    <a:pt x="1727" y="2262"/>
                  </a:lnTo>
                  <a:cubicBezTo>
                    <a:pt x="1709" y="2029"/>
                    <a:pt x="1678" y="1787"/>
                    <a:pt x="1584" y="1570"/>
                  </a:cubicBezTo>
                  <a:cubicBezTo>
                    <a:pt x="1496" y="1337"/>
                    <a:pt x="1362" y="1116"/>
                    <a:pt x="1204" y="912"/>
                  </a:cubicBezTo>
                  <a:cubicBezTo>
                    <a:pt x="1042" y="722"/>
                    <a:pt x="866" y="546"/>
                    <a:pt x="658" y="384"/>
                  </a:cubicBezTo>
                  <a:cubicBezTo>
                    <a:pt x="454" y="236"/>
                    <a:pt x="236" y="89"/>
                    <a:pt x="1" y="1"/>
                  </a:cubicBezTo>
                  <a:close/>
                  <a:moveTo>
                    <a:pt x="1727" y="2262"/>
                  </a:moveTo>
                  <a:lnTo>
                    <a:pt x="1727" y="2262"/>
                  </a:lnTo>
                  <a:cubicBezTo>
                    <a:pt x="1729" y="2281"/>
                    <a:pt x="1730" y="2300"/>
                    <a:pt x="1731" y="2319"/>
                  </a:cubicBezTo>
                  <a:cubicBezTo>
                    <a:pt x="1731" y="2301"/>
                    <a:pt x="1730" y="2282"/>
                    <a:pt x="1727" y="2262"/>
                  </a:cubicBezTo>
                  <a:close/>
                </a:path>
              </a:pathLst>
            </a:custGeom>
            <a:solidFill>
              <a:srgbClr val="FFA24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84" name="Google Shape;1284;p53"/>
            <p:cNvSpPr/>
            <p:nvPr/>
          </p:nvSpPr>
          <p:spPr>
            <a:xfrm>
              <a:off x="6321200" y="2192175"/>
              <a:ext cx="12875" cy="37375"/>
            </a:xfrm>
            <a:custGeom>
              <a:avLst/>
              <a:gdLst/>
              <a:ahLst/>
              <a:cxnLst/>
              <a:rect l="l" t="t" r="r" b="b"/>
              <a:pathLst>
                <a:path w="515" h="1495" extrusionOk="0">
                  <a:moveTo>
                    <a:pt x="514" y="0"/>
                  </a:moveTo>
                  <a:lnTo>
                    <a:pt x="514" y="0"/>
                  </a:lnTo>
                  <a:cubicBezTo>
                    <a:pt x="398" y="74"/>
                    <a:pt x="293" y="176"/>
                    <a:pt x="222" y="292"/>
                  </a:cubicBezTo>
                  <a:cubicBezTo>
                    <a:pt x="148" y="412"/>
                    <a:pt x="103" y="542"/>
                    <a:pt x="60" y="675"/>
                  </a:cubicBezTo>
                  <a:cubicBezTo>
                    <a:pt x="1" y="953"/>
                    <a:pt x="1" y="1231"/>
                    <a:pt x="75" y="1495"/>
                  </a:cubicBezTo>
                  <a:cubicBezTo>
                    <a:pt x="60" y="1365"/>
                    <a:pt x="75" y="1231"/>
                    <a:pt x="89" y="1083"/>
                  </a:cubicBezTo>
                  <a:cubicBezTo>
                    <a:pt x="89" y="953"/>
                    <a:pt x="117" y="820"/>
                    <a:pt x="148" y="704"/>
                  </a:cubicBezTo>
                  <a:cubicBezTo>
                    <a:pt x="177" y="573"/>
                    <a:pt x="222" y="440"/>
                    <a:pt x="279" y="324"/>
                  </a:cubicBezTo>
                  <a:cubicBezTo>
                    <a:pt x="338" y="204"/>
                    <a:pt x="426" y="102"/>
                    <a:pt x="514" y="0"/>
                  </a:cubicBezTo>
                  <a:close/>
                </a:path>
              </a:pathLst>
            </a:custGeom>
            <a:solidFill>
              <a:srgbClr val="FFA24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85" name="Google Shape;1285;p53"/>
            <p:cNvSpPr/>
            <p:nvPr/>
          </p:nvSpPr>
          <p:spPr>
            <a:xfrm>
              <a:off x="6458200" y="2244050"/>
              <a:ext cx="44800" cy="40625"/>
            </a:xfrm>
            <a:custGeom>
              <a:avLst/>
              <a:gdLst/>
              <a:ahLst/>
              <a:cxnLst/>
              <a:rect l="l" t="t" r="r" b="b"/>
              <a:pathLst>
                <a:path w="1792" h="1625" extrusionOk="0">
                  <a:moveTo>
                    <a:pt x="895" y="1"/>
                  </a:moveTo>
                  <a:cubicBezTo>
                    <a:pt x="818" y="1"/>
                    <a:pt x="740" y="12"/>
                    <a:pt x="662" y="36"/>
                  </a:cubicBezTo>
                  <a:cubicBezTo>
                    <a:pt x="237" y="169"/>
                    <a:pt x="1" y="609"/>
                    <a:pt x="121" y="1049"/>
                  </a:cubicBezTo>
                  <a:cubicBezTo>
                    <a:pt x="227" y="1395"/>
                    <a:pt x="551" y="1625"/>
                    <a:pt x="899" y="1625"/>
                  </a:cubicBezTo>
                  <a:cubicBezTo>
                    <a:pt x="976" y="1625"/>
                    <a:pt x="1053" y="1614"/>
                    <a:pt x="1130" y="1590"/>
                  </a:cubicBezTo>
                  <a:cubicBezTo>
                    <a:pt x="1556" y="1471"/>
                    <a:pt x="1791" y="1017"/>
                    <a:pt x="1672" y="577"/>
                  </a:cubicBezTo>
                  <a:cubicBezTo>
                    <a:pt x="1565" y="229"/>
                    <a:pt x="1242" y="1"/>
                    <a:pt x="895" y="1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86" name="Google Shape;1286;p53"/>
            <p:cNvSpPr/>
            <p:nvPr/>
          </p:nvSpPr>
          <p:spPr>
            <a:xfrm>
              <a:off x="6459700" y="2243425"/>
              <a:ext cx="41800" cy="42250"/>
            </a:xfrm>
            <a:custGeom>
              <a:avLst/>
              <a:gdLst/>
              <a:ahLst/>
              <a:cxnLst/>
              <a:rect l="l" t="t" r="r" b="b"/>
              <a:pathLst>
                <a:path w="1672" h="1690" extrusionOk="0">
                  <a:moveTo>
                    <a:pt x="838" y="61"/>
                  </a:moveTo>
                  <a:cubicBezTo>
                    <a:pt x="1172" y="61"/>
                    <a:pt x="1482" y="282"/>
                    <a:pt x="1584" y="616"/>
                  </a:cubicBezTo>
                  <a:cubicBezTo>
                    <a:pt x="1598" y="690"/>
                    <a:pt x="1612" y="764"/>
                    <a:pt x="1612" y="838"/>
                  </a:cubicBezTo>
                  <a:cubicBezTo>
                    <a:pt x="1612" y="1176"/>
                    <a:pt x="1394" y="1482"/>
                    <a:pt x="1056" y="1584"/>
                  </a:cubicBezTo>
                  <a:cubicBezTo>
                    <a:pt x="982" y="1615"/>
                    <a:pt x="908" y="1615"/>
                    <a:pt x="838" y="1615"/>
                  </a:cubicBezTo>
                  <a:cubicBezTo>
                    <a:pt x="500" y="1615"/>
                    <a:pt x="191" y="1394"/>
                    <a:pt x="89" y="1056"/>
                  </a:cubicBezTo>
                  <a:cubicBezTo>
                    <a:pt x="75" y="986"/>
                    <a:pt x="61" y="912"/>
                    <a:pt x="61" y="838"/>
                  </a:cubicBezTo>
                  <a:cubicBezTo>
                    <a:pt x="61" y="500"/>
                    <a:pt x="279" y="194"/>
                    <a:pt x="616" y="89"/>
                  </a:cubicBezTo>
                  <a:cubicBezTo>
                    <a:pt x="690" y="61"/>
                    <a:pt x="764" y="61"/>
                    <a:pt x="838" y="61"/>
                  </a:cubicBezTo>
                  <a:close/>
                  <a:moveTo>
                    <a:pt x="838" y="1"/>
                  </a:moveTo>
                  <a:cubicBezTo>
                    <a:pt x="750" y="1"/>
                    <a:pt x="676" y="1"/>
                    <a:pt x="602" y="32"/>
                  </a:cubicBezTo>
                  <a:cubicBezTo>
                    <a:pt x="236" y="134"/>
                    <a:pt x="1" y="472"/>
                    <a:pt x="1" y="838"/>
                  </a:cubicBezTo>
                  <a:cubicBezTo>
                    <a:pt x="1" y="912"/>
                    <a:pt x="15" y="1000"/>
                    <a:pt x="29" y="1074"/>
                  </a:cubicBezTo>
                  <a:cubicBezTo>
                    <a:pt x="149" y="1439"/>
                    <a:pt x="486" y="1689"/>
                    <a:pt x="838" y="1689"/>
                  </a:cubicBezTo>
                  <a:cubicBezTo>
                    <a:pt x="926" y="1689"/>
                    <a:pt x="996" y="1672"/>
                    <a:pt x="1070" y="1643"/>
                  </a:cubicBezTo>
                  <a:cubicBezTo>
                    <a:pt x="1436" y="1541"/>
                    <a:pt x="1672" y="1204"/>
                    <a:pt x="1672" y="838"/>
                  </a:cubicBezTo>
                  <a:cubicBezTo>
                    <a:pt x="1672" y="764"/>
                    <a:pt x="1658" y="676"/>
                    <a:pt x="1643" y="602"/>
                  </a:cubicBezTo>
                  <a:cubicBezTo>
                    <a:pt x="1524" y="236"/>
                    <a:pt x="1190" y="1"/>
                    <a:pt x="83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87" name="Google Shape;1287;p53"/>
            <p:cNvSpPr/>
            <p:nvPr/>
          </p:nvSpPr>
          <p:spPr>
            <a:xfrm>
              <a:off x="6458200" y="2245875"/>
              <a:ext cx="44800" cy="40500"/>
            </a:xfrm>
            <a:custGeom>
              <a:avLst/>
              <a:gdLst/>
              <a:ahLst/>
              <a:cxnLst/>
              <a:rect l="l" t="t" r="r" b="b"/>
              <a:pathLst>
                <a:path w="1792" h="1620" extrusionOk="0">
                  <a:moveTo>
                    <a:pt x="896" y="0"/>
                  </a:moveTo>
                  <a:cubicBezTo>
                    <a:pt x="819" y="0"/>
                    <a:pt x="740" y="12"/>
                    <a:pt x="662" y="36"/>
                  </a:cubicBezTo>
                  <a:cubicBezTo>
                    <a:pt x="237" y="153"/>
                    <a:pt x="1" y="606"/>
                    <a:pt x="121" y="1032"/>
                  </a:cubicBezTo>
                  <a:cubicBezTo>
                    <a:pt x="229" y="1387"/>
                    <a:pt x="553" y="1620"/>
                    <a:pt x="905" y="1620"/>
                  </a:cubicBezTo>
                  <a:cubicBezTo>
                    <a:pt x="975" y="1620"/>
                    <a:pt x="1045" y="1610"/>
                    <a:pt x="1116" y="1591"/>
                  </a:cubicBezTo>
                  <a:cubicBezTo>
                    <a:pt x="1542" y="1458"/>
                    <a:pt x="1791" y="1004"/>
                    <a:pt x="1658" y="578"/>
                  </a:cubicBezTo>
                  <a:cubicBezTo>
                    <a:pt x="1551" y="231"/>
                    <a:pt x="1239" y="0"/>
                    <a:pt x="89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88" name="Google Shape;1288;p53"/>
            <p:cNvSpPr/>
            <p:nvPr/>
          </p:nvSpPr>
          <p:spPr>
            <a:xfrm>
              <a:off x="6465950" y="2252925"/>
              <a:ext cx="28950" cy="26325"/>
            </a:xfrm>
            <a:custGeom>
              <a:avLst/>
              <a:gdLst/>
              <a:ahLst/>
              <a:cxnLst/>
              <a:rect l="l" t="t" r="r" b="b"/>
              <a:pathLst>
                <a:path w="1158" h="1053" extrusionOk="0">
                  <a:moveTo>
                    <a:pt x="571" y="0"/>
                  </a:moveTo>
                  <a:cubicBezTo>
                    <a:pt x="527" y="0"/>
                    <a:pt x="483" y="6"/>
                    <a:pt x="440" y="18"/>
                  </a:cubicBezTo>
                  <a:cubicBezTo>
                    <a:pt x="162" y="106"/>
                    <a:pt x="1" y="398"/>
                    <a:pt x="88" y="676"/>
                  </a:cubicBezTo>
                  <a:cubicBezTo>
                    <a:pt x="148" y="905"/>
                    <a:pt x="353" y="1052"/>
                    <a:pt x="576" y="1052"/>
                  </a:cubicBezTo>
                  <a:cubicBezTo>
                    <a:pt x="628" y="1052"/>
                    <a:pt x="680" y="1044"/>
                    <a:pt x="732" y="1028"/>
                  </a:cubicBezTo>
                  <a:cubicBezTo>
                    <a:pt x="1010" y="940"/>
                    <a:pt x="1158" y="662"/>
                    <a:pt x="1084" y="384"/>
                  </a:cubicBezTo>
                  <a:cubicBezTo>
                    <a:pt x="1010" y="152"/>
                    <a:pt x="794" y="0"/>
                    <a:pt x="57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89" name="Google Shape;1289;p53"/>
            <p:cNvSpPr/>
            <p:nvPr/>
          </p:nvSpPr>
          <p:spPr>
            <a:xfrm>
              <a:off x="6486100" y="2258550"/>
              <a:ext cx="9950" cy="6450"/>
            </a:xfrm>
            <a:custGeom>
              <a:avLst/>
              <a:gdLst/>
              <a:ahLst/>
              <a:cxnLst/>
              <a:rect l="l" t="t" r="r" b="b"/>
              <a:pathLst>
                <a:path w="398" h="258" extrusionOk="0">
                  <a:moveTo>
                    <a:pt x="241" y="0"/>
                  </a:moveTo>
                  <a:cubicBezTo>
                    <a:pt x="216" y="0"/>
                    <a:pt x="189" y="4"/>
                    <a:pt x="162" y="11"/>
                  </a:cubicBezTo>
                  <a:cubicBezTo>
                    <a:pt x="60" y="43"/>
                    <a:pt x="0" y="117"/>
                    <a:pt x="14" y="187"/>
                  </a:cubicBezTo>
                  <a:cubicBezTo>
                    <a:pt x="37" y="231"/>
                    <a:pt x="91" y="258"/>
                    <a:pt x="158" y="258"/>
                  </a:cubicBezTo>
                  <a:cubicBezTo>
                    <a:pt x="183" y="258"/>
                    <a:pt x="209" y="254"/>
                    <a:pt x="236" y="247"/>
                  </a:cubicBezTo>
                  <a:cubicBezTo>
                    <a:pt x="338" y="219"/>
                    <a:pt x="398" y="145"/>
                    <a:pt x="380" y="71"/>
                  </a:cubicBezTo>
                  <a:cubicBezTo>
                    <a:pt x="370" y="27"/>
                    <a:pt x="312" y="0"/>
                    <a:pt x="24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90" name="Google Shape;1290;p53"/>
            <p:cNvSpPr/>
            <p:nvPr/>
          </p:nvSpPr>
          <p:spPr>
            <a:xfrm>
              <a:off x="6376875" y="2246325"/>
              <a:ext cx="42225" cy="40800"/>
            </a:xfrm>
            <a:custGeom>
              <a:avLst/>
              <a:gdLst/>
              <a:ahLst/>
              <a:cxnLst/>
              <a:rect l="l" t="t" r="r" b="b"/>
              <a:pathLst>
                <a:path w="1689" h="1632" extrusionOk="0">
                  <a:moveTo>
                    <a:pt x="843" y="0"/>
                  </a:moveTo>
                  <a:cubicBezTo>
                    <a:pt x="426" y="0"/>
                    <a:pt x="86" y="323"/>
                    <a:pt x="46" y="736"/>
                  </a:cubicBezTo>
                  <a:cubicBezTo>
                    <a:pt x="0" y="1190"/>
                    <a:pt x="324" y="1587"/>
                    <a:pt x="764" y="1629"/>
                  </a:cubicBezTo>
                  <a:cubicBezTo>
                    <a:pt x="783" y="1631"/>
                    <a:pt x="803" y="1632"/>
                    <a:pt x="823" y="1632"/>
                  </a:cubicBezTo>
                  <a:cubicBezTo>
                    <a:pt x="1239" y="1632"/>
                    <a:pt x="1603" y="1318"/>
                    <a:pt x="1643" y="898"/>
                  </a:cubicBezTo>
                  <a:cubicBezTo>
                    <a:pt x="1689" y="444"/>
                    <a:pt x="1365" y="47"/>
                    <a:pt x="925" y="4"/>
                  </a:cubicBezTo>
                  <a:cubicBezTo>
                    <a:pt x="898" y="2"/>
                    <a:pt x="870" y="0"/>
                    <a:pt x="843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91" name="Google Shape;1291;p53"/>
            <p:cNvSpPr/>
            <p:nvPr/>
          </p:nvSpPr>
          <p:spPr>
            <a:xfrm>
              <a:off x="6376875" y="2245625"/>
              <a:ext cx="41800" cy="42250"/>
            </a:xfrm>
            <a:custGeom>
              <a:avLst/>
              <a:gdLst/>
              <a:ahLst/>
              <a:cxnLst/>
              <a:rect l="l" t="t" r="r" b="b"/>
              <a:pathLst>
                <a:path w="1672" h="1690" extrusionOk="0">
                  <a:moveTo>
                    <a:pt x="911" y="61"/>
                  </a:moveTo>
                  <a:cubicBezTo>
                    <a:pt x="1319" y="106"/>
                    <a:pt x="1615" y="440"/>
                    <a:pt x="1615" y="838"/>
                  </a:cubicBezTo>
                  <a:lnTo>
                    <a:pt x="1615" y="912"/>
                  </a:lnTo>
                  <a:cubicBezTo>
                    <a:pt x="1569" y="1320"/>
                    <a:pt x="1231" y="1629"/>
                    <a:pt x="837" y="1629"/>
                  </a:cubicBezTo>
                  <a:cubicBezTo>
                    <a:pt x="823" y="1629"/>
                    <a:pt x="792" y="1629"/>
                    <a:pt x="764" y="1615"/>
                  </a:cubicBezTo>
                  <a:cubicBezTo>
                    <a:pt x="370" y="1584"/>
                    <a:pt x="60" y="1249"/>
                    <a:pt x="60" y="838"/>
                  </a:cubicBezTo>
                  <a:cubicBezTo>
                    <a:pt x="60" y="824"/>
                    <a:pt x="74" y="792"/>
                    <a:pt x="74" y="764"/>
                  </a:cubicBezTo>
                  <a:cubicBezTo>
                    <a:pt x="106" y="370"/>
                    <a:pt x="440" y="61"/>
                    <a:pt x="837" y="61"/>
                  </a:cubicBezTo>
                  <a:close/>
                  <a:moveTo>
                    <a:pt x="837" y="1"/>
                  </a:moveTo>
                  <a:cubicBezTo>
                    <a:pt x="412" y="1"/>
                    <a:pt x="46" y="324"/>
                    <a:pt x="18" y="764"/>
                  </a:cubicBezTo>
                  <a:cubicBezTo>
                    <a:pt x="0" y="792"/>
                    <a:pt x="0" y="824"/>
                    <a:pt x="0" y="838"/>
                  </a:cubicBezTo>
                  <a:cubicBezTo>
                    <a:pt x="0" y="1278"/>
                    <a:pt x="324" y="1643"/>
                    <a:pt x="764" y="1689"/>
                  </a:cubicBezTo>
                  <a:lnTo>
                    <a:pt x="837" y="1689"/>
                  </a:lnTo>
                  <a:cubicBezTo>
                    <a:pt x="1263" y="1689"/>
                    <a:pt x="1629" y="1351"/>
                    <a:pt x="1671" y="926"/>
                  </a:cubicBezTo>
                  <a:lnTo>
                    <a:pt x="1671" y="838"/>
                  </a:lnTo>
                  <a:cubicBezTo>
                    <a:pt x="1671" y="412"/>
                    <a:pt x="1351" y="46"/>
                    <a:pt x="925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92" name="Google Shape;1292;p53"/>
            <p:cNvSpPr/>
            <p:nvPr/>
          </p:nvSpPr>
          <p:spPr>
            <a:xfrm>
              <a:off x="6377300" y="2248150"/>
              <a:ext cx="42150" cy="40500"/>
            </a:xfrm>
            <a:custGeom>
              <a:avLst/>
              <a:gdLst/>
              <a:ahLst/>
              <a:cxnLst/>
              <a:rect l="l" t="t" r="r" b="b"/>
              <a:pathLst>
                <a:path w="1686" h="1620" extrusionOk="0">
                  <a:moveTo>
                    <a:pt x="840" y="1"/>
                  </a:moveTo>
                  <a:cubicBezTo>
                    <a:pt x="434" y="1"/>
                    <a:pt x="86" y="312"/>
                    <a:pt x="43" y="737"/>
                  </a:cubicBezTo>
                  <a:cubicBezTo>
                    <a:pt x="1" y="1177"/>
                    <a:pt x="321" y="1571"/>
                    <a:pt x="761" y="1616"/>
                  </a:cubicBezTo>
                  <a:cubicBezTo>
                    <a:pt x="786" y="1619"/>
                    <a:pt x="811" y="1620"/>
                    <a:pt x="836" y="1620"/>
                  </a:cubicBezTo>
                  <a:cubicBezTo>
                    <a:pt x="1245" y="1620"/>
                    <a:pt x="1600" y="1299"/>
                    <a:pt x="1640" y="885"/>
                  </a:cubicBezTo>
                  <a:cubicBezTo>
                    <a:pt x="1686" y="445"/>
                    <a:pt x="1362" y="47"/>
                    <a:pt x="922" y="5"/>
                  </a:cubicBezTo>
                  <a:cubicBezTo>
                    <a:pt x="895" y="2"/>
                    <a:pt x="867" y="1"/>
                    <a:pt x="84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93" name="Google Shape;1293;p53"/>
            <p:cNvSpPr/>
            <p:nvPr/>
          </p:nvSpPr>
          <p:spPr>
            <a:xfrm>
              <a:off x="6384600" y="2255150"/>
              <a:ext cx="27475" cy="26175"/>
            </a:xfrm>
            <a:custGeom>
              <a:avLst/>
              <a:gdLst/>
              <a:ahLst/>
              <a:cxnLst/>
              <a:rect l="l" t="t" r="r" b="b"/>
              <a:pathLst>
                <a:path w="1099" h="1047" extrusionOk="0">
                  <a:moveTo>
                    <a:pt x="546" y="0"/>
                  </a:moveTo>
                  <a:cubicBezTo>
                    <a:pt x="276" y="0"/>
                    <a:pt x="59" y="211"/>
                    <a:pt x="29" y="471"/>
                  </a:cubicBezTo>
                  <a:cubicBezTo>
                    <a:pt x="1" y="763"/>
                    <a:pt x="219" y="1027"/>
                    <a:pt x="500" y="1044"/>
                  </a:cubicBezTo>
                  <a:cubicBezTo>
                    <a:pt x="518" y="1046"/>
                    <a:pt x="536" y="1047"/>
                    <a:pt x="554" y="1047"/>
                  </a:cubicBezTo>
                  <a:cubicBezTo>
                    <a:pt x="822" y="1047"/>
                    <a:pt x="1044" y="850"/>
                    <a:pt x="1070" y="573"/>
                  </a:cubicBezTo>
                  <a:cubicBezTo>
                    <a:pt x="1098" y="281"/>
                    <a:pt x="880" y="31"/>
                    <a:pt x="602" y="3"/>
                  </a:cubicBezTo>
                  <a:cubicBezTo>
                    <a:pt x="583" y="1"/>
                    <a:pt x="565" y="0"/>
                    <a:pt x="546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94" name="Google Shape;1294;p53"/>
            <p:cNvSpPr/>
            <p:nvPr/>
          </p:nvSpPr>
          <p:spPr>
            <a:xfrm>
              <a:off x="6382400" y="2262875"/>
              <a:ext cx="9525" cy="6325"/>
            </a:xfrm>
            <a:custGeom>
              <a:avLst/>
              <a:gdLst/>
              <a:ahLst/>
              <a:cxnLst/>
              <a:rect l="l" t="t" r="r" b="b"/>
              <a:pathLst>
                <a:path w="381" h="253" extrusionOk="0">
                  <a:moveTo>
                    <a:pt x="205" y="0"/>
                  </a:moveTo>
                  <a:cubicBezTo>
                    <a:pt x="103" y="0"/>
                    <a:pt x="1" y="46"/>
                    <a:pt x="1" y="120"/>
                  </a:cubicBezTo>
                  <a:cubicBezTo>
                    <a:pt x="1" y="176"/>
                    <a:pt x="75" y="250"/>
                    <a:pt x="177" y="250"/>
                  </a:cubicBezTo>
                  <a:cubicBezTo>
                    <a:pt x="190" y="252"/>
                    <a:pt x="203" y="253"/>
                    <a:pt x="215" y="253"/>
                  </a:cubicBezTo>
                  <a:cubicBezTo>
                    <a:pt x="300" y="253"/>
                    <a:pt x="369" y="212"/>
                    <a:pt x="381" y="148"/>
                  </a:cubicBezTo>
                  <a:cubicBezTo>
                    <a:pt x="381" y="74"/>
                    <a:pt x="307" y="14"/>
                    <a:pt x="20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95" name="Google Shape;1295;p53"/>
            <p:cNvSpPr/>
            <p:nvPr/>
          </p:nvSpPr>
          <p:spPr>
            <a:xfrm>
              <a:off x="6435175" y="2289450"/>
              <a:ext cx="20150" cy="14150"/>
            </a:xfrm>
            <a:custGeom>
              <a:avLst/>
              <a:gdLst/>
              <a:ahLst/>
              <a:cxnLst/>
              <a:rect l="l" t="t" r="r" b="b"/>
              <a:pathLst>
                <a:path w="806" h="566" extrusionOk="0">
                  <a:moveTo>
                    <a:pt x="792" y="0"/>
                  </a:moveTo>
                  <a:cubicBezTo>
                    <a:pt x="784" y="0"/>
                    <a:pt x="778" y="6"/>
                    <a:pt x="778" y="6"/>
                  </a:cubicBezTo>
                  <a:cubicBezTo>
                    <a:pt x="778" y="6"/>
                    <a:pt x="778" y="24"/>
                    <a:pt x="764" y="24"/>
                  </a:cubicBezTo>
                  <a:cubicBezTo>
                    <a:pt x="764" y="24"/>
                    <a:pt x="764" y="38"/>
                    <a:pt x="746" y="52"/>
                  </a:cubicBezTo>
                  <a:cubicBezTo>
                    <a:pt x="746" y="66"/>
                    <a:pt x="746" y="80"/>
                    <a:pt x="732" y="94"/>
                  </a:cubicBezTo>
                  <a:cubicBezTo>
                    <a:pt x="718" y="112"/>
                    <a:pt x="718" y="126"/>
                    <a:pt x="704" y="140"/>
                  </a:cubicBezTo>
                  <a:cubicBezTo>
                    <a:pt x="690" y="168"/>
                    <a:pt x="676" y="182"/>
                    <a:pt x="658" y="200"/>
                  </a:cubicBezTo>
                  <a:cubicBezTo>
                    <a:pt x="644" y="228"/>
                    <a:pt x="630" y="242"/>
                    <a:pt x="602" y="270"/>
                  </a:cubicBezTo>
                  <a:cubicBezTo>
                    <a:pt x="588" y="288"/>
                    <a:pt x="570" y="316"/>
                    <a:pt x="542" y="330"/>
                  </a:cubicBezTo>
                  <a:lnTo>
                    <a:pt x="514" y="358"/>
                  </a:lnTo>
                  <a:cubicBezTo>
                    <a:pt x="500" y="358"/>
                    <a:pt x="482" y="376"/>
                    <a:pt x="482" y="390"/>
                  </a:cubicBezTo>
                  <a:cubicBezTo>
                    <a:pt x="454" y="404"/>
                    <a:pt x="426" y="418"/>
                    <a:pt x="394" y="432"/>
                  </a:cubicBezTo>
                  <a:cubicBezTo>
                    <a:pt x="380" y="446"/>
                    <a:pt x="352" y="446"/>
                    <a:pt x="324" y="464"/>
                  </a:cubicBezTo>
                  <a:cubicBezTo>
                    <a:pt x="292" y="478"/>
                    <a:pt x="278" y="478"/>
                    <a:pt x="250" y="492"/>
                  </a:cubicBezTo>
                  <a:cubicBezTo>
                    <a:pt x="218" y="506"/>
                    <a:pt x="204" y="506"/>
                    <a:pt x="176" y="506"/>
                  </a:cubicBezTo>
                  <a:cubicBezTo>
                    <a:pt x="148" y="506"/>
                    <a:pt x="131" y="520"/>
                    <a:pt x="116" y="520"/>
                  </a:cubicBezTo>
                  <a:lnTo>
                    <a:pt x="29" y="520"/>
                  </a:lnTo>
                  <a:cubicBezTo>
                    <a:pt x="14" y="520"/>
                    <a:pt x="0" y="534"/>
                    <a:pt x="0" y="552"/>
                  </a:cubicBezTo>
                  <a:cubicBezTo>
                    <a:pt x="0" y="552"/>
                    <a:pt x="14" y="566"/>
                    <a:pt x="29" y="566"/>
                  </a:cubicBezTo>
                  <a:lnTo>
                    <a:pt x="190" y="566"/>
                  </a:lnTo>
                  <a:cubicBezTo>
                    <a:pt x="204" y="566"/>
                    <a:pt x="236" y="566"/>
                    <a:pt x="264" y="552"/>
                  </a:cubicBezTo>
                  <a:cubicBezTo>
                    <a:pt x="292" y="552"/>
                    <a:pt x="324" y="534"/>
                    <a:pt x="352" y="534"/>
                  </a:cubicBezTo>
                  <a:cubicBezTo>
                    <a:pt x="380" y="520"/>
                    <a:pt x="412" y="506"/>
                    <a:pt x="440" y="492"/>
                  </a:cubicBezTo>
                  <a:cubicBezTo>
                    <a:pt x="468" y="478"/>
                    <a:pt x="500" y="464"/>
                    <a:pt x="514" y="446"/>
                  </a:cubicBezTo>
                  <a:cubicBezTo>
                    <a:pt x="528" y="432"/>
                    <a:pt x="542" y="432"/>
                    <a:pt x="556" y="418"/>
                  </a:cubicBezTo>
                  <a:lnTo>
                    <a:pt x="602" y="390"/>
                  </a:lnTo>
                  <a:cubicBezTo>
                    <a:pt x="616" y="358"/>
                    <a:pt x="644" y="330"/>
                    <a:pt x="658" y="316"/>
                  </a:cubicBezTo>
                  <a:cubicBezTo>
                    <a:pt x="676" y="288"/>
                    <a:pt x="704" y="270"/>
                    <a:pt x="718" y="242"/>
                  </a:cubicBezTo>
                  <a:cubicBezTo>
                    <a:pt x="732" y="214"/>
                    <a:pt x="746" y="200"/>
                    <a:pt x="746" y="168"/>
                  </a:cubicBezTo>
                  <a:cubicBezTo>
                    <a:pt x="778" y="126"/>
                    <a:pt x="792" y="94"/>
                    <a:pt x="792" y="66"/>
                  </a:cubicBezTo>
                  <a:cubicBezTo>
                    <a:pt x="806" y="52"/>
                    <a:pt x="806" y="38"/>
                    <a:pt x="806" y="38"/>
                  </a:cubicBezTo>
                  <a:lnTo>
                    <a:pt x="806" y="24"/>
                  </a:lnTo>
                  <a:lnTo>
                    <a:pt x="806" y="6"/>
                  </a:lnTo>
                  <a:cubicBezTo>
                    <a:pt x="801" y="2"/>
                    <a:pt x="797" y="0"/>
                    <a:pt x="792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96" name="Google Shape;1296;p53"/>
            <p:cNvSpPr/>
            <p:nvPr/>
          </p:nvSpPr>
          <p:spPr>
            <a:xfrm>
              <a:off x="6465250" y="2212725"/>
              <a:ext cx="45775" cy="30350"/>
            </a:xfrm>
            <a:custGeom>
              <a:avLst/>
              <a:gdLst/>
              <a:ahLst/>
              <a:cxnLst/>
              <a:rect l="l" t="t" r="r" b="b"/>
              <a:pathLst>
                <a:path w="1831" h="1214" extrusionOk="0">
                  <a:moveTo>
                    <a:pt x="589" y="0"/>
                  </a:moveTo>
                  <a:cubicBezTo>
                    <a:pt x="536" y="0"/>
                    <a:pt x="485" y="14"/>
                    <a:pt x="440" y="43"/>
                  </a:cubicBezTo>
                  <a:cubicBezTo>
                    <a:pt x="0" y="307"/>
                    <a:pt x="996" y="997"/>
                    <a:pt x="1144" y="1085"/>
                  </a:cubicBezTo>
                  <a:cubicBezTo>
                    <a:pt x="1228" y="1124"/>
                    <a:pt x="1454" y="1213"/>
                    <a:pt x="1610" y="1213"/>
                  </a:cubicBezTo>
                  <a:cubicBezTo>
                    <a:pt x="1746" y="1213"/>
                    <a:pt x="1830" y="1146"/>
                    <a:pt x="1727" y="923"/>
                  </a:cubicBezTo>
                  <a:cubicBezTo>
                    <a:pt x="1727" y="923"/>
                    <a:pt x="1038" y="0"/>
                    <a:pt x="589" y="0"/>
                  </a:cubicBezTo>
                  <a:close/>
                </a:path>
              </a:pathLst>
            </a:custGeom>
            <a:solidFill>
              <a:srgbClr val="C16B3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97" name="Google Shape;1297;p53"/>
            <p:cNvSpPr/>
            <p:nvPr/>
          </p:nvSpPr>
          <p:spPr>
            <a:xfrm>
              <a:off x="6369325" y="2213900"/>
              <a:ext cx="44950" cy="31150"/>
            </a:xfrm>
            <a:custGeom>
              <a:avLst/>
              <a:gdLst/>
              <a:ahLst/>
              <a:cxnLst/>
              <a:rect l="l" t="t" r="r" b="b"/>
              <a:pathLst>
                <a:path w="1798" h="1246" extrusionOk="0">
                  <a:moveTo>
                    <a:pt x="1216" y="0"/>
                  </a:moveTo>
                  <a:cubicBezTo>
                    <a:pt x="762" y="0"/>
                    <a:pt x="98" y="964"/>
                    <a:pt x="98" y="964"/>
                  </a:cubicBezTo>
                  <a:cubicBezTo>
                    <a:pt x="1" y="1179"/>
                    <a:pt x="75" y="1245"/>
                    <a:pt x="200" y="1245"/>
                  </a:cubicBezTo>
                  <a:cubicBezTo>
                    <a:pt x="356" y="1245"/>
                    <a:pt x="590" y="1143"/>
                    <a:pt x="672" y="1094"/>
                  </a:cubicBezTo>
                  <a:cubicBezTo>
                    <a:pt x="830" y="1006"/>
                    <a:pt x="1797" y="302"/>
                    <a:pt x="1358" y="39"/>
                  </a:cubicBezTo>
                  <a:cubicBezTo>
                    <a:pt x="1314" y="12"/>
                    <a:pt x="1266" y="0"/>
                    <a:pt x="1216" y="0"/>
                  </a:cubicBezTo>
                  <a:close/>
                </a:path>
              </a:pathLst>
            </a:custGeom>
            <a:solidFill>
              <a:srgbClr val="C16B3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98" name="Google Shape;1298;p53"/>
            <p:cNvSpPr/>
            <p:nvPr/>
          </p:nvSpPr>
          <p:spPr>
            <a:xfrm>
              <a:off x="6423025" y="2241675"/>
              <a:ext cx="20975" cy="49100"/>
            </a:xfrm>
            <a:custGeom>
              <a:avLst/>
              <a:gdLst/>
              <a:ahLst/>
              <a:cxnLst/>
              <a:rect l="l" t="t" r="r" b="b"/>
              <a:pathLst>
                <a:path w="839" h="1964" extrusionOk="0">
                  <a:moveTo>
                    <a:pt x="704" y="0"/>
                  </a:moveTo>
                  <a:cubicBezTo>
                    <a:pt x="704" y="14"/>
                    <a:pt x="690" y="14"/>
                    <a:pt x="690" y="29"/>
                  </a:cubicBezTo>
                  <a:cubicBezTo>
                    <a:pt x="690" y="29"/>
                    <a:pt x="704" y="71"/>
                    <a:pt x="704" y="145"/>
                  </a:cubicBezTo>
                  <a:cubicBezTo>
                    <a:pt x="722" y="233"/>
                    <a:pt x="736" y="335"/>
                    <a:pt x="750" y="482"/>
                  </a:cubicBezTo>
                  <a:cubicBezTo>
                    <a:pt x="764" y="616"/>
                    <a:pt x="764" y="774"/>
                    <a:pt x="764" y="950"/>
                  </a:cubicBezTo>
                  <a:lnTo>
                    <a:pt x="764" y="1070"/>
                  </a:lnTo>
                  <a:cubicBezTo>
                    <a:pt x="750" y="1112"/>
                    <a:pt x="750" y="1158"/>
                    <a:pt x="736" y="1200"/>
                  </a:cubicBezTo>
                  <a:lnTo>
                    <a:pt x="704" y="1232"/>
                  </a:lnTo>
                  <a:lnTo>
                    <a:pt x="690" y="1232"/>
                  </a:lnTo>
                  <a:cubicBezTo>
                    <a:pt x="676" y="1246"/>
                    <a:pt x="662" y="1246"/>
                    <a:pt x="662" y="1246"/>
                  </a:cubicBezTo>
                  <a:cubicBezTo>
                    <a:pt x="617" y="1246"/>
                    <a:pt x="574" y="1232"/>
                    <a:pt x="529" y="1214"/>
                  </a:cubicBezTo>
                  <a:cubicBezTo>
                    <a:pt x="441" y="1200"/>
                    <a:pt x="353" y="1158"/>
                    <a:pt x="251" y="1158"/>
                  </a:cubicBezTo>
                  <a:cubicBezTo>
                    <a:pt x="239" y="1154"/>
                    <a:pt x="227" y="1152"/>
                    <a:pt x="214" y="1152"/>
                  </a:cubicBezTo>
                  <a:cubicBezTo>
                    <a:pt x="178" y="1152"/>
                    <a:pt x="137" y="1165"/>
                    <a:pt x="106" y="1186"/>
                  </a:cubicBezTo>
                  <a:cubicBezTo>
                    <a:pt x="61" y="1232"/>
                    <a:pt x="33" y="1274"/>
                    <a:pt x="19" y="1319"/>
                  </a:cubicBezTo>
                  <a:cubicBezTo>
                    <a:pt x="1" y="1407"/>
                    <a:pt x="1" y="1509"/>
                    <a:pt x="33" y="1583"/>
                  </a:cubicBezTo>
                  <a:cubicBezTo>
                    <a:pt x="61" y="1671"/>
                    <a:pt x="106" y="1728"/>
                    <a:pt x="163" y="1773"/>
                  </a:cubicBezTo>
                  <a:cubicBezTo>
                    <a:pt x="282" y="1875"/>
                    <a:pt x="398" y="1903"/>
                    <a:pt x="472" y="1935"/>
                  </a:cubicBezTo>
                  <a:cubicBezTo>
                    <a:pt x="515" y="1949"/>
                    <a:pt x="546" y="1949"/>
                    <a:pt x="560" y="1963"/>
                  </a:cubicBezTo>
                  <a:lnTo>
                    <a:pt x="602" y="1963"/>
                  </a:lnTo>
                  <a:cubicBezTo>
                    <a:pt x="602" y="1963"/>
                    <a:pt x="617" y="1963"/>
                    <a:pt x="617" y="1949"/>
                  </a:cubicBezTo>
                  <a:cubicBezTo>
                    <a:pt x="617" y="1949"/>
                    <a:pt x="617" y="1935"/>
                    <a:pt x="602" y="1935"/>
                  </a:cubicBezTo>
                  <a:cubicBezTo>
                    <a:pt x="602" y="1935"/>
                    <a:pt x="560" y="1917"/>
                    <a:pt x="486" y="1889"/>
                  </a:cubicBezTo>
                  <a:cubicBezTo>
                    <a:pt x="441" y="1889"/>
                    <a:pt x="398" y="1861"/>
                    <a:pt x="353" y="1830"/>
                  </a:cubicBezTo>
                  <a:cubicBezTo>
                    <a:pt x="311" y="1815"/>
                    <a:pt x="251" y="1773"/>
                    <a:pt x="209" y="1728"/>
                  </a:cubicBezTo>
                  <a:cubicBezTo>
                    <a:pt x="149" y="1699"/>
                    <a:pt x="121" y="1640"/>
                    <a:pt x="89" y="1566"/>
                  </a:cubicBezTo>
                  <a:cubicBezTo>
                    <a:pt x="75" y="1509"/>
                    <a:pt x="75" y="1421"/>
                    <a:pt x="89" y="1348"/>
                  </a:cubicBezTo>
                  <a:cubicBezTo>
                    <a:pt x="106" y="1302"/>
                    <a:pt x="121" y="1274"/>
                    <a:pt x="149" y="1246"/>
                  </a:cubicBezTo>
                  <a:cubicBezTo>
                    <a:pt x="177" y="1232"/>
                    <a:pt x="209" y="1232"/>
                    <a:pt x="251" y="1232"/>
                  </a:cubicBezTo>
                  <a:cubicBezTo>
                    <a:pt x="339" y="1232"/>
                    <a:pt x="413" y="1274"/>
                    <a:pt x="515" y="1288"/>
                  </a:cubicBezTo>
                  <a:cubicBezTo>
                    <a:pt x="560" y="1302"/>
                    <a:pt x="602" y="1319"/>
                    <a:pt x="662" y="1319"/>
                  </a:cubicBezTo>
                  <a:cubicBezTo>
                    <a:pt x="676" y="1319"/>
                    <a:pt x="690" y="1319"/>
                    <a:pt x="690" y="1302"/>
                  </a:cubicBezTo>
                  <a:lnTo>
                    <a:pt x="722" y="1302"/>
                  </a:lnTo>
                  <a:cubicBezTo>
                    <a:pt x="722" y="1302"/>
                    <a:pt x="736" y="1302"/>
                    <a:pt x="736" y="1288"/>
                  </a:cubicBezTo>
                  <a:cubicBezTo>
                    <a:pt x="764" y="1274"/>
                    <a:pt x="778" y="1246"/>
                    <a:pt x="792" y="1232"/>
                  </a:cubicBezTo>
                  <a:cubicBezTo>
                    <a:pt x="824" y="1172"/>
                    <a:pt x="824" y="1126"/>
                    <a:pt x="824" y="1084"/>
                  </a:cubicBezTo>
                  <a:cubicBezTo>
                    <a:pt x="838" y="1038"/>
                    <a:pt x="838" y="996"/>
                    <a:pt x="838" y="950"/>
                  </a:cubicBezTo>
                  <a:cubicBezTo>
                    <a:pt x="838" y="862"/>
                    <a:pt x="838" y="774"/>
                    <a:pt x="824" y="704"/>
                  </a:cubicBezTo>
                  <a:cubicBezTo>
                    <a:pt x="824" y="616"/>
                    <a:pt x="810" y="542"/>
                    <a:pt x="810" y="468"/>
                  </a:cubicBezTo>
                  <a:cubicBezTo>
                    <a:pt x="778" y="335"/>
                    <a:pt x="764" y="219"/>
                    <a:pt x="750" y="145"/>
                  </a:cubicBezTo>
                  <a:cubicBezTo>
                    <a:pt x="736" y="57"/>
                    <a:pt x="722" y="14"/>
                    <a:pt x="722" y="14"/>
                  </a:cubicBezTo>
                  <a:cubicBezTo>
                    <a:pt x="722" y="14"/>
                    <a:pt x="722" y="0"/>
                    <a:pt x="704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321626764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图片 52">
            <a:extLst>
              <a:ext uri="{FF2B5EF4-FFF2-40B4-BE49-F238E27FC236}">
                <a16:creationId xmlns:a16="http://schemas.microsoft.com/office/drawing/2014/main" id="{684B3343-8F38-42C3-8F66-2FC1F0BBA34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32789" y="-129095"/>
            <a:ext cx="3376245" cy="3376245"/>
          </a:xfrm>
          <a:prstGeom prst="rect">
            <a:avLst/>
          </a:prstGeom>
        </p:spPr>
      </p:pic>
      <p:sp>
        <p:nvSpPr>
          <p:cNvPr id="20" name="Text Box 14">
            <a:extLst>
              <a:ext uri="{FF2B5EF4-FFF2-40B4-BE49-F238E27FC236}">
                <a16:creationId xmlns:a16="http://schemas.microsoft.com/office/drawing/2014/main" id="{23E52372-F382-4AE9-B0B8-D01478ECCDF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44826" y="1559027"/>
            <a:ext cx="9144000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sq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7763" dir="13500000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/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Đặt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tính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rồi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tính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: </a:t>
            </a:r>
          </a:p>
          <a:p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a) 4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giờ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35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phút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x 5                b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7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48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phút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: 6</a:t>
            </a:r>
          </a:p>
        </p:txBody>
      </p:sp>
      <p:sp>
        <p:nvSpPr>
          <p:cNvPr id="28" name="Line 14">
            <a:extLst>
              <a:ext uri="{FF2B5EF4-FFF2-40B4-BE49-F238E27FC236}">
                <a16:creationId xmlns:a16="http://schemas.microsoft.com/office/drawing/2014/main" id="{B437E133-BAD0-4AF7-9F5F-D06906003459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4948182" y="2905889"/>
            <a:ext cx="1587" cy="1570037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80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" name="Text Box 14">
            <a:extLst>
              <a:ext uri="{FF2B5EF4-FFF2-40B4-BE49-F238E27FC236}">
                <a16:creationId xmlns:a16="http://schemas.microsoft.com/office/drawing/2014/main" id="{2AE5E57C-B632-4BF5-84A4-584A0DEEFC9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03262" y="2651009"/>
            <a:ext cx="4419600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2800" b="1">
                <a:solidFill>
                  <a:schemeClr val="tx1"/>
                </a:solidFill>
                <a:latin typeface="VNI-Times" pitchFamily="2" charset="0"/>
              </a:defRPr>
            </a:lvl1pPr>
            <a:lvl2pPr marL="800100" indent="-34290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800" b="1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>
              <a:spcBef>
                <a:spcPct val="20000"/>
              </a:spcBef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lvl="1" defTabSz="914400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4 </a:t>
            </a:r>
            <a:r>
              <a:rPr lang="en-US" altLang="en-US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alt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35 </a:t>
            </a:r>
            <a:r>
              <a:rPr lang="en-US" altLang="en-US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phút</a:t>
            </a:r>
            <a:r>
              <a:rPr lang="en-US" alt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defTabSz="914400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5</a:t>
            </a:r>
          </a:p>
        </p:txBody>
      </p:sp>
      <p:sp>
        <p:nvSpPr>
          <p:cNvPr id="30" name="Text Box 14">
            <a:extLst>
              <a:ext uri="{FF2B5EF4-FFF2-40B4-BE49-F238E27FC236}">
                <a16:creationId xmlns:a16="http://schemas.microsoft.com/office/drawing/2014/main" id="{935E718F-7E0A-4462-ADCF-341C269E8E9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46646" y="3559729"/>
            <a:ext cx="38862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800" b="1"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800" b="1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>
              <a:spcBef>
                <a:spcPct val="20000"/>
              </a:spcBef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defTabSz="914400" fontAlgn="base">
              <a:spcBef>
                <a:spcPct val="50000"/>
              </a:spcBef>
              <a:spcAft>
                <a:spcPct val="0"/>
              </a:spcAft>
              <a:buNone/>
            </a:pPr>
            <a:r>
              <a:rPr lang="en-US" alt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20 giờ175 </a:t>
            </a:r>
            <a:r>
              <a:rPr lang="en-US" altLang="en-US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phút</a:t>
            </a:r>
            <a:endParaRPr lang="en-US" altLang="en-US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1" name="Text Box 59">
            <a:extLst>
              <a:ext uri="{FF2B5EF4-FFF2-40B4-BE49-F238E27FC236}">
                <a16:creationId xmlns:a16="http://schemas.microsoft.com/office/drawing/2014/main" id="{4C8DE7EE-6601-4291-A94A-5781EB87765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0370" y="4049866"/>
            <a:ext cx="3332553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2800" b="1"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800" b="1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>
              <a:spcBef>
                <a:spcPct val="20000"/>
              </a:spcBef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defTabSz="914400" fontAlgn="base">
              <a:spcBef>
                <a:spcPct val="50000"/>
              </a:spcBef>
              <a:spcAft>
                <a:spcPct val="0"/>
              </a:spcAft>
              <a:buNone/>
            </a:pPr>
            <a:r>
              <a:rPr lang="en-US" alt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Hay 22 </a:t>
            </a:r>
            <a:r>
              <a:rPr lang="en-US" altLang="en-US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alt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55 </a:t>
            </a:r>
            <a:r>
              <a:rPr lang="en-US" altLang="en-US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phút</a:t>
            </a:r>
            <a:endParaRPr lang="en-US" altLang="en-US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F4FC6E9A-4454-4CEC-9C38-110DE6EA224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67528" y="3103258"/>
            <a:ext cx="9906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800" b="1"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800" b="1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>
              <a:spcBef>
                <a:spcPct val="20000"/>
              </a:spcBef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</a:p>
        </p:txBody>
      </p:sp>
      <p:sp>
        <p:nvSpPr>
          <p:cNvPr id="33" name="Line 6">
            <a:extLst>
              <a:ext uri="{FF2B5EF4-FFF2-40B4-BE49-F238E27FC236}">
                <a16:creationId xmlns:a16="http://schemas.microsoft.com/office/drawing/2014/main" id="{0A7F1A73-2972-4D2E-B704-E4A4A74BC171}"/>
              </a:ext>
            </a:extLst>
          </p:cNvPr>
          <p:cNvSpPr>
            <a:spLocks noChangeShapeType="1"/>
          </p:cNvSpPr>
          <p:nvPr/>
        </p:nvSpPr>
        <p:spPr bwMode="auto">
          <a:xfrm>
            <a:off x="1656340" y="3598754"/>
            <a:ext cx="2171700" cy="0"/>
          </a:xfrm>
          <a:prstGeom prst="line">
            <a:avLst/>
          </a:prstGeom>
          <a:noFill/>
          <a:ln w="28575">
            <a:solidFill>
              <a:schemeClr val="tx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80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 Box 27">
            <a:extLst>
              <a:ext uri="{FF2B5EF4-FFF2-40B4-BE49-F238E27FC236}">
                <a16:creationId xmlns:a16="http://schemas.microsoft.com/office/drawing/2014/main" id="{AC0CDD85-82F9-464C-B0F0-F9B387257A6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26736" y="2658758"/>
            <a:ext cx="2971801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7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48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phút</a:t>
            </a:r>
            <a:r>
              <a:rPr lang="en-US" altLang="en-US" sz="1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15" name="Line 28">
            <a:extLst>
              <a:ext uri="{FF2B5EF4-FFF2-40B4-BE49-F238E27FC236}">
                <a16:creationId xmlns:a16="http://schemas.microsoft.com/office/drawing/2014/main" id="{1356EFA0-0573-4DC3-883C-31D2214B2F82}"/>
              </a:ext>
            </a:extLst>
          </p:cNvPr>
          <p:cNvSpPr>
            <a:spLocks noChangeShapeType="1"/>
          </p:cNvSpPr>
          <p:nvPr/>
        </p:nvSpPr>
        <p:spPr bwMode="auto">
          <a:xfrm>
            <a:off x="7484199" y="2646058"/>
            <a:ext cx="0" cy="838200"/>
          </a:xfrm>
          <a:prstGeom prst="line">
            <a:avLst/>
          </a:prstGeom>
          <a:noFill/>
          <a:ln w="9525">
            <a:solidFill>
              <a:srgbClr val="3333C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b="1">
              <a:solidFill>
                <a:srgbClr val="0000FF"/>
              </a:solidFill>
            </a:endParaRPr>
          </a:p>
        </p:txBody>
      </p:sp>
      <p:sp>
        <p:nvSpPr>
          <p:cNvPr id="16" name="Line 29">
            <a:extLst>
              <a:ext uri="{FF2B5EF4-FFF2-40B4-BE49-F238E27FC236}">
                <a16:creationId xmlns:a16="http://schemas.microsoft.com/office/drawing/2014/main" id="{0549100A-F889-4D78-9A2F-3A733D8D5BC2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7484199" y="3103258"/>
            <a:ext cx="1905000" cy="0"/>
          </a:xfrm>
          <a:prstGeom prst="line">
            <a:avLst/>
          </a:prstGeom>
          <a:noFill/>
          <a:ln w="9525">
            <a:solidFill>
              <a:srgbClr val="3333C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b="1">
              <a:solidFill>
                <a:srgbClr val="0000FF"/>
              </a:solidFill>
            </a:endParaRPr>
          </a:p>
        </p:txBody>
      </p:sp>
      <p:sp>
        <p:nvSpPr>
          <p:cNvPr id="17" name="Text Box 30">
            <a:extLst>
              <a:ext uri="{FF2B5EF4-FFF2-40B4-BE49-F238E27FC236}">
                <a16:creationId xmlns:a16="http://schemas.microsoft.com/office/drawing/2014/main" id="{51D1A04A-D00A-44D2-AE64-3016E14CC2E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77924" y="2660346"/>
            <a:ext cx="36195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</a:p>
        </p:txBody>
      </p:sp>
      <p:sp>
        <p:nvSpPr>
          <p:cNvPr id="19" name="Text Box 31">
            <a:extLst>
              <a:ext uri="{FF2B5EF4-FFF2-40B4-BE49-F238E27FC236}">
                <a16:creationId xmlns:a16="http://schemas.microsoft.com/office/drawing/2014/main" id="{AB3783BE-D593-4EB8-AB19-F866D29BFC1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21999" y="3090558"/>
            <a:ext cx="8382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8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1giờ</a:t>
            </a:r>
          </a:p>
        </p:txBody>
      </p:sp>
      <p:sp>
        <p:nvSpPr>
          <p:cNvPr id="23" name="Line 34">
            <a:extLst>
              <a:ext uri="{FF2B5EF4-FFF2-40B4-BE49-F238E27FC236}">
                <a16:creationId xmlns:a16="http://schemas.microsoft.com/office/drawing/2014/main" id="{3EAA9311-7E80-4693-AEA2-274909E57DA9}"/>
              </a:ext>
            </a:extLst>
          </p:cNvPr>
          <p:cNvSpPr>
            <a:spLocks noChangeShapeType="1"/>
          </p:cNvSpPr>
          <p:nvPr/>
        </p:nvSpPr>
        <p:spPr bwMode="auto">
          <a:xfrm>
            <a:off x="5198199" y="3636658"/>
            <a:ext cx="2133600" cy="0"/>
          </a:xfrm>
          <a:prstGeom prst="line">
            <a:avLst/>
          </a:prstGeom>
          <a:noFill/>
          <a:ln w="9525">
            <a:solidFill>
              <a:srgbClr val="3333C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b="1">
              <a:solidFill>
                <a:srgbClr val="0000FF"/>
              </a:solidFill>
            </a:endParaRPr>
          </a:p>
        </p:txBody>
      </p:sp>
      <p:sp>
        <p:nvSpPr>
          <p:cNvPr id="26" name="Text Box 35">
            <a:extLst>
              <a:ext uri="{FF2B5EF4-FFF2-40B4-BE49-F238E27FC236}">
                <a16:creationId xmlns:a16="http://schemas.microsoft.com/office/drawing/2014/main" id="{9E918A1E-C04B-4282-BDC3-9F83FDC8E1C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60199" y="3574746"/>
            <a:ext cx="175260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8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108 phút</a:t>
            </a:r>
          </a:p>
        </p:txBody>
      </p:sp>
      <p:sp>
        <p:nvSpPr>
          <p:cNvPr id="34" name="Text Box 37">
            <a:extLst>
              <a:ext uri="{FF2B5EF4-FFF2-40B4-BE49-F238E27FC236}">
                <a16:creationId xmlns:a16="http://schemas.microsoft.com/office/drawing/2014/main" id="{6E80CCFF-DFA8-4DB2-9104-209180D575F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58649" y="4336746"/>
            <a:ext cx="36195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8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</a:p>
        </p:txBody>
      </p:sp>
      <p:sp>
        <p:nvSpPr>
          <p:cNvPr id="35" name="Text Box 38">
            <a:extLst>
              <a:ext uri="{FF2B5EF4-FFF2-40B4-BE49-F238E27FC236}">
                <a16:creationId xmlns:a16="http://schemas.microsoft.com/office/drawing/2014/main" id="{1FD4D619-0285-4634-B656-92206B78909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27062" y="3103258"/>
            <a:ext cx="490537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8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37" name="Text Box 38">
            <a:extLst>
              <a:ext uri="{FF2B5EF4-FFF2-40B4-BE49-F238E27FC236}">
                <a16:creationId xmlns:a16="http://schemas.microsoft.com/office/drawing/2014/main" id="{810EAE35-4435-44DE-8278-4BA5093F9E7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55662" y="3077858"/>
            <a:ext cx="795337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8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</a:p>
        </p:txBody>
      </p:sp>
      <p:sp>
        <p:nvSpPr>
          <p:cNvPr id="38" name="Text Box 38">
            <a:extLst>
              <a:ext uri="{FF2B5EF4-FFF2-40B4-BE49-F238E27FC236}">
                <a16:creationId xmlns:a16="http://schemas.microsoft.com/office/drawing/2014/main" id="{44410DD3-6E1A-4547-A246-7E9797CBBDD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89062" y="3103258"/>
            <a:ext cx="490537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8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39" name="Text Box 38">
            <a:extLst>
              <a:ext uri="{FF2B5EF4-FFF2-40B4-BE49-F238E27FC236}">
                <a16:creationId xmlns:a16="http://schemas.microsoft.com/office/drawing/2014/main" id="{4724E402-2F52-43F0-8303-B7954BA6BDD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423999" y="3103258"/>
            <a:ext cx="490538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</a:p>
        </p:txBody>
      </p:sp>
      <p:sp>
        <p:nvSpPr>
          <p:cNvPr id="40" name="Text Box 38">
            <a:extLst>
              <a:ext uri="{FF2B5EF4-FFF2-40B4-BE49-F238E27FC236}">
                <a16:creationId xmlns:a16="http://schemas.microsoft.com/office/drawing/2014/main" id="{5E04D0D3-89CE-4F52-9F36-6E12C3F9ECD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685233" y="3103258"/>
            <a:ext cx="9144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8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phút</a:t>
            </a:r>
          </a:p>
        </p:txBody>
      </p:sp>
      <p:sp>
        <p:nvSpPr>
          <p:cNvPr id="41" name="Text Box 31">
            <a:extLst>
              <a:ext uri="{FF2B5EF4-FFF2-40B4-BE49-F238E27FC236}">
                <a16:creationId xmlns:a16="http://schemas.microsoft.com/office/drawing/2014/main" id="{44BF5339-EC38-48C4-88AA-C7314CB4419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83999" y="3115958"/>
            <a:ext cx="25146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8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60 phút</a:t>
            </a:r>
          </a:p>
        </p:txBody>
      </p:sp>
      <p:sp>
        <p:nvSpPr>
          <p:cNvPr id="42" name="Text Box 36">
            <a:extLst>
              <a:ext uri="{FF2B5EF4-FFF2-40B4-BE49-F238E27FC236}">
                <a16:creationId xmlns:a16="http://schemas.microsoft.com/office/drawing/2014/main" id="{BA7D1C1B-DD9A-430C-A268-26783A42952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16975" y="3966858"/>
            <a:ext cx="591249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48</a:t>
            </a:r>
          </a:p>
        </p:txBody>
      </p:sp>
    </p:spTree>
    <p:extLst>
      <p:ext uri="{BB962C8B-B14F-4D97-AF65-F5344CB8AC3E}">
        <p14:creationId xmlns:p14="http://schemas.microsoft.com/office/powerpoint/2010/main" val="1042870320"/>
      </p:ext>
    </p:extLst>
  </p:cSld>
  <p:clrMapOvr>
    <a:masterClrMapping/>
  </p:clrMapOvr>
  <p:transition>
    <p:sndAc>
      <p:stSnd>
        <p:snd r:embed="rId2" name="wind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9" grpId="0"/>
      <p:bldP spid="30" grpId="0"/>
      <p:bldP spid="31" grpId="0"/>
      <p:bldP spid="32" grpId="0"/>
      <p:bldP spid="14" grpId="0"/>
      <p:bldP spid="17" grpId="0"/>
      <p:bldP spid="19" grpId="0"/>
      <p:bldP spid="26" grpId="0"/>
      <p:bldP spid="34" grpId="0"/>
      <p:bldP spid="35" grpId="0"/>
      <p:bldP spid="37" grpId="0"/>
      <p:bldP spid="38" grpId="0"/>
      <p:bldP spid="39" grpId="0"/>
      <p:bldP spid="40" grpId="0"/>
      <p:bldP spid="41" grpId="0"/>
      <p:bldP spid="4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1" name="Google Shape;441;p46"/>
          <p:cNvSpPr/>
          <p:nvPr/>
        </p:nvSpPr>
        <p:spPr>
          <a:xfrm rot="359481">
            <a:off x="2625470" y="2155643"/>
            <a:ext cx="1089545" cy="1010840"/>
          </a:xfrm>
          <a:custGeom>
            <a:avLst/>
            <a:gdLst/>
            <a:ahLst/>
            <a:cxnLst/>
            <a:rect l="l" t="t" r="r" b="b"/>
            <a:pathLst>
              <a:path w="14918" h="13841" extrusionOk="0">
                <a:moveTo>
                  <a:pt x="7643" y="0"/>
                </a:moveTo>
                <a:cubicBezTo>
                  <a:pt x="7140" y="0"/>
                  <a:pt x="6669" y="57"/>
                  <a:pt x="6257" y="158"/>
                </a:cubicBezTo>
                <a:cubicBezTo>
                  <a:pt x="5550" y="338"/>
                  <a:pt x="4685" y="591"/>
                  <a:pt x="3821" y="1044"/>
                </a:cubicBezTo>
                <a:cubicBezTo>
                  <a:pt x="3578" y="1171"/>
                  <a:pt x="3345" y="1318"/>
                  <a:pt x="3102" y="1477"/>
                </a:cubicBezTo>
                <a:cubicBezTo>
                  <a:pt x="1783" y="2394"/>
                  <a:pt x="603" y="3913"/>
                  <a:pt x="224" y="6528"/>
                </a:cubicBezTo>
                <a:cubicBezTo>
                  <a:pt x="1" y="8153"/>
                  <a:pt x="297" y="9589"/>
                  <a:pt x="983" y="10758"/>
                </a:cubicBezTo>
                <a:cubicBezTo>
                  <a:pt x="1457" y="11581"/>
                  <a:pt x="2143" y="12267"/>
                  <a:pt x="2965" y="12774"/>
                </a:cubicBezTo>
                <a:cubicBezTo>
                  <a:pt x="3705" y="13237"/>
                  <a:pt x="4568" y="13566"/>
                  <a:pt x="5517" y="13723"/>
                </a:cubicBezTo>
                <a:cubicBezTo>
                  <a:pt x="5963" y="13800"/>
                  <a:pt x="6429" y="13840"/>
                  <a:pt x="6910" y="13840"/>
                </a:cubicBezTo>
                <a:cubicBezTo>
                  <a:pt x="7421" y="13840"/>
                  <a:pt x="7950" y="13795"/>
                  <a:pt x="8492" y="13703"/>
                </a:cubicBezTo>
                <a:cubicBezTo>
                  <a:pt x="9591" y="13523"/>
                  <a:pt x="10530" y="13186"/>
                  <a:pt x="11310" y="12710"/>
                </a:cubicBezTo>
                <a:cubicBezTo>
                  <a:pt x="14125" y="11012"/>
                  <a:pt x="14918" y="7680"/>
                  <a:pt x="13852" y="4462"/>
                </a:cubicBezTo>
                <a:cubicBezTo>
                  <a:pt x="13335" y="2890"/>
                  <a:pt x="12429" y="1814"/>
                  <a:pt x="11373" y="1108"/>
                </a:cubicBezTo>
                <a:cubicBezTo>
                  <a:pt x="10188" y="315"/>
                  <a:pt x="8827" y="0"/>
                  <a:pt x="7643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/>
          </a:p>
        </p:txBody>
      </p:sp>
      <p:sp>
        <p:nvSpPr>
          <p:cNvPr id="442" name="Google Shape;442;p46"/>
          <p:cNvSpPr/>
          <p:nvPr/>
        </p:nvSpPr>
        <p:spPr>
          <a:xfrm rot="359481">
            <a:off x="2611765" y="3938753"/>
            <a:ext cx="1089545" cy="1010840"/>
          </a:xfrm>
          <a:custGeom>
            <a:avLst/>
            <a:gdLst/>
            <a:ahLst/>
            <a:cxnLst/>
            <a:rect l="l" t="t" r="r" b="b"/>
            <a:pathLst>
              <a:path w="14918" h="13841" extrusionOk="0">
                <a:moveTo>
                  <a:pt x="7643" y="0"/>
                </a:moveTo>
                <a:cubicBezTo>
                  <a:pt x="7140" y="0"/>
                  <a:pt x="6669" y="57"/>
                  <a:pt x="6257" y="158"/>
                </a:cubicBezTo>
                <a:cubicBezTo>
                  <a:pt x="5550" y="338"/>
                  <a:pt x="4685" y="591"/>
                  <a:pt x="3821" y="1044"/>
                </a:cubicBezTo>
                <a:cubicBezTo>
                  <a:pt x="3578" y="1171"/>
                  <a:pt x="3345" y="1318"/>
                  <a:pt x="3102" y="1477"/>
                </a:cubicBezTo>
                <a:cubicBezTo>
                  <a:pt x="1783" y="2394"/>
                  <a:pt x="603" y="3913"/>
                  <a:pt x="224" y="6528"/>
                </a:cubicBezTo>
                <a:cubicBezTo>
                  <a:pt x="1" y="8153"/>
                  <a:pt x="297" y="9589"/>
                  <a:pt x="983" y="10758"/>
                </a:cubicBezTo>
                <a:cubicBezTo>
                  <a:pt x="1457" y="11581"/>
                  <a:pt x="2143" y="12267"/>
                  <a:pt x="2965" y="12774"/>
                </a:cubicBezTo>
                <a:cubicBezTo>
                  <a:pt x="3705" y="13237"/>
                  <a:pt x="4568" y="13566"/>
                  <a:pt x="5517" y="13723"/>
                </a:cubicBezTo>
                <a:cubicBezTo>
                  <a:pt x="5963" y="13800"/>
                  <a:pt x="6429" y="13840"/>
                  <a:pt x="6910" y="13840"/>
                </a:cubicBezTo>
                <a:cubicBezTo>
                  <a:pt x="7421" y="13840"/>
                  <a:pt x="7950" y="13795"/>
                  <a:pt x="8492" y="13703"/>
                </a:cubicBezTo>
                <a:cubicBezTo>
                  <a:pt x="9591" y="13523"/>
                  <a:pt x="10530" y="13186"/>
                  <a:pt x="11310" y="12710"/>
                </a:cubicBezTo>
                <a:cubicBezTo>
                  <a:pt x="14125" y="11012"/>
                  <a:pt x="14918" y="7680"/>
                  <a:pt x="13852" y="4462"/>
                </a:cubicBezTo>
                <a:cubicBezTo>
                  <a:pt x="13335" y="2890"/>
                  <a:pt x="12429" y="1814"/>
                  <a:pt x="11373" y="1108"/>
                </a:cubicBezTo>
                <a:cubicBezTo>
                  <a:pt x="10188" y="315"/>
                  <a:pt x="8827" y="0"/>
                  <a:pt x="7643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/>
          </a:p>
        </p:txBody>
      </p:sp>
      <p:sp>
        <p:nvSpPr>
          <p:cNvPr id="445" name="Google Shape;445;p46"/>
          <p:cNvSpPr txBox="1">
            <a:spLocks noGrp="1"/>
          </p:cNvSpPr>
          <p:nvPr>
            <p:ph type="title"/>
          </p:nvPr>
        </p:nvSpPr>
        <p:spPr>
          <a:xfrm>
            <a:off x="2598800" y="1110144"/>
            <a:ext cx="6994400" cy="6368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pPr algn="ctr"/>
            <a:r>
              <a:rPr lang="en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YÊU CẦU CẦN ĐẠT</a:t>
            </a:r>
            <a:endParaRPr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46" name="Google Shape;446;p46"/>
          <p:cNvSpPr txBox="1">
            <a:spLocks noGrp="1"/>
          </p:cNvSpPr>
          <p:nvPr>
            <p:ph type="title" idx="3"/>
          </p:nvPr>
        </p:nvSpPr>
        <p:spPr>
          <a:xfrm>
            <a:off x="2560255" y="2312527"/>
            <a:ext cx="1220000" cy="5860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r>
              <a:rPr lang="en"/>
              <a:t>01</a:t>
            </a:r>
            <a:endParaRPr/>
          </a:p>
        </p:txBody>
      </p:sp>
      <p:sp>
        <p:nvSpPr>
          <p:cNvPr id="447" name="Google Shape;447;p46"/>
          <p:cNvSpPr txBox="1">
            <a:spLocks noGrp="1"/>
          </p:cNvSpPr>
          <p:nvPr>
            <p:ph type="title" idx="5"/>
          </p:nvPr>
        </p:nvSpPr>
        <p:spPr>
          <a:xfrm>
            <a:off x="3721598" y="3817285"/>
            <a:ext cx="7643477" cy="5860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r>
              <a:rPr lang="en-US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Vận</a:t>
            </a:r>
            <a:r>
              <a:rPr lang="en-US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dụng</a:t>
            </a:r>
            <a:r>
              <a:rPr lang="en-US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phép</a:t>
            </a:r>
            <a:r>
              <a:rPr lang="en-US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nhân</a:t>
            </a:r>
            <a:r>
              <a:rPr lang="en-US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chia </a:t>
            </a:r>
            <a:r>
              <a:rPr lang="en-US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số</a:t>
            </a:r>
            <a:r>
              <a:rPr lang="en-US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đo</a:t>
            </a:r>
            <a:r>
              <a:rPr lang="en-US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thời</a:t>
            </a:r>
            <a:r>
              <a:rPr lang="en-US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gian</a:t>
            </a:r>
            <a:r>
              <a:rPr lang="en-US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với</a:t>
            </a:r>
            <a:r>
              <a:rPr lang="en-US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một</a:t>
            </a:r>
            <a:r>
              <a:rPr lang="en-US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số</a:t>
            </a:r>
            <a:r>
              <a:rPr lang="en-US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để</a:t>
            </a:r>
            <a:r>
              <a:rPr lang="en-US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giải</a:t>
            </a:r>
            <a:r>
              <a:rPr lang="en-US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các</a:t>
            </a:r>
            <a:r>
              <a:rPr lang="en-US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bài</a:t>
            </a:r>
            <a:r>
              <a:rPr lang="en-US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toán</a:t>
            </a:r>
            <a:r>
              <a:rPr lang="en-US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có</a:t>
            </a:r>
            <a:r>
              <a:rPr lang="en-US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liên</a:t>
            </a:r>
            <a:r>
              <a:rPr lang="en-US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quan</a:t>
            </a:r>
            <a:r>
              <a:rPr lang="en-US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đến</a:t>
            </a:r>
            <a:r>
              <a:rPr lang="en-US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số</a:t>
            </a:r>
            <a:r>
              <a:rPr lang="en-US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đo</a:t>
            </a:r>
            <a:r>
              <a:rPr lang="en-US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thời</a:t>
            </a:r>
            <a:r>
              <a:rPr lang="en-US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gian</a:t>
            </a:r>
            <a:r>
              <a:rPr lang="en-US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</a:p>
        </p:txBody>
      </p:sp>
      <p:sp>
        <p:nvSpPr>
          <p:cNvPr id="455" name="Google Shape;455;p46"/>
          <p:cNvSpPr txBox="1">
            <a:spLocks noGrp="1"/>
          </p:cNvSpPr>
          <p:nvPr>
            <p:ph type="title" idx="6"/>
          </p:nvPr>
        </p:nvSpPr>
        <p:spPr>
          <a:xfrm>
            <a:off x="2501599" y="4095637"/>
            <a:ext cx="1220000" cy="5860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r>
              <a:rPr lang="en"/>
              <a:t>02</a:t>
            </a:r>
            <a:endParaRPr/>
          </a:p>
        </p:txBody>
      </p:sp>
      <p:sp>
        <p:nvSpPr>
          <p:cNvPr id="457" name="Google Shape;457;p46"/>
          <p:cNvSpPr txBox="1">
            <a:spLocks noGrp="1"/>
          </p:cNvSpPr>
          <p:nvPr>
            <p:ph type="title" idx="2"/>
          </p:nvPr>
        </p:nvSpPr>
        <p:spPr>
          <a:xfrm>
            <a:off x="3682544" y="2154201"/>
            <a:ext cx="7721583" cy="5860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r>
              <a:rPr lang="vi-VN" b="0" i="0" dirty="0">
                <a:solidFill>
                  <a:schemeClr val="bg1"/>
                </a:solidFill>
                <a:effectLst/>
              </a:rPr>
              <a:t> </a:t>
            </a:r>
            <a:r>
              <a:rPr lang="en-US" b="0" i="0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Ôn</a:t>
            </a:r>
            <a:r>
              <a:rPr lang="en-US" b="0" i="0" dirty="0">
                <a:solidFill>
                  <a:schemeClr val="bg1"/>
                </a:solidFill>
                <a:latin typeface="Times New Roman" panose="02020603050405020304" pitchFamily="18" charset="0"/>
              </a:rPr>
              <a:t> </a:t>
            </a:r>
            <a:r>
              <a:rPr lang="en-US" b="0" i="0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tập</a:t>
            </a:r>
            <a:r>
              <a:rPr lang="en-US" b="0" i="0" dirty="0">
                <a:solidFill>
                  <a:schemeClr val="bg1"/>
                </a:solidFill>
                <a:latin typeface="Times New Roman" panose="02020603050405020304" pitchFamily="18" charset="0"/>
              </a:rPr>
              <a:t> </a:t>
            </a:r>
            <a:r>
              <a:rPr lang="en-US" b="0" i="0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cách</a:t>
            </a:r>
            <a:r>
              <a:rPr lang="en-US" b="0" i="0" dirty="0">
                <a:solidFill>
                  <a:schemeClr val="bg1"/>
                </a:solidFill>
                <a:latin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thực</a:t>
            </a:r>
            <a:r>
              <a:rPr lang="en-US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hiện</a:t>
            </a:r>
            <a:r>
              <a:rPr lang="en-US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phép</a:t>
            </a:r>
            <a:r>
              <a:rPr lang="en-US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nhân</a:t>
            </a:r>
            <a:r>
              <a:rPr lang="en-US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chia </a:t>
            </a:r>
            <a:r>
              <a:rPr lang="en-US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số</a:t>
            </a:r>
            <a:r>
              <a:rPr lang="en-US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đo</a:t>
            </a:r>
            <a:r>
              <a:rPr lang="en-US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thời</a:t>
            </a:r>
            <a:r>
              <a:rPr lang="en-US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gian</a:t>
            </a:r>
            <a:r>
              <a:rPr lang="en-US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với</a:t>
            </a:r>
            <a:r>
              <a:rPr lang="en-US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một</a:t>
            </a:r>
            <a:r>
              <a:rPr lang="en-US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số</a:t>
            </a:r>
            <a:r>
              <a:rPr lang="en-US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br>
              <a:rPr lang="vi-VN" b="0" i="0" dirty="0">
                <a:solidFill>
                  <a:schemeClr val="bg1"/>
                </a:solidFill>
                <a:effectLst/>
              </a:rPr>
            </a:br>
            <a:br>
              <a:rPr lang="vi-VN" b="0" i="0" dirty="0">
                <a:solidFill>
                  <a:schemeClr val="bg1"/>
                </a:solidFill>
                <a:effectLst/>
              </a:rPr>
            </a:br>
            <a:endParaRPr dirty="0">
              <a:solidFill>
                <a:schemeClr val="bg1"/>
              </a:solidFill>
            </a:endParaRPr>
          </a:p>
        </p:txBody>
      </p:sp>
      <p:grpSp>
        <p:nvGrpSpPr>
          <p:cNvPr id="458" name="Google Shape;458;p46"/>
          <p:cNvGrpSpPr/>
          <p:nvPr/>
        </p:nvGrpSpPr>
        <p:grpSpPr>
          <a:xfrm>
            <a:off x="543282" y="3018770"/>
            <a:ext cx="1765607" cy="3347929"/>
            <a:chOff x="2240225" y="4235013"/>
            <a:chExt cx="326175" cy="618475"/>
          </a:xfrm>
        </p:grpSpPr>
        <p:sp>
          <p:nvSpPr>
            <p:cNvPr id="459" name="Google Shape;459;p46"/>
            <p:cNvSpPr/>
            <p:nvPr/>
          </p:nvSpPr>
          <p:spPr>
            <a:xfrm>
              <a:off x="2280150" y="4506638"/>
              <a:ext cx="67475" cy="89550"/>
            </a:xfrm>
            <a:custGeom>
              <a:avLst/>
              <a:gdLst/>
              <a:ahLst/>
              <a:cxnLst/>
              <a:rect l="l" t="t" r="r" b="b"/>
              <a:pathLst>
                <a:path w="2699" h="3582" extrusionOk="0">
                  <a:moveTo>
                    <a:pt x="1826" y="1"/>
                  </a:moveTo>
                  <a:cubicBezTo>
                    <a:pt x="1533" y="1"/>
                    <a:pt x="1257" y="165"/>
                    <a:pt x="1129" y="451"/>
                  </a:cubicBezTo>
                  <a:lnTo>
                    <a:pt x="176" y="2492"/>
                  </a:lnTo>
                  <a:cubicBezTo>
                    <a:pt x="0" y="2872"/>
                    <a:pt x="162" y="3325"/>
                    <a:pt x="559" y="3515"/>
                  </a:cubicBezTo>
                  <a:cubicBezTo>
                    <a:pt x="616" y="3547"/>
                    <a:pt x="690" y="3561"/>
                    <a:pt x="763" y="3575"/>
                  </a:cubicBezTo>
                  <a:cubicBezTo>
                    <a:pt x="798" y="3580"/>
                    <a:pt x="832" y="3582"/>
                    <a:pt x="867" y="3582"/>
                  </a:cubicBezTo>
                  <a:cubicBezTo>
                    <a:pt x="1157" y="3582"/>
                    <a:pt x="1440" y="3425"/>
                    <a:pt x="1569" y="3135"/>
                  </a:cubicBezTo>
                  <a:lnTo>
                    <a:pt x="2522" y="1099"/>
                  </a:lnTo>
                  <a:cubicBezTo>
                    <a:pt x="2698" y="715"/>
                    <a:pt x="2536" y="247"/>
                    <a:pt x="2156" y="72"/>
                  </a:cubicBezTo>
                  <a:cubicBezTo>
                    <a:pt x="2048" y="24"/>
                    <a:pt x="1936" y="1"/>
                    <a:pt x="1826" y="1"/>
                  </a:cubicBezTo>
                  <a:close/>
                </a:path>
              </a:pathLst>
            </a:custGeom>
            <a:solidFill>
              <a:srgbClr val="EDA39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460" name="Google Shape;460;p46"/>
            <p:cNvSpPr/>
            <p:nvPr/>
          </p:nvSpPr>
          <p:spPr>
            <a:xfrm>
              <a:off x="2456025" y="4510763"/>
              <a:ext cx="70800" cy="87825"/>
            </a:xfrm>
            <a:custGeom>
              <a:avLst/>
              <a:gdLst/>
              <a:ahLst/>
              <a:cxnLst/>
              <a:rect l="l" t="t" r="r" b="b"/>
              <a:pathLst>
                <a:path w="2832" h="3513" extrusionOk="0">
                  <a:moveTo>
                    <a:pt x="893" y="1"/>
                  </a:moveTo>
                  <a:cubicBezTo>
                    <a:pt x="766" y="1"/>
                    <a:pt x="636" y="32"/>
                    <a:pt x="514" y="97"/>
                  </a:cubicBezTo>
                  <a:cubicBezTo>
                    <a:pt x="148" y="286"/>
                    <a:pt x="0" y="758"/>
                    <a:pt x="208" y="1138"/>
                  </a:cubicBezTo>
                  <a:lnTo>
                    <a:pt x="1277" y="3118"/>
                  </a:lnTo>
                  <a:cubicBezTo>
                    <a:pt x="1425" y="3364"/>
                    <a:pt x="1689" y="3512"/>
                    <a:pt x="1952" y="3512"/>
                  </a:cubicBezTo>
                  <a:cubicBezTo>
                    <a:pt x="2083" y="3512"/>
                    <a:pt x="2199" y="3484"/>
                    <a:pt x="2318" y="3424"/>
                  </a:cubicBezTo>
                  <a:cubicBezTo>
                    <a:pt x="2698" y="3220"/>
                    <a:pt x="2832" y="2749"/>
                    <a:pt x="2624" y="2383"/>
                  </a:cubicBezTo>
                  <a:lnTo>
                    <a:pt x="1555" y="406"/>
                  </a:lnTo>
                  <a:cubicBezTo>
                    <a:pt x="1425" y="144"/>
                    <a:pt x="1166" y="1"/>
                    <a:pt x="893" y="1"/>
                  </a:cubicBezTo>
                  <a:close/>
                </a:path>
              </a:pathLst>
            </a:custGeom>
            <a:solidFill>
              <a:srgbClr val="EDA39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461" name="Google Shape;461;p46"/>
            <p:cNvSpPr/>
            <p:nvPr/>
          </p:nvSpPr>
          <p:spPr>
            <a:xfrm>
              <a:off x="2334050" y="4632238"/>
              <a:ext cx="141425" cy="202450"/>
            </a:xfrm>
            <a:custGeom>
              <a:avLst/>
              <a:gdLst/>
              <a:ahLst/>
              <a:cxnLst/>
              <a:rect l="l" t="t" r="r" b="b"/>
              <a:pathLst>
                <a:path w="5657" h="8098" extrusionOk="0">
                  <a:moveTo>
                    <a:pt x="0" y="0"/>
                  </a:moveTo>
                  <a:cubicBezTo>
                    <a:pt x="0" y="0"/>
                    <a:pt x="88" y="5470"/>
                    <a:pt x="454" y="7725"/>
                  </a:cubicBezTo>
                  <a:cubicBezTo>
                    <a:pt x="454" y="7725"/>
                    <a:pt x="904" y="8098"/>
                    <a:pt x="1555" y="8098"/>
                  </a:cubicBezTo>
                  <a:cubicBezTo>
                    <a:pt x="1808" y="8098"/>
                    <a:pt x="2090" y="8042"/>
                    <a:pt x="2389" y="7887"/>
                  </a:cubicBezTo>
                  <a:lnTo>
                    <a:pt x="2522" y="2744"/>
                  </a:lnTo>
                  <a:lnTo>
                    <a:pt x="2522" y="2684"/>
                  </a:lnTo>
                  <a:cubicBezTo>
                    <a:pt x="2649" y="2684"/>
                    <a:pt x="2782" y="2678"/>
                    <a:pt x="2922" y="2678"/>
                  </a:cubicBezTo>
                  <a:cubicBezTo>
                    <a:pt x="2992" y="2678"/>
                    <a:pt x="3064" y="2679"/>
                    <a:pt x="3138" y="2684"/>
                  </a:cubicBezTo>
                  <a:lnTo>
                    <a:pt x="3138" y="2744"/>
                  </a:lnTo>
                  <a:lnTo>
                    <a:pt x="3254" y="7887"/>
                  </a:lnTo>
                  <a:cubicBezTo>
                    <a:pt x="3553" y="8042"/>
                    <a:pt x="3836" y="8098"/>
                    <a:pt x="4090" y="8098"/>
                  </a:cubicBezTo>
                  <a:cubicBezTo>
                    <a:pt x="4746" y="8098"/>
                    <a:pt x="5203" y="7725"/>
                    <a:pt x="5203" y="7725"/>
                  </a:cubicBezTo>
                  <a:cubicBezTo>
                    <a:pt x="5555" y="5470"/>
                    <a:pt x="5657" y="0"/>
                    <a:pt x="5657" y="0"/>
                  </a:cubicBezTo>
                  <a:lnTo>
                    <a:pt x="5657" y="0"/>
                  </a:lnTo>
                  <a:lnTo>
                    <a:pt x="4440" y="236"/>
                  </a:lnTo>
                  <a:lnTo>
                    <a:pt x="1130" y="22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1D6D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462" name="Google Shape;462;p46"/>
            <p:cNvSpPr/>
            <p:nvPr/>
          </p:nvSpPr>
          <p:spPr>
            <a:xfrm>
              <a:off x="2374675" y="4697488"/>
              <a:ext cx="60525" cy="2225"/>
            </a:xfrm>
            <a:custGeom>
              <a:avLst/>
              <a:gdLst/>
              <a:ahLst/>
              <a:cxnLst/>
              <a:rect l="l" t="t" r="r" b="b"/>
              <a:pathLst>
                <a:path w="2421" h="89" extrusionOk="0">
                  <a:moveTo>
                    <a:pt x="1204" y="0"/>
                  </a:moveTo>
                  <a:cubicBezTo>
                    <a:pt x="1014" y="0"/>
                    <a:pt x="810" y="0"/>
                    <a:pt x="616" y="14"/>
                  </a:cubicBezTo>
                  <a:cubicBezTo>
                    <a:pt x="412" y="14"/>
                    <a:pt x="222" y="28"/>
                    <a:pt x="18" y="46"/>
                  </a:cubicBezTo>
                  <a:cubicBezTo>
                    <a:pt x="18" y="46"/>
                    <a:pt x="1" y="46"/>
                    <a:pt x="1" y="60"/>
                  </a:cubicBezTo>
                  <a:cubicBezTo>
                    <a:pt x="1" y="74"/>
                    <a:pt x="18" y="74"/>
                    <a:pt x="18" y="74"/>
                  </a:cubicBezTo>
                  <a:cubicBezTo>
                    <a:pt x="222" y="88"/>
                    <a:pt x="412" y="88"/>
                    <a:pt x="616" y="88"/>
                  </a:cubicBezTo>
                  <a:lnTo>
                    <a:pt x="1204" y="74"/>
                  </a:lnTo>
                  <a:lnTo>
                    <a:pt x="2392" y="60"/>
                  </a:lnTo>
                  <a:cubicBezTo>
                    <a:pt x="2407" y="60"/>
                    <a:pt x="2407" y="46"/>
                    <a:pt x="2407" y="28"/>
                  </a:cubicBezTo>
                  <a:cubicBezTo>
                    <a:pt x="2421" y="28"/>
                    <a:pt x="2407" y="14"/>
                    <a:pt x="2392" y="14"/>
                  </a:cubicBezTo>
                  <a:cubicBezTo>
                    <a:pt x="1995" y="0"/>
                    <a:pt x="1601" y="0"/>
                    <a:pt x="1204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463" name="Google Shape;463;p46"/>
            <p:cNvSpPr/>
            <p:nvPr/>
          </p:nvSpPr>
          <p:spPr>
            <a:xfrm>
              <a:off x="2402900" y="4624238"/>
              <a:ext cx="2225" cy="60425"/>
            </a:xfrm>
            <a:custGeom>
              <a:avLst/>
              <a:gdLst/>
              <a:ahLst/>
              <a:cxnLst/>
              <a:rect l="l" t="t" r="r" b="b"/>
              <a:pathLst>
                <a:path w="89" h="2417" extrusionOk="0">
                  <a:moveTo>
                    <a:pt x="60" y="0"/>
                  </a:moveTo>
                  <a:cubicBezTo>
                    <a:pt x="46" y="0"/>
                    <a:pt x="32" y="14"/>
                    <a:pt x="32" y="28"/>
                  </a:cubicBezTo>
                  <a:cubicBezTo>
                    <a:pt x="15" y="218"/>
                    <a:pt x="15" y="426"/>
                    <a:pt x="15" y="616"/>
                  </a:cubicBezTo>
                  <a:cubicBezTo>
                    <a:pt x="15" y="820"/>
                    <a:pt x="1" y="1010"/>
                    <a:pt x="15" y="1217"/>
                  </a:cubicBezTo>
                  <a:cubicBezTo>
                    <a:pt x="15" y="1611"/>
                    <a:pt x="15" y="2009"/>
                    <a:pt x="60" y="2403"/>
                  </a:cubicBezTo>
                  <a:lnTo>
                    <a:pt x="75" y="2417"/>
                  </a:lnTo>
                  <a:cubicBezTo>
                    <a:pt x="89" y="2417"/>
                    <a:pt x="89" y="2403"/>
                    <a:pt x="89" y="2403"/>
                  </a:cubicBezTo>
                  <a:lnTo>
                    <a:pt x="89" y="1801"/>
                  </a:lnTo>
                  <a:lnTo>
                    <a:pt x="89" y="1217"/>
                  </a:lnTo>
                  <a:lnTo>
                    <a:pt x="89" y="616"/>
                  </a:lnTo>
                  <a:cubicBezTo>
                    <a:pt x="75" y="426"/>
                    <a:pt x="75" y="218"/>
                    <a:pt x="75" y="28"/>
                  </a:cubicBezTo>
                  <a:cubicBezTo>
                    <a:pt x="75" y="14"/>
                    <a:pt x="60" y="0"/>
                    <a:pt x="60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464" name="Google Shape;464;p46"/>
            <p:cNvSpPr/>
            <p:nvPr/>
          </p:nvSpPr>
          <p:spPr>
            <a:xfrm>
              <a:off x="2404050" y="4643213"/>
              <a:ext cx="10225" cy="38475"/>
            </a:xfrm>
            <a:custGeom>
              <a:avLst/>
              <a:gdLst/>
              <a:ahLst/>
              <a:cxnLst/>
              <a:rect l="l" t="t" r="r" b="b"/>
              <a:pathLst>
                <a:path w="409" h="1539" extrusionOk="0">
                  <a:moveTo>
                    <a:pt x="366" y="1"/>
                  </a:moveTo>
                  <a:cubicBezTo>
                    <a:pt x="366" y="1"/>
                    <a:pt x="352" y="1"/>
                    <a:pt x="352" y="19"/>
                  </a:cubicBezTo>
                  <a:cubicBezTo>
                    <a:pt x="352" y="296"/>
                    <a:pt x="352" y="574"/>
                    <a:pt x="320" y="852"/>
                  </a:cubicBezTo>
                  <a:cubicBezTo>
                    <a:pt x="306" y="986"/>
                    <a:pt x="306" y="1130"/>
                    <a:pt x="278" y="1250"/>
                  </a:cubicBezTo>
                  <a:cubicBezTo>
                    <a:pt x="250" y="1320"/>
                    <a:pt x="233" y="1380"/>
                    <a:pt x="190" y="1426"/>
                  </a:cubicBezTo>
                  <a:cubicBezTo>
                    <a:pt x="155" y="1469"/>
                    <a:pt x="114" y="1487"/>
                    <a:pt x="70" y="1487"/>
                  </a:cubicBezTo>
                  <a:cubicBezTo>
                    <a:pt x="57" y="1487"/>
                    <a:pt x="43" y="1485"/>
                    <a:pt x="29" y="1482"/>
                  </a:cubicBezTo>
                  <a:cubicBezTo>
                    <a:pt x="14" y="1482"/>
                    <a:pt x="14" y="1482"/>
                    <a:pt x="14" y="1496"/>
                  </a:cubicBezTo>
                  <a:cubicBezTo>
                    <a:pt x="0" y="1514"/>
                    <a:pt x="14" y="1514"/>
                    <a:pt x="14" y="1528"/>
                  </a:cubicBezTo>
                  <a:cubicBezTo>
                    <a:pt x="34" y="1535"/>
                    <a:pt x="55" y="1539"/>
                    <a:pt x="75" y="1539"/>
                  </a:cubicBezTo>
                  <a:cubicBezTo>
                    <a:pt x="133" y="1539"/>
                    <a:pt x="191" y="1512"/>
                    <a:pt x="233" y="1468"/>
                  </a:cubicBezTo>
                  <a:cubicBezTo>
                    <a:pt x="292" y="1408"/>
                    <a:pt x="320" y="1338"/>
                    <a:pt x="338" y="1278"/>
                  </a:cubicBezTo>
                  <a:cubicBezTo>
                    <a:pt x="380" y="1130"/>
                    <a:pt x="394" y="1000"/>
                    <a:pt x="394" y="852"/>
                  </a:cubicBezTo>
                  <a:cubicBezTo>
                    <a:pt x="408" y="574"/>
                    <a:pt x="408" y="296"/>
                    <a:pt x="394" y="19"/>
                  </a:cubicBezTo>
                  <a:cubicBezTo>
                    <a:pt x="394" y="1"/>
                    <a:pt x="380" y="1"/>
                    <a:pt x="366" y="1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465" name="Google Shape;465;p46"/>
            <p:cNvSpPr/>
            <p:nvPr/>
          </p:nvSpPr>
          <p:spPr>
            <a:xfrm>
              <a:off x="2336250" y="4639263"/>
              <a:ext cx="17950" cy="30175"/>
            </a:xfrm>
            <a:custGeom>
              <a:avLst/>
              <a:gdLst/>
              <a:ahLst/>
              <a:cxnLst/>
              <a:rect l="l" t="t" r="r" b="b"/>
              <a:pathLst>
                <a:path w="718" h="1207" extrusionOk="0">
                  <a:moveTo>
                    <a:pt x="704" y="1"/>
                  </a:moveTo>
                  <a:cubicBezTo>
                    <a:pt x="690" y="1"/>
                    <a:pt x="676" y="1"/>
                    <a:pt x="676" y="15"/>
                  </a:cubicBezTo>
                  <a:lnTo>
                    <a:pt x="676" y="191"/>
                  </a:lnTo>
                  <a:cubicBezTo>
                    <a:pt x="658" y="247"/>
                    <a:pt x="658" y="307"/>
                    <a:pt x="644" y="366"/>
                  </a:cubicBezTo>
                  <a:lnTo>
                    <a:pt x="616" y="454"/>
                  </a:lnTo>
                  <a:lnTo>
                    <a:pt x="588" y="542"/>
                  </a:lnTo>
                  <a:cubicBezTo>
                    <a:pt x="588" y="571"/>
                    <a:pt x="570" y="585"/>
                    <a:pt x="556" y="616"/>
                  </a:cubicBezTo>
                  <a:cubicBezTo>
                    <a:pt x="542" y="644"/>
                    <a:pt x="528" y="673"/>
                    <a:pt x="514" y="687"/>
                  </a:cubicBezTo>
                  <a:cubicBezTo>
                    <a:pt x="454" y="792"/>
                    <a:pt x="380" y="894"/>
                    <a:pt x="292" y="968"/>
                  </a:cubicBezTo>
                  <a:cubicBezTo>
                    <a:pt x="218" y="1056"/>
                    <a:pt x="116" y="1112"/>
                    <a:pt x="14" y="1172"/>
                  </a:cubicBezTo>
                  <a:cubicBezTo>
                    <a:pt x="0" y="1172"/>
                    <a:pt x="0" y="1186"/>
                    <a:pt x="0" y="1200"/>
                  </a:cubicBezTo>
                  <a:cubicBezTo>
                    <a:pt x="0" y="1200"/>
                    <a:pt x="7" y="1206"/>
                    <a:pt x="11" y="1206"/>
                  </a:cubicBezTo>
                  <a:cubicBezTo>
                    <a:pt x="13" y="1206"/>
                    <a:pt x="14" y="1205"/>
                    <a:pt x="14" y="1200"/>
                  </a:cubicBezTo>
                  <a:cubicBezTo>
                    <a:pt x="148" y="1172"/>
                    <a:pt x="250" y="1098"/>
                    <a:pt x="352" y="1024"/>
                  </a:cubicBezTo>
                  <a:cubicBezTo>
                    <a:pt x="440" y="936"/>
                    <a:pt x="528" y="848"/>
                    <a:pt x="588" y="732"/>
                  </a:cubicBezTo>
                  <a:cubicBezTo>
                    <a:pt x="602" y="704"/>
                    <a:pt x="602" y="673"/>
                    <a:pt x="616" y="644"/>
                  </a:cubicBezTo>
                  <a:cubicBezTo>
                    <a:pt x="630" y="616"/>
                    <a:pt x="644" y="585"/>
                    <a:pt x="658" y="556"/>
                  </a:cubicBezTo>
                  <a:lnTo>
                    <a:pt x="690" y="469"/>
                  </a:lnTo>
                  <a:lnTo>
                    <a:pt x="704" y="381"/>
                  </a:lnTo>
                  <a:cubicBezTo>
                    <a:pt x="704" y="352"/>
                    <a:pt x="718" y="321"/>
                    <a:pt x="718" y="293"/>
                  </a:cubicBezTo>
                  <a:lnTo>
                    <a:pt x="718" y="191"/>
                  </a:lnTo>
                  <a:lnTo>
                    <a:pt x="718" y="15"/>
                  </a:lnTo>
                  <a:cubicBezTo>
                    <a:pt x="718" y="1"/>
                    <a:pt x="704" y="1"/>
                    <a:pt x="704" y="1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466" name="Google Shape;466;p46"/>
            <p:cNvSpPr/>
            <p:nvPr/>
          </p:nvSpPr>
          <p:spPr>
            <a:xfrm>
              <a:off x="2457525" y="4639263"/>
              <a:ext cx="18300" cy="30025"/>
            </a:xfrm>
            <a:custGeom>
              <a:avLst/>
              <a:gdLst/>
              <a:ahLst/>
              <a:cxnLst/>
              <a:rect l="l" t="t" r="r" b="b"/>
              <a:pathLst>
                <a:path w="732" h="1201" extrusionOk="0">
                  <a:moveTo>
                    <a:pt x="28" y="1"/>
                  </a:moveTo>
                  <a:cubicBezTo>
                    <a:pt x="14" y="1"/>
                    <a:pt x="14" y="1"/>
                    <a:pt x="14" y="15"/>
                  </a:cubicBezTo>
                  <a:cubicBezTo>
                    <a:pt x="14" y="71"/>
                    <a:pt x="0" y="131"/>
                    <a:pt x="0" y="191"/>
                  </a:cubicBezTo>
                  <a:lnTo>
                    <a:pt x="14" y="293"/>
                  </a:lnTo>
                  <a:cubicBezTo>
                    <a:pt x="14" y="321"/>
                    <a:pt x="14" y="352"/>
                    <a:pt x="28" y="381"/>
                  </a:cubicBezTo>
                  <a:lnTo>
                    <a:pt x="46" y="469"/>
                  </a:lnTo>
                  <a:lnTo>
                    <a:pt x="74" y="556"/>
                  </a:lnTo>
                  <a:cubicBezTo>
                    <a:pt x="74" y="585"/>
                    <a:pt x="88" y="616"/>
                    <a:pt x="102" y="644"/>
                  </a:cubicBezTo>
                  <a:cubicBezTo>
                    <a:pt x="116" y="673"/>
                    <a:pt x="134" y="704"/>
                    <a:pt x="148" y="732"/>
                  </a:cubicBezTo>
                  <a:cubicBezTo>
                    <a:pt x="204" y="848"/>
                    <a:pt x="292" y="936"/>
                    <a:pt x="380" y="1024"/>
                  </a:cubicBezTo>
                  <a:cubicBezTo>
                    <a:pt x="468" y="1098"/>
                    <a:pt x="587" y="1172"/>
                    <a:pt x="704" y="1200"/>
                  </a:cubicBezTo>
                  <a:lnTo>
                    <a:pt x="718" y="1200"/>
                  </a:lnTo>
                  <a:cubicBezTo>
                    <a:pt x="732" y="1186"/>
                    <a:pt x="718" y="1172"/>
                    <a:pt x="718" y="1172"/>
                  </a:cubicBezTo>
                  <a:cubicBezTo>
                    <a:pt x="616" y="1112"/>
                    <a:pt x="514" y="1056"/>
                    <a:pt x="426" y="968"/>
                  </a:cubicBezTo>
                  <a:cubicBezTo>
                    <a:pt x="338" y="894"/>
                    <a:pt x="264" y="792"/>
                    <a:pt x="204" y="687"/>
                  </a:cubicBezTo>
                  <a:cubicBezTo>
                    <a:pt x="190" y="673"/>
                    <a:pt x="190" y="644"/>
                    <a:pt x="176" y="616"/>
                  </a:cubicBezTo>
                  <a:cubicBezTo>
                    <a:pt x="162" y="585"/>
                    <a:pt x="148" y="571"/>
                    <a:pt x="134" y="542"/>
                  </a:cubicBezTo>
                  <a:lnTo>
                    <a:pt x="102" y="454"/>
                  </a:lnTo>
                  <a:lnTo>
                    <a:pt x="88" y="366"/>
                  </a:lnTo>
                  <a:cubicBezTo>
                    <a:pt x="74" y="307"/>
                    <a:pt x="74" y="247"/>
                    <a:pt x="60" y="191"/>
                  </a:cubicBezTo>
                  <a:cubicBezTo>
                    <a:pt x="46" y="131"/>
                    <a:pt x="60" y="71"/>
                    <a:pt x="46" y="15"/>
                  </a:cubicBezTo>
                  <a:cubicBezTo>
                    <a:pt x="46" y="1"/>
                    <a:pt x="46" y="1"/>
                    <a:pt x="28" y="1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467" name="Google Shape;467;p46"/>
            <p:cNvSpPr/>
            <p:nvPr/>
          </p:nvSpPr>
          <p:spPr>
            <a:xfrm>
              <a:off x="2292625" y="4480063"/>
              <a:ext cx="224275" cy="174625"/>
            </a:xfrm>
            <a:custGeom>
              <a:avLst/>
              <a:gdLst/>
              <a:ahLst/>
              <a:cxnLst/>
              <a:rect l="l" t="t" r="r" b="b"/>
              <a:pathLst>
                <a:path w="8971" h="6985" extrusionOk="0">
                  <a:moveTo>
                    <a:pt x="3753" y="0"/>
                  </a:moveTo>
                  <a:cubicBezTo>
                    <a:pt x="3319" y="0"/>
                    <a:pt x="2752" y="17"/>
                    <a:pt x="2157" y="79"/>
                  </a:cubicBezTo>
                  <a:cubicBezTo>
                    <a:pt x="542" y="241"/>
                    <a:pt x="1" y="2601"/>
                    <a:pt x="1" y="2601"/>
                  </a:cubicBezTo>
                  <a:cubicBezTo>
                    <a:pt x="1" y="2601"/>
                    <a:pt x="835" y="3423"/>
                    <a:pt x="1610" y="3423"/>
                  </a:cubicBezTo>
                  <a:cubicBezTo>
                    <a:pt x="1631" y="3423"/>
                    <a:pt x="1651" y="3422"/>
                    <a:pt x="1672" y="3421"/>
                  </a:cubicBezTo>
                  <a:lnTo>
                    <a:pt x="1672" y="3421"/>
                  </a:lnTo>
                  <a:lnTo>
                    <a:pt x="1436" y="6383"/>
                  </a:lnTo>
                  <a:cubicBezTo>
                    <a:pt x="1436" y="6383"/>
                    <a:pt x="2741" y="6967"/>
                    <a:pt x="4486" y="6984"/>
                  </a:cubicBezTo>
                  <a:lnTo>
                    <a:pt x="4545" y="6984"/>
                  </a:lnTo>
                  <a:cubicBezTo>
                    <a:pt x="6290" y="6967"/>
                    <a:pt x="7549" y="6383"/>
                    <a:pt x="7549" y="6383"/>
                  </a:cubicBezTo>
                  <a:lnTo>
                    <a:pt x="7300" y="3421"/>
                  </a:lnTo>
                  <a:lnTo>
                    <a:pt x="7300" y="3421"/>
                  </a:lnTo>
                  <a:cubicBezTo>
                    <a:pt x="7320" y="3422"/>
                    <a:pt x="7341" y="3423"/>
                    <a:pt x="7362" y="3423"/>
                  </a:cubicBezTo>
                  <a:cubicBezTo>
                    <a:pt x="8149" y="3423"/>
                    <a:pt x="8970" y="2601"/>
                    <a:pt x="8970" y="2601"/>
                  </a:cubicBezTo>
                  <a:cubicBezTo>
                    <a:pt x="8970" y="2601"/>
                    <a:pt x="8443" y="241"/>
                    <a:pt x="6818" y="79"/>
                  </a:cubicBezTo>
                  <a:cubicBezTo>
                    <a:pt x="6228" y="17"/>
                    <a:pt x="5673" y="0"/>
                    <a:pt x="5250" y="0"/>
                  </a:cubicBezTo>
                  <a:cubicBezTo>
                    <a:pt x="4883" y="0"/>
                    <a:pt x="4617" y="13"/>
                    <a:pt x="4514" y="20"/>
                  </a:cubicBezTo>
                  <a:cubicBezTo>
                    <a:pt x="4406" y="13"/>
                    <a:pt x="4130" y="0"/>
                    <a:pt x="3753" y="0"/>
                  </a:cubicBezTo>
                  <a:close/>
                </a:path>
              </a:pathLst>
            </a:custGeom>
            <a:solidFill>
              <a:srgbClr val="FA998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468" name="Google Shape;468;p46"/>
            <p:cNvSpPr/>
            <p:nvPr/>
          </p:nvSpPr>
          <p:spPr>
            <a:xfrm>
              <a:off x="2367025" y="4480513"/>
              <a:ext cx="69225" cy="33825"/>
            </a:xfrm>
            <a:custGeom>
              <a:avLst/>
              <a:gdLst/>
              <a:ahLst/>
              <a:cxnLst/>
              <a:rect l="l" t="t" r="r" b="b"/>
              <a:pathLst>
                <a:path w="2769" h="1353" extrusionOk="0">
                  <a:moveTo>
                    <a:pt x="1422" y="1"/>
                  </a:moveTo>
                  <a:cubicBezTo>
                    <a:pt x="1089" y="1"/>
                    <a:pt x="711" y="20"/>
                    <a:pt x="307" y="89"/>
                  </a:cubicBezTo>
                  <a:cubicBezTo>
                    <a:pt x="1" y="149"/>
                    <a:pt x="1" y="399"/>
                    <a:pt x="1" y="399"/>
                  </a:cubicBezTo>
                  <a:cubicBezTo>
                    <a:pt x="1" y="927"/>
                    <a:pt x="440" y="1352"/>
                    <a:pt x="968" y="1352"/>
                  </a:cubicBezTo>
                  <a:lnTo>
                    <a:pt x="1612" y="1352"/>
                  </a:lnTo>
                  <a:cubicBezTo>
                    <a:pt x="2227" y="1352"/>
                    <a:pt x="2741" y="927"/>
                    <a:pt x="2741" y="311"/>
                  </a:cubicBezTo>
                  <a:cubicBezTo>
                    <a:pt x="2741" y="311"/>
                    <a:pt x="2769" y="33"/>
                    <a:pt x="2435" y="33"/>
                  </a:cubicBezTo>
                  <a:cubicBezTo>
                    <a:pt x="2203" y="33"/>
                    <a:pt x="1851" y="1"/>
                    <a:pt x="1422" y="1"/>
                  </a:cubicBezTo>
                  <a:close/>
                </a:path>
              </a:pathLst>
            </a:custGeom>
            <a:solidFill>
              <a:srgbClr val="F1583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469" name="Google Shape;469;p46"/>
            <p:cNvSpPr/>
            <p:nvPr/>
          </p:nvSpPr>
          <p:spPr>
            <a:xfrm>
              <a:off x="2285675" y="4544463"/>
              <a:ext cx="50250" cy="22625"/>
            </a:xfrm>
            <a:custGeom>
              <a:avLst/>
              <a:gdLst/>
              <a:ahLst/>
              <a:cxnLst/>
              <a:rect l="l" t="t" r="r" b="b"/>
              <a:pathLst>
                <a:path w="2010" h="905" extrusionOk="0">
                  <a:moveTo>
                    <a:pt x="297" y="0"/>
                  </a:moveTo>
                  <a:cubicBezTo>
                    <a:pt x="267" y="0"/>
                    <a:pt x="238" y="11"/>
                    <a:pt x="219" y="39"/>
                  </a:cubicBezTo>
                  <a:cubicBezTo>
                    <a:pt x="219" y="39"/>
                    <a:pt x="1" y="275"/>
                    <a:pt x="149" y="345"/>
                  </a:cubicBezTo>
                  <a:cubicBezTo>
                    <a:pt x="395" y="479"/>
                    <a:pt x="1098" y="891"/>
                    <a:pt x="1907" y="905"/>
                  </a:cubicBezTo>
                  <a:cubicBezTo>
                    <a:pt x="1964" y="905"/>
                    <a:pt x="2009" y="845"/>
                    <a:pt x="2009" y="785"/>
                  </a:cubicBezTo>
                  <a:lnTo>
                    <a:pt x="1995" y="609"/>
                  </a:lnTo>
                  <a:cubicBezTo>
                    <a:pt x="1995" y="553"/>
                    <a:pt x="1950" y="507"/>
                    <a:pt x="1907" y="507"/>
                  </a:cubicBezTo>
                  <a:cubicBezTo>
                    <a:pt x="1204" y="493"/>
                    <a:pt x="557" y="141"/>
                    <a:pt x="353" y="11"/>
                  </a:cubicBezTo>
                  <a:cubicBezTo>
                    <a:pt x="335" y="5"/>
                    <a:pt x="316" y="0"/>
                    <a:pt x="297" y="0"/>
                  </a:cubicBezTo>
                  <a:close/>
                </a:path>
              </a:pathLst>
            </a:custGeom>
            <a:solidFill>
              <a:srgbClr val="F1583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470" name="Google Shape;470;p46"/>
            <p:cNvSpPr/>
            <p:nvPr/>
          </p:nvSpPr>
          <p:spPr>
            <a:xfrm>
              <a:off x="2473600" y="4544463"/>
              <a:ext cx="50250" cy="22625"/>
            </a:xfrm>
            <a:custGeom>
              <a:avLst/>
              <a:gdLst/>
              <a:ahLst/>
              <a:cxnLst/>
              <a:rect l="l" t="t" r="r" b="b"/>
              <a:pathLst>
                <a:path w="2010" h="905" extrusionOk="0">
                  <a:moveTo>
                    <a:pt x="1713" y="0"/>
                  </a:moveTo>
                  <a:cubicBezTo>
                    <a:pt x="1694" y="0"/>
                    <a:pt x="1675" y="5"/>
                    <a:pt x="1657" y="11"/>
                  </a:cubicBezTo>
                  <a:cubicBezTo>
                    <a:pt x="1453" y="141"/>
                    <a:pt x="810" y="493"/>
                    <a:pt x="106" y="507"/>
                  </a:cubicBezTo>
                  <a:cubicBezTo>
                    <a:pt x="61" y="507"/>
                    <a:pt x="18" y="553"/>
                    <a:pt x="1" y="609"/>
                  </a:cubicBezTo>
                  <a:lnTo>
                    <a:pt x="1" y="785"/>
                  </a:lnTo>
                  <a:cubicBezTo>
                    <a:pt x="1" y="845"/>
                    <a:pt x="46" y="905"/>
                    <a:pt x="106" y="905"/>
                  </a:cubicBezTo>
                  <a:cubicBezTo>
                    <a:pt x="912" y="891"/>
                    <a:pt x="1615" y="479"/>
                    <a:pt x="1865" y="345"/>
                  </a:cubicBezTo>
                  <a:cubicBezTo>
                    <a:pt x="2009" y="275"/>
                    <a:pt x="1791" y="39"/>
                    <a:pt x="1791" y="39"/>
                  </a:cubicBezTo>
                  <a:cubicBezTo>
                    <a:pt x="1772" y="11"/>
                    <a:pt x="1743" y="0"/>
                    <a:pt x="1713" y="0"/>
                  </a:cubicBezTo>
                  <a:close/>
                </a:path>
              </a:pathLst>
            </a:custGeom>
            <a:solidFill>
              <a:srgbClr val="F1583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471" name="Google Shape;471;p46"/>
            <p:cNvSpPr/>
            <p:nvPr/>
          </p:nvSpPr>
          <p:spPr>
            <a:xfrm>
              <a:off x="2299925" y="4441413"/>
              <a:ext cx="62725" cy="33000"/>
            </a:xfrm>
            <a:custGeom>
              <a:avLst/>
              <a:gdLst/>
              <a:ahLst/>
              <a:cxnLst/>
              <a:rect l="l" t="t" r="r" b="b"/>
              <a:pathLst>
                <a:path w="2509" h="1320" extrusionOk="0">
                  <a:moveTo>
                    <a:pt x="32" y="0"/>
                  </a:moveTo>
                  <a:lnTo>
                    <a:pt x="1" y="14"/>
                  </a:lnTo>
                  <a:cubicBezTo>
                    <a:pt x="120" y="528"/>
                    <a:pt x="486" y="982"/>
                    <a:pt x="986" y="1186"/>
                  </a:cubicBezTo>
                  <a:cubicBezTo>
                    <a:pt x="1190" y="1274"/>
                    <a:pt x="1408" y="1319"/>
                    <a:pt x="1629" y="1319"/>
                  </a:cubicBezTo>
                  <a:cubicBezTo>
                    <a:pt x="1935" y="1319"/>
                    <a:pt x="2245" y="1231"/>
                    <a:pt x="2509" y="1070"/>
                  </a:cubicBezTo>
                  <a:lnTo>
                    <a:pt x="2495" y="1038"/>
                  </a:lnTo>
                  <a:cubicBezTo>
                    <a:pt x="2238" y="1202"/>
                    <a:pt x="1931" y="1285"/>
                    <a:pt x="1628" y="1285"/>
                  </a:cubicBezTo>
                  <a:cubicBezTo>
                    <a:pt x="1410" y="1285"/>
                    <a:pt x="1195" y="1243"/>
                    <a:pt x="1000" y="1157"/>
                  </a:cubicBezTo>
                  <a:cubicBezTo>
                    <a:pt x="514" y="950"/>
                    <a:pt x="148" y="510"/>
                    <a:pt x="32" y="0"/>
                  </a:cubicBezTo>
                  <a:close/>
                </a:path>
              </a:pathLst>
            </a:custGeom>
            <a:solidFill>
              <a:srgbClr val="C16B3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472" name="Google Shape;472;p46"/>
            <p:cNvSpPr/>
            <p:nvPr/>
          </p:nvSpPr>
          <p:spPr>
            <a:xfrm>
              <a:off x="2253750" y="4297713"/>
              <a:ext cx="55800" cy="124975"/>
            </a:xfrm>
            <a:custGeom>
              <a:avLst/>
              <a:gdLst/>
              <a:ahLst/>
              <a:cxnLst/>
              <a:rect l="l" t="t" r="r" b="b"/>
              <a:pathLst>
                <a:path w="2232" h="4999" extrusionOk="0">
                  <a:moveTo>
                    <a:pt x="2231" y="1"/>
                  </a:moveTo>
                  <a:cubicBezTo>
                    <a:pt x="1672" y="1"/>
                    <a:pt x="1088" y="366"/>
                    <a:pt x="690" y="968"/>
                  </a:cubicBezTo>
                  <a:cubicBezTo>
                    <a:pt x="149" y="1745"/>
                    <a:pt x="1" y="2758"/>
                    <a:pt x="265" y="3652"/>
                  </a:cubicBezTo>
                  <a:cubicBezTo>
                    <a:pt x="398" y="4120"/>
                    <a:pt x="634" y="4499"/>
                    <a:pt x="940" y="4735"/>
                  </a:cubicBezTo>
                  <a:cubicBezTo>
                    <a:pt x="1176" y="4911"/>
                    <a:pt x="1468" y="4999"/>
                    <a:pt x="1732" y="4999"/>
                  </a:cubicBezTo>
                  <a:cubicBezTo>
                    <a:pt x="1893" y="4999"/>
                    <a:pt x="2041" y="4971"/>
                    <a:pt x="2171" y="4911"/>
                  </a:cubicBezTo>
                  <a:lnTo>
                    <a:pt x="2157" y="4869"/>
                  </a:lnTo>
                  <a:cubicBezTo>
                    <a:pt x="2028" y="4934"/>
                    <a:pt x="1880" y="4965"/>
                    <a:pt x="1727" y="4965"/>
                  </a:cubicBezTo>
                  <a:cubicBezTo>
                    <a:pt x="1466" y="4965"/>
                    <a:pt x="1190" y="4874"/>
                    <a:pt x="968" y="4707"/>
                  </a:cubicBezTo>
                  <a:cubicBezTo>
                    <a:pt x="588" y="4412"/>
                    <a:pt x="398" y="3972"/>
                    <a:pt x="296" y="3652"/>
                  </a:cubicBezTo>
                  <a:cubicBezTo>
                    <a:pt x="33" y="2758"/>
                    <a:pt x="194" y="1759"/>
                    <a:pt x="722" y="982"/>
                  </a:cubicBezTo>
                  <a:cubicBezTo>
                    <a:pt x="1116" y="398"/>
                    <a:pt x="1689" y="46"/>
                    <a:pt x="2231" y="32"/>
                  </a:cubicBezTo>
                  <a:lnTo>
                    <a:pt x="2231" y="1"/>
                  </a:lnTo>
                  <a:close/>
                </a:path>
              </a:pathLst>
            </a:custGeom>
            <a:solidFill>
              <a:srgbClr val="C16B3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473" name="Google Shape;473;p46"/>
            <p:cNvSpPr/>
            <p:nvPr/>
          </p:nvSpPr>
          <p:spPr>
            <a:xfrm>
              <a:off x="2482400" y="4275738"/>
              <a:ext cx="32650" cy="76250"/>
            </a:xfrm>
            <a:custGeom>
              <a:avLst/>
              <a:gdLst/>
              <a:ahLst/>
              <a:cxnLst/>
              <a:rect l="l" t="t" r="r" b="b"/>
              <a:pathLst>
                <a:path w="1306" h="3050" extrusionOk="0">
                  <a:moveTo>
                    <a:pt x="32" y="0"/>
                  </a:moveTo>
                  <a:lnTo>
                    <a:pt x="0" y="46"/>
                  </a:lnTo>
                  <a:cubicBezTo>
                    <a:pt x="810" y="559"/>
                    <a:pt x="1277" y="1541"/>
                    <a:pt x="1161" y="2494"/>
                  </a:cubicBezTo>
                  <a:cubicBezTo>
                    <a:pt x="1144" y="2610"/>
                    <a:pt x="1116" y="2740"/>
                    <a:pt x="1042" y="2860"/>
                  </a:cubicBezTo>
                  <a:cubicBezTo>
                    <a:pt x="978" y="2935"/>
                    <a:pt x="884" y="3011"/>
                    <a:pt x="776" y="3011"/>
                  </a:cubicBezTo>
                  <a:cubicBezTo>
                    <a:pt x="758" y="3011"/>
                    <a:pt x="740" y="3009"/>
                    <a:pt x="722" y="3004"/>
                  </a:cubicBezTo>
                  <a:lnTo>
                    <a:pt x="704" y="3050"/>
                  </a:lnTo>
                  <a:lnTo>
                    <a:pt x="764" y="3050"/>
                  </a:lnTo>
                  <a:cubicBezTo>
                    <a:pt x="897" y="3050"/>
                    <a:pt x="999" y="2976"/>
                    <a:pt x="1073" y="2874"/>
                  </a:cubicBezTo>
                  <a:cubicBezTo>
                    <a:pt x="1144" y="2758"/>
                    <a:pt x="1175" y="2624"/>
                    <a:pt x="1189" y="2494"/>
                  </a:cubicBezTo>
                  <a:cubicBezTo>
                    <a:pt x="1305" y="1527"/>
                    <a:pt x="838" y="528"/>
                    <a:pt x="32" y="0"/>
                  </a:cubicBezTo>
                  <a:close/>
                </a:path>
              </a:pathLst>
            </a:custGeom>
            <a:solidFill>
              <a:srgbClr val="C16B3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474" name="Google Shape;474;p46"/>
            <p:cNvSpPr/>
            <p:nvPr/>
          </p:nvSpPr>
          <p:spPr>
            <a:xfrm>
              <a:off x="2255950" y="4238413"/>
              <a:ext cx="256200" cy="235625"/>
            </a:xfrm>
            <a:custGeom>
              <a:avLst/>
              <a:gdLst/>
              <a:ahLst/>
              <a:cxnLst/>
              <a:rect l="l" t="t" r="r" b="b"/>
              <a:pathLst>
                <a:path w="10248" h="9425" extrusionOk="0">
                  <a:moveTo>
                    <a:pt x="5843" y="0"/>
                  </a:moveTo>
                  <a:cubicBezTo>
                    <a:pt x="5115" y="0"/>
                    <a:pt x="3992" y="398"/>
                    <a:pt x="2495" y="2081"/>
                  </a:cubicBezTo>
                  <a:cubicBezTo>
                    <a:pt x="2495" y="2081"/>
                    <a:pt x="1116" y="2461"/>
                    <a:pt x="616" y="3706"/>
                  </a:cubicBezTo>
                  <a:cubicBezTo>
                    <a:pt x="163" y="4821"/>
                    <a:pt x="1" y="6274"/>
                    <a:pt x="940" y="6741"/>
                  </a:cubicBezTo>
                  <a:cubicBezTo>
                    <a:pt x="940" y="6741"/>
                    <a:pt x="1513" y="8338"/>
                    <a:pt x="1907" y="8440"/>
                  </a:cubicBezTo>
                  <a:cubicBezTo>
                    <a:pt x="2289" y="8522"/>
                    <a:pt x="2532" y="9425"/>
                    <a:pt x="3887" y="9425"/>
                  </a:cubicBezTo>
                  <a:cubicBezTo>
                    <a:pt x="3991" y="9425"/>
                    <a:pt x="4103" y="9419"/>
                    <a:pt x="4222" y="9408"/>
                  </a:cubicBezTo>
                  <a:cubicBezTo>
                    <a:pt x="4767" y="9365"/>
                    <a:pt x="5235" y="9365"/>
                    <a:pt x="5661" y="9365"/>
                  </a:cubicBezTo>
                  <a:cubicBezTo>
                    <a:pt x="6540" y="9365"/>
                    <a:pt x="7198" y="9365"/>
                    <a:pt x="7725" y="8866"/>
                  </a:cubicBezTo>
                  <a:cubicBezTo>
                    <a:pt x="7725" y="8866"/>
                    <a:pt x="7740" y="8868"/>
                    <a:pt x="7767" y="8868"/>
                  </a:cubicBezTo>
                  <a:cubicBezTo>
                    <a:pt x="7931" y="8868"/>
                    <a:pt x="8557" y="8793"/>
                    <a:pt x="9146" y="7723"/>
                  </a:cubicBezTo>
                  <a:cubicBezTo>
                    <a:pt x="9618" y="6871"/>
                    <a:pt x="9706" y="6010"/>
                    <a:pt x="9748" y="5482"/>
                  </a:cubicBezTo>
                  <a:cubicBezTo>
                    <a:pt x="9808" y="4954"/>
                    <a:pt x="9794" y="4409"/>
                    <a:pt x="9794" y="4409"/>
                  </a:cubicBezTo>
                  <a:cubicBezTo>
                    <a:pt x="9794" y="4409"/>
                    <a:pt x="10247" y="4075"/>
                    <a:pt x="10145" y="3400"/>
                  </a:cubicBezTo>
                  <a:cubicBezTo>
                    <a:pt x="10043" y="2710"/>
                    <a:pt x="9646" y="1947"/>
                    <a:pt x="9146" y="1581"/>
                  </a:cubicBezTo>
                  <a:cubicBezTo>
                    <a:pt x="9146" y="1581"/>
                    <a:pt x="9322" y="1243"/>
                    <a:pt x="8475" y="645"/>
                  </a:cubicBezTo>
                  <a:cubicBezTo>
                    <a:pt x="8039" y="333"/>
                    <a:pt x="7613" y="258"/>
                    <a:pt x="7304" y="258"/>
                  </a:cubicBezTo>
                  <a:cubicBezTo>
                    <a:pt x="7018" y="258"/>
                    <a:pt x="6832" y="322"/>
                    <a:pt x="6832" y="322"/>
                  </a:cubicBezTo>
                  <a:cubicBezTo>
                    <a:pt x="6832" y="322"/>
                    <a:pt x="6497" y="0"/>
                    <a:pt x="5843" y="0"/>
                  </a:cubicBezTo>
                  <a:close/>
                </a:path>
              </a:pathLst>
            </a:custGeom>
            <a:solidFill>
              <a:srgbClr val="C16B3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475" name="Google Shape;475;p46"/>
            <p:cNvSpPr/>
            <p:nvPr/>
          </p:nvSpPr>
          <p:spPr>
            <a:xfrm>
              <a:off x="2377325" y="4425588"/>
              <a:ext cx="47950" cy="79600"/>
            </a:xfrm>
            <a:custGeom>
              <a:avLst/>
              <a:gdLst/>
              <a:ahLst/>
              <a:cxnLst/>
              <a:rect l="l" t="t" r="r" b="b"/>
              <a:pathLst>
                <a:path w="1918" h="3184" extrusionOk="0">
                  <a:moveTo>
                    <a:pt x="936" y="0"/>
                  </a:moveTo>
                  <a:cubicBezTo>
                    <a:pt x="408" y="0"/>
                    <a:pt x="0" y="426"/>
                    <a:pt x="0" y="939"/>
                  </a:cubicBezTo>
                  <a:lnTo>
                    <a:pt x="0" y="2494"/>
                  </a:lnTo>
                  <a:cubicBezTo>
                    <a:pt x="0" y="3008"/>
                    <a:pt x="408" y="3183"/>
                    <a:pt x="936" y="3183"/>
                  </a:cubicBezTo>
                  <a:lnTo>
                    <a:pt x="981" y="3183"/>
                  </a:lnTo>
                  <a:cubicBezTo>
                    <a:pt x="1495" y="3183"/>
                    <a:pt x="1917" y="3008"/>
                    <a:pt x="1917" y="2494"/>
                  </a:cubicBezTo>
                  <a:lnTo>
                    <a:pt x="1917" y="939"/>
                  </a:lnTo>
                  <a:cubicBezTo>
                    <a:pt x="1917" y="426"/>
                    <a:pt x="1495" y="0"/>
                    <a:pt x="981" y="0"/>
                  </a:cubicBezTo>
                  <a:close/>
                </a:path>
              </a:pathLst>
            </a:custGeom>
            <a:solidFill>
              <a:srgbClr val="FCBCB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476" name="Google Shape;476;p46"/>
            <p:cNvSpPr/>
            <p:nvPr/>
          </p:nvSpPr>
          <p:spPr>
            <a:xfrm>
              <a:off x="2377325" y="4425588"/>
              <a:ext cx="47950" cy="54275"/>
            </a:xfrm>
            <a:custGeom>
              <a:avLst/>
              <a:gdLst/>
              <a:ahLst/>
              <a:cxnLst/>
              <a:rect l="l" t="t" r="r" b="b"/>
              <a:pathLst>
                <a:path w="1918" h="2171" extrusionOk="0">
                  <a:moveTo>
                    <a:pt x="936" y="0"/>
                  </a:moveTo>
                  <a:cubicBezTo>
                    <a:pt x="408" y="0"/>
                    <a:pt x="0" y="426"/>
                    <a:pt x="0" y="939"/>
                  </a:cubicBezTo>
                  <a:lnTo>
                    <a:pt x="0" y="2142"/>
                  </a:lnTo>
                  <a:cubicBezTo>
                    <a:pt x="158" y="2156"/>
                    <a:pt x="352" y="2170"/>
                    <a:pt x="584" y="2170"/>
                  </a:cubicBezTo>
                  <a:cubicBezTo>
                    <a:pt x="950" y="2170"/>
                    <a:pt x="1407" y="2128"/>
                    <a:pt x="1917" y="1980"/>
                  </a:cubicBezTo>
                  <a:lnTo>
                    <a:pt x="1917" y="939"/>
                  </a:lnTo>
                  <a:cubicBezTo>
                    <a:pt x="1917" y="426"/>
                    <a:pt x="1495" y="0"/>
                    <a:pt x="981" y="0"/>
                  </a:cubicBezTo>
                  <a:close/>
                </a:path>
              </a:pathLst>
            </a:custGeom>
            <a:solidFill>
              <a:srgbClr val="E8A09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477" name="Google Shape;477;p46"/>
            <p:cNvSpPr/>
            <p:nvPr/>
          </p:nvSpPr>
          <p:spPr>
            <a:xfrm>
              <a:off x="2268800" y="4396263"/>
              <a:ext cx="60525" cy="59450"/>
            </a:xfrm>
            <a:custGeom>
              <a:avLst/>
              <a:gdLst/>
              <a:ahLst/>
              <a:cxnLst/>
              <a:rect l="l" t="t" r="r" b="b"/>
              <a:pathLst>
                <a:path w="2421" h="2378" extrusionOk="0">
                  <a:moveTo>
                    <a:pt x="1197" y="1"/>
                  </a:moveTo>
                  <a:cubicBezTo>
                    <a:pt x="1179" y="1"/>
                    <a:pt x="1162" y="1"/>
                    <a:pt x="1144" y="2"/>
                  </a:cubicBezTo>
                  <a:cubicBezTo>
                    <a:pt x="500" y="30"/>
                    <a:pt x="0" y="589"/>
                    <a:pt x="32" y="1233"/>
                  </a:cubicBezTo>
                  <a:cubicBezTo>
                    <a:pt x="59" y="1877"/>
                    <a:pt x="574" y="2377"/>
                    <a:pt x="1211" y="2377"/>
                  </a:cubicBezTo>
                  <a:cubicBezTo>
                    <a:pt x="1228" y="2377"/>
                    <a:pt x="1246" y="2377"/>
                    <a:pt x="1263" y="2376"/>
                  </a:cubicBezTo>
                  <a:cubicBezTo>
                    <a:pt x="1907" y="2348"/>
                    <a:pt x="2420" y="1789"/>
                    <a:pt x="2389" y="1131"/>
                  </a:cubicBezTo>
                  <a:cubicBezTo>
                    <a:pt x="2361" y="487"/>
                    <a:pt x="1835" y="1"/>
                    <a:pt x="1197" y="1"/>
                  </a:cubicBezTo>
                  <a:close/>
                </a:path>
              </a:pathLst>
            </a:custGeom>
            <a:solidFill>
              <a:srgbClr val="EDA39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478" name="Google Shape;478;p46"/>
            <p:cNvSpPr/>
            <p:nvPr/>
          </p:nvSpPr>
          <p:spPr>
            <a:xfrm>
              <a:off x="2278375" y="4415738"/>
              <a:ext cx="46200" cy="38875"/>
            </a:xfrm>
            <a:custGeom>
              <a:avLst/>
              <a:gdLst/>
              <a:ahLst/>
              <a:cxnLst/>
              <a:rect l="l" t="t" r="r" b="b"/>
              <a:pathLst>
                <a:path w="1848" h="1555" extrusionOk="0">
                  <a:moveTo>
                    <a:pt x="880" y="0"/>
                  </a:moveTo>
                  <a:cubicBezTo>
                    <a:pt x="659" y="14"/>
                    <a:pt x="455" y="102"/>
                    <a:pt x="293" y="218"/>
                  </a:cubicBezTo>
                  <a:cubicBezTo>
                    <a:pt x="441" y="130"/>
                    <a:pt x="599" y="74"/>
                    <a:pt x="761" y="28"/>
                  </a:cubicBezTo>
                  <a:cubicBezTo>
                    <a:pt x="820" y="14"/>
                    <a:pt x="880" y="14"/>
                    <a:pt x="937" y="0"/>
                  </a:cubicBezTo>
                  <a:close/>
                  <a:moveTo>
                    <a:pt x="1070" y="102"/>
                  </a:moveTo>
                  <a:cubicBezTo>
                    <a:pt x="982" y="102"/>
                    <a:pt x="880" y="116"/>
                    <a:pt x="792" y="130"/>
                  </a:cubicBezTo>
                  <a:cubicBezTo>
                    <a:pt x="616" y="176"/>
                    <a:pt x="455" y="250"/>
                    <a:pt x="307" y="338"/>
                  </a:cubicBezTo>
                  <a:cubicBezTo>
                    <a:pt x="219" y="394"/>
                    <a:pt x="131" y="468"/>
                    <a:pt x="43" y="542"/>
                  </a:cubicBezTo>
                  <a:cubicBezTo>
                    <a:pt x="15" y="616"/>
                    <a:pt x="1" y="704"/>
                    <a:pt x="1" y="792"/>
                  </a:cubicBezTo>
                  <a:lnTo>
                    <a:pt x="1" y="820"/>
                  </a:lnTo>
                  <a:cubicBezTo>
                    <a:pt x="15" y="1231"/>
                    <a:pt x="423" y="1555"/>
                    <a:pt x="908" y="1555"/>
                  </a:cubicBezTo>
                  <a:lnTo>
                    <a:pt x="951" y="1555"/>
                  </a:lnTo>
                  <a:cubicBezTo>
                    <a:pt x="1450" y="1537"/>
                    <a:pt x="1848" y="1186"/>
                    <a:pt x="1848" y="777"/>
                  </a:cubicBezTo>
                  <a:lnTo>
                    <a:pt x="1848" y="746"/>
                  </a:lnTo>
                  <a:cubicBezTo>
                    <a:pt x="1830" y="630"/>
                    <a:pt x="1802" y="528"/>
                    <a:pt x="1742" y="440"/>
                  </a:cubicBezTo>
                  <a:cubicBezTo>
                    <a:pt x="1714" y="426"/>
                    <a:pt x="1686" y="426"/>
                    <a:pt x="1654" y="426"/>
                  </a:cubicBezTo>
                  <a:cubicBezTo>
                    <a:pt x="1584" y="426"/>
                    <a:pt x="1510" y="440"/>
                    <a:pt x="1436" y="454"/>
                  </a:cubicBezTo>
                  <a:cubicBezTo>
                    <a:pt x="1302" y="482"/>
                    <a:pt x="1172" y="542"/>
                    <a:pt x="1070" y="616"/>
                  </a:cubicBezTo>
                  <a:cubicBezTo>
                    <a:pt x="951" y="690"/>
                    <a:pt x="849" y="763"/>
                    <a:pt x="747" y="865"/>
                  </a:cubicBezTo>
                  <a:lnTo>
                    <a:pt x="704" y="865"/>
                  </a:lnTo>
                  <a:cubicBezTo>
                    <a:pt x="687" y="851"/>
                    <a:pt x="687" y="834"/>
                    <a:pt x="704" y="820"/>
                  </a:cubicBezTo>
                  <a:cubicBezTo>
                    <a:pt x="775" y="704"/>
                    <a:pt x="880" y="602"/>
                    <a:pt x="1010" y="514"/>
                  </a:cubicBezTo>
                  <a:cubicBezTo>
                    <a:pt x="1126" y="440"/>
                    <a:pt x="1260" y="380"/>
                    <a:pt x="1408" y="352"/>
                  </a:cubicBezTo>
                  <a:cubicBezTo>
                    <a:pt x="1478" y="338"/>
                    <a:pt x="1552" y="338"/>
                    <a:pt x="1626" y="324"/>
                  </a:cubicBezTo>
                  <a:cubicBezTo>
                    <a:pt x="1640" y="324"/>
                    <a:pt x="1654" y="338"/>
                    <a:pt x="1686" y="338"/>
                  </a:cubicBezTo>
                  <a:cubicBezTo>
                    <a:pt x="1626" y="278"/>
                    <a:pt x="1584" y="236"/>
                    <a:pt x="1524" y="190"/>
                  </a:cubicBezTo>
                  <a:cubicBezTo>
                    <a:pt x="1450" y="162"/>
                    <a:pt x="1376" y="130"/>
                    <a:pt x="1302" y="130"/>
                  </a:cubicBezTo>
                  <a:cubicBezTo>
                    <a:pt x="1232" y="116"/>
                    <a:pt x="1158" y="102"/>
                    <a:pt x="1070" y="102"/>
                  </a:cubicBezTo>
                  <a:close/>
                </a:path>
              </a:pathLst>
            </a:custGeom>
            <a:solidFill>
              <a:srgbClr val="CF7A7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479" name="Google Shape;479;p46"/>
            <p:cNvSpPr/>
            <p:nvPr/>
          </p:nvSpPr>
          <p:spPr>
            <a:xfrm>
              <a:off x="2274350" y="4415738"/>
              <a:ext cx="50575" cy="17250"/>
            </a:xfrm>
            <a:custGeom>
              <a:avLst/>
              <a:gdLst/>
              <a:ahLst/>
              <a:cxnLst/>
              <a:rect l="l" t="t" r="r" b="b"/>
              <a:pathLst>
                <a:path w="2023" h="690" extrusionOk="0">
                  <a:moveTo>
                    <a:pt x="454" y="218"/>
                  </a:moveTo>
                  <a:lnTo>
                    <a:pt x="454" y="218"/>
                  </a:lnTo>
                  <a:cubicBezTo>
                    <a:pt x="448" y="223"/>
                    <a:pt x="443" y="227"/>
                    <a:pt x="438" y="232"/>
                  </a:cubicBezTo>
                  <a:lnTo>
                    <a:pt x="438" y="232"/>
                  </a:lnTo>
                  <a:cubicBezTo>
                    <a:pt x="443" y="229"/>
                    <a:pt x="449" y="225"/>
                    <a:pt x="454" y="218"/>
                  </a:cubicBezTo>
                  <a:close/>
                  <a:moveTo>
                    <a:pt x="1098" y="0"/>
                  </a:moveTo>
                  <a:cubicBezTo>
                    <a:pt x="1319" y="0"/>
                    <a:pt x="1523" y="74"/>
                    <a:pt x="1685" y="190"/>
                  </a:cubicBezTo>
                  <a:cubicBezTo>
                    <a:pt x="1699" y="190"/>
                    <a:pt x="1713" y="190"/>
                    <a:pt x="1713" y="204"/>
                  </a:cubicBezTo>
                  <a:cubicBezTo>
                    <a:pt x="1759" y="204"/>
                    <a:pt x="1801" y="236"/>
                    <a:pt x="1847" y="250"/>
                  </a:cubicBezTo>
                  <a:lnTo>
                    <a:pt x="1963" y="306"/>
                  </a:lnTo>
                  <a:lnTo>
                    <a:pt x="1977" y="306"/>
                  </a:lnTo>
                  <a:cubicBezTo>
                    <a:pt x="1991" y="306"/>
                    <a:pt x="2009" y="306"/>
                    <a:pt x="2023" y="292"/>
                  </a:cubicBezTo>
                  <a:cubicBezTo>
                    <a:pt x="2023" y="278"/>
                    <a:pt x="2023" y="250"/>
                    <a:pt x="1991" y="236"/>
                  </a:cubicBezTo>
                  <a:lnTo>
                    <a:pt x="1875" y="176"/>
                  </a:lnTo>
                  <a:cubicBezTo>
                    <a:pt x="1833" y="162"/>
                    <a:pt x="1801" y="130"/>
                    <a:pt x="1759" y="116"/>
                  </a:cubicBezTo>
                  <a:cubicBezTo>
                    <a:pt x="1671" y="88"/>
                    <a:pt x="1583" y="42"/>
                    <a:pt x="1481" y="28"/>
                  </a:cubicBezTo>
                  <a:cubicBezTo>
                    <a:pt x="1435" y="28"/>
                    <a:pt x="1393" y="14"/>
                    <a:pt x="1347" y="14"/>
                  </a:cubicBezTo>
                  <a:lnTo>
                    <a:pt x="1200" y="0"/>
                  </a:lnTo>
                  <a:close/>
                  <a:moveTo>
                    <a:pt x="438" y="232"/>
                  </a:moveTo>
                  <a:cubicBezTo>
                    <a:pt x="429" y="238"/>
                    <a:pt x="419" y="241"/>
                    <a:pt x="408" y="250"/>
                  </a:cubicBezTo>
                  <a:cubicBezTo>
                    <a:pt x="338" y="292"/>
                    <a:pt x="264" y="352"/>
                    <a:pt x="190" y="426"/>
                  </a:cubicBezTo>
                  <a:cubicBezTo>
                    <a:pt x="130" y="482"/>
                    <a:pt x="56" y="542"/>
                    <a:pt x="14" y="630"/>
                  </a:cubicBezTo>
                  <a:cubicBezTo>
                    <a:pt x="0" y="644"/>
                    <a:pt x="0" y="658"/>
                    <a:pt x="14" y="675"/>
                  </a:cubicBezTo>
                  <a:cubicBezTo>
                    <a:pt x="14" y="690"/>
                    <a:pt x="28" y="690"/>
                    <a:pt x="42" y="690"/>
                  </a:cubicBezTo>
                  <a:cubicBezTo>
                    <a:pt x="42" y="690"/>
                    <a:pt x="56" y="690"/>
                    <a:pt x="74" y="675"/>
                  </a:cubicBezTo>
                  <a:lnTo>
                    <a:pt x="204" y="542"/>
                  </a:lnTo>
                  <a:cubicBezTo>
                    <a:pt x="261" y="418"/>
                    <a:pt x="343" y="317"/>
                    <a:pt x="438" y="232"/>
                  </a:cubicBezTo>
                  <a:close/>
                </a:path>
              </a:pathLst>
            </a:custGeom>
            <a:solidFill>
              <a:srgbClr val="C3696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480" name="Google Shape;480;p46"/>
            <p:cNvSpPr/>
            <p:nvPr/>
          </p:nvSpPr>
          <p:spPr>
            <a:xfrm>
              <a:off x="2279450" y="4415738"/>
              <a:ext cx="37025" cy="13550"/>
            </a:xfrm>
            <a:custGeom>
              <a:avLst/>
              <a:gdLst/>
              <a:ahLst/>
              <a:cxnLst/>
              <a:rect l="l" t="t" r="r" b="b"/>
              <a:pathLst>
                <a:path w="1481" h="542" extrusionOk="0">
                  <a:moveTo>
                    <a:pt x="894" y="0"/>
                  </a:moveTo>
                  <a:cubicBezTo>
                    <a:pt x="837" y="14"/>
                    <a:pt x="777" y="14"/>
                    <a:pt x="718" y="28"/>
                  </a:cubicBezTo>
                  <a:cubicBezTo>
                    <a:pt x="556" y="74"/>
                    <a:pt x="398" y="130"/>
                    <a:pt x="250" y="218"/>
                  </a:cubicBezTo>
                  <a:cubicBezTo>
                    <a:pt x="148" y="306"/>
                    <a:pt x="60" y="412"/>
                    <a:pt x="0" y="542"/>
                  </a:cubicBezTo>
                  <a:cubicBezTo>
                    <a:pt x="88" y="468"/>
                    <a:pt x="176" y="394"/>
                    <a:pt x="264" y="338"/>
                  </a:cubicBezTo>
                  <a:cubicBezTo>
                    <a:pt x="412" y="250"/>
                    <a:pt x="573" y="176"/>
                    <a:pt x="749" y="130"/>
                  </a:cubicBezTo>
                  <a:cubicBezTo>
                    <a:pt x="837" y="116"/>
                    <a:pt x="939" y="102"/>
                    <a:pt x="1027" y="102"/>
                  </a:cubicBezTo>
                  <a:cubicBezTo>
                    <a:pt x="1115" y="102"/>
                    <a:pt x="1189" y="116"/>
                    <a:pt x="1259" y="130"/>
                  </a:cubicBezTo>
                  <a:cubicBezTo>
                    <a:pt x="1333" y="130"/>
                    <a:pt x="1407" y="162"/>
                    <a:pt x="1481" y="190"/>
                  </a:cubicBezTo>
                  <a:cubicBezTo>
                    <a:pt x="1319" y="74"/>
                    <a:pt x="1115" y="0"/>
                    <a:pt x="894" y="0"/>
                  </a:cubicBezTo>
                  <a:close/>
                </a:path>
              </a:pathLst>
            </a:custGeom>
            <a:solidFill>
              <a:srgbClr val="B4554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481" name="Google Shape;481;p46"/>
            <p:cNvSpPr/>
            <p:nvPr/>
          </p:nvSpPr>
          <p:spPr>
            <a:xfrm>
              <a:off x="2328150" y="4426013"/>
              <a:ext cx="6625" cy="4425"/>
            </a:xfrm>
            <a:custGeom>
              <a:avLst/>
              <a:gdLst/>
              <a:ahLst/>
              <a:cxnLst/>
              <a:rect l="l" t="t" r="r" b="b"/>
              <a:pathLst>
                <a:path w="265" h="177" extrusionOk="0">
                  <a:moveTo>
                    <a:pt x="15" y="1"/>
                  </a:moveTo>
                  <a:cubicBezTo>
                    <a:pt x="15" y="15"/>
                    <a:pt x="15" y="43"/>
                    <a:pt x="1" y="71"/>
                  </a:cubicBezTo>
                  <a:cubicBezTo>
                    <a:pt x="15" y="89"/>
                    <a:pt x="32" y="89"/>
                    <a:pt x="32" y="89"/>
                  </a:cubicBezTo>
                  <a:cubicBezTo>
                    <a:pt x="89" y="103"/>
                    <a:pt x="163" y="145"/>
                    <a:pt x="222" y="159"/>
                  </a:cubicBezTo>
                  <a:lnTo>
                    <a:pt x="236" y="177"/>
                  </a:lnTo>
                  <a:cubicBezTo>
                    <a:pt x="251" y="177"/>
                    <a:pt x="251" y="159"/>
                    <a:pt x="265" y="159"/>
                  </a:cubicBezTo>
                  <a:cubicBezTo>
                    <a:pt x="265" y="145"/>
                    <a:pt x="265" y="117"/>
                    <a:pt x="251" y="117"/>
                  </a:cubicBezTo>
                  <a:cubicBezTo>
                    <a:pt x="191" y="71"/>
                    <a:pt x="134" y="43"/>
                    <a:pt x="61" y="15"/>
                  </a:cubicBezTo>
                  <a:cubicBezTo>
                    <a:pt x="46" y="1"/>
                    <a:pt x="32" y="1"/>
                    <a:pt x="15" y="1"/>
                  </a:cubicBezTo>
                  <a:close/>
                </a:path>
              </a:pathLst>
            </a:custGeom>
            <a:solidFill>
              <a:srgbClr val="AD4D2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482" name="Google Shape;482;p46"/>
            <p:cNvSpPr/>
            <p:nvPr/>
          </p:nvSpPr>
          <p:spPr>
            <a:xfrm>
              <a:off x="2320500" y="4424163"/>
              <a:ext cx="8025" cy="3625"/>
            </a:xfrm>
            <a:custGeom>
              <a:avLst/>
              <a:gdLst/>
              <a:ahLst/>
              <a:cxnLst/>
              <a:rect l="l" t="t" r="r" b="b"/>
              <a:pathLst>
                <a:path w="321" h="145" extrusionOk="0">
                  <a:moveTo>
                    <a:pt x="1" y="1"/>
                  </a:moveTo>
                  <a:cubicBezTo>
                    <a:pt x="15" y="29"/>
                    <a:pt x="43" y="57"/>
                    <a:pt x="57" y="103"/>
                  </a:cubicBezTo>
                  <a:lnTo>
                    <a:pt x="145" y="103"/>
                  </a:lnTo>
                  <a:cubicBezTo>
                    <a:pt x="205" y="117"/>
                    <a:pt x="265" y="131"/>
                    <a:pt x="307" y="145"/>
                  </a:cubicBezTo>
                  <a:cubicBezTo>
                    <a:pt x="321" y="117"/>
                    <a:pt x="321" y="89"/>
                    <a:pt x="321" y="75"/>
                  </a:cubicBezTo>
                  <a:cubicBezTo>
                    <a:pt x="265" y="43"/>
                    <a:pt x="219" y="29"/>
                    <a:pt x="163" y="15"/>
                  </a:cubicBezTo>
                  <a:cubicBezTo>
                    <a:pt x="103" y="1"/>
                    <a:pt x="43" y="1"/>
                    <a:pt x="1" y="1"/>
                  </a:cubicBezTo>
                  <a:close/>
                </a:path>
              </a:pathLst>
            </a:custGeom>
            <a:solidFill>
              <a:srgbClr val="C3696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483" name="Google Shape;483;p46"/>
            <p:cNvSpPr/>
            <p:nvPr/>
          </p:nvSpPr>
          <p:spPr>
            <a:xfrm>
              <a:off x="2295525" y="4423813"/>
              <a:ext cx="26425" cy="13575"/>
            </a:xfrm>
            <a:custGeom>
              <a:avLst/>
              <a:gdLst/>
              <a:ahLst/>
              <a:cxnLst/>
              <a:rect l="l" t="t" r="r" b="b"/>
              <a:pathLst>
                <a:path w="1057" h="543" extrusionOk="0">
                  <a:moveTo>
                    <a:pt x="940" y="1"/>
                  </a:moveTo>
                  <a:cubicBezTo>
                    <a:pt x="866" y="15"/>
                    <a:pt x="792" y="15"/>
                    <a:pt x="722" y="29"/>
                  </a:cubicBezTo>
                  <a:cubicBezTo>
                    <a:pt x="574" y="57"/>
                    <a:pt x="440" y="117"/>
                    <a:pt x="324" y="191"/>
                  </a:cubicBezTo>
                  <a:cubicBezTo>
                    <a:pt x="194" y="279"/>
                    <a:pt x="89" y="381"/>
                    <a:pt x="18" y="497"/>
                  </a:cubicBezTo>
                  <a:cubicBezTo>
                    <a:pt x="1" y="511"/>
                    <a:pt x="1" y="528"/>
                    <a:pt x="18" y="542"/>
                  </a:cubicBezTo>
                  <a:lnTo>
                    <a:pt x="61" y="542"/>
                  </a:lnTo>
                  <a:cubicBezTo>
                    <a:pt x="163" y="440"/>
                    <a:pt x="265" y="367"/>
                    <a:pt x="384" y="293"/>
                  </a:cubicBezTo>
                  <a:cubicBezTo>
                    <a:pt x="486" y="219"/>
                    <a:pt x="616" y="159"/>
                    <a:pt x="750" y="131"/>
                  </a:cubicBezTo>
                  <a:cubicBezTo>
                    <a:pt x="824" y="117"/>
                    <a:pt x="898" y="103"/>
                    <a:pt x="968" y="103"/>
                  </a:cubicBezTo>
                  <a:cubicBezTo>
                    <a:pt x="1000" y="103"/>
                    <a:pt x="1028" y="103"/>
                    <a:pt x="1056" y="117"/>
                  </a:cubicBezTo>
                  <a:cubicBezTo>
                    <a:pt x="1042" y="71"/>
                    <a:pt x="1014" y="43"/>
                    <a:pt x="1000" y="15"/>
                  </a:cubicBezTo>
                  <a:cubicBezTo>
                    <a:pt x="968" y="15"/>
                    <a:pt x="954" y="1"/>
                    <a:pt x="940" y="1"/>
                  </a:cubicBezTo>
                  <a:close/>
                </a:path>
              </a:pathLst>
            </a:custGeom>
            <a:solidFill>
              <a:srgbClr val="B4554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484" name="Google Shape;484;p46"/>
            <p:cNvSpPr/>
            <p:nvPr/>
          </p:nvSpPr>
          <p:spPr>
            <a:xfrm>
              <a:off x="2462250" y="4348163"/>
              <a:ext cx="67475" cy="59375"/>
            </a:xfrm>
            <a:custGeom>
              <a:avLst/>
              <a:gdLst/>
              <a:ahLst/>
              <a:cxnLst/>
              <a:rect l="l" t="t" r="r" b="b"/>
              <a:pathLst>
                <a:path w="2699" h="2375" extrusionOk="0">
                  <a:moveTo>
                    <a:pt x="1346" y="0"/>
                  </a:moveTo>
                  <a:cubicBezTo>
                    <a:pt x="1170" y="0"/>
                    <a:pt x="991" y="40"/>
                    <a:pt x="824" y="125"/>
                  </a:cubicBezTo>
                  <a:cubicBezTo>
                    <a:pt x="251" y="417"/>
                    <a:pt x="1" y="1120"/>
                    <a:pt x="296" y="1708"/>
                  </a:cubicBezTo>
                  <a:cubicBezTo>
                    <a:pt x="504" y="2132"/>
                    <a:pt x="919" y="2374"/>
                    <a:pt x="1352" y="2374"/>
                  </a:cubicBezTo>
                  <a:cubicBezTo>
                    <a:pt x="1529" y="2374"/>
                    <a:pt x="1709" y="2334"/>
                    <a:pt x="1879" y="2249"/>
                  </a:cubicBezTo>
                  <a:cubicBezTo>
                    <a:pt x="2463" y="1971"/>
                    <a:pt x="2699" y="1250"/>
                    <a:pt x="2421" y="666"/>
                  </a:cubicBezTo>
                  <a:cubicBezTo>
                    <a:pt x="2210" y="247"/>
                    <a:pt x="1785" y="0"/>
                    <a:pt x="1346" y="0"/>
                  </a:cubicBezTo>
                  <a:close/>
                </a:path>
              </a:pathLst>
            </a:custGeom>
            <a:solidFill>
              <a:srgbClr val="EDA39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485" name="Google Shape;485;p46"/>
            <p:cNvSpPr/>
            <p:nvPr/>
          </p:nvSpPr>
          <p:spPr>
            <a:xfrm>
              <a:off x="2476250" y="4367013"/>
              <a:ext cx="47600" cy="40300"/>
            </a:xfrm>
            <a:custGeom>
              <a:avLst/>
              <a:gdLst/>
              <a:ahLst/>
              <a:cxnLst/>
              <a:rect l="l" t="t" r="r" b="b"/>
              <a:pathLst>
                <a:path w="1904" h="1612" extrusionOk="0">
                  <a:moveTo>
                    <a:pt x="1010" y="0"/>
                  </a:moveTo>
                  <a:cubicBezTo>
                    <a:pt x="862" y="0"/>
                    <a:pt x="704" y="43"/>
                    <a:pt x="542" y="116"/>
                  </a:cubicBezTo>
                  <a:cubicBezTo>
                    <a:pt x="528" y="116"/>
                    <a:pt x="510" y="131"/>
                    <a:pt x="496" y="145"/>
                  </a:cubicBezTo>
                  <a:cubicBezTo>
                    <a:pt x="556" y="116"/>
                    <a:pt x="598" y="88"/>
                    <a:pt x="658" y="74"/>
                  </a:cubicBezTo>
                  <a:cubicBezTo>
                    <a:pt x="806" y="43"/>
                    <a:pt x="950" y="14"/>
                    <a:pt x="1098" y="14"/>
                  </a:cubicBezTo>
                  <a:lnTo>
                    <a:pt x="1172" y="14"/>
                  </a:lnTo>
                  <a:cubicBezTo>
                    <a:pt x="1112" y="14"/>
                    <a:pt x="1070" y="0"/>
                    <a:pt x="1010" y="0"/>
                  </a:cubicBezTo>
                  <a:close/>
                  <a:moveTo>
                    <a:pt x="1112" y="131"/>
                  </a:moveTo>
                  <a:cubicBezTo>
                    <a:pt x="968" y="131"/>
                    <a:pt x="834" y="145"/>
                    <a:pt x="686" y="190"/>
                  </a:cubicBezTo>
                  <a:cubicBezTo>
                    <a:pt x="528" y="233"/>
                    <a:pt x="366" y="306"/>
                    <a:pt x="232" y="426"/>
                  </a:cubicBezTo>
                  <a:cubicBezTo>
                    <a:pt x="176" y="468"/>
                    <a:pt x="130" y="528"/>
                    <a:pt x="71" y="584"/>
                  </a:cubicBezTo>
                  <a:cubicBezTo>
                    <a:pt x="42" y="644"/>
                    <a:pt x="28" y="718"/>
                    <a:pt x="14" y="778"/>
                  </a:cubicBezTo>
                  <a:cubicBezTo>
                    <a:pt x="28" y="778"/>
                    <a:pt x="42" y="760"/>
                    <a:pt x="57" y="760"/>
                  </a:cubicBezTo>
                  <a:cubicBezTo>
                    <a:pt x="116" y="718"/>
                    <a:pt x="190" y="690"/>
                    <a:pt x="264" y="672"/>
                  </a:cubicBezTo>
                  <a:cubicBezTo>
                    <a:pt x="366" y="630"/>
                    <a:pt x="482" y="616"/>
                    <a:pt x="598" y="616"/>
                  </a:cubicBezTo>
                  <a:lnTo>
                    <a:pt x="686" y="616"/>
                  </a:lnTo>
                  <a:cubicBezTo>
                    <a:pt x="834" y="630"/>
                    <a:pt x="982" y="672"/>
                    <a:pt x="1112" y="746"/>
                  </a:cubicBezTo>
                  <a:cubicBezTo>
                    <a:pt x="1112" y="746"/>
                    <a:pt x="1126" y="760"/>
                    <a:pt x="1126" y="778"/>
                  </a:cubicBezTo>
                  <a:cubicBezTo>
                    <a:pt x="1112" y="792"/>
                    <a:pt x="1112" y="792"/>
                    <a:pt x="1098" y="792"/>
                  </a:cubicBezTo>
                  <a:lnTo>
                    <a:pt x="1084" y="792"/>
                  </a:lnTo>
                  <a:cubicBezTo>
                    <a:pt x="950" y="760"/>
                    <a:pt x="820" y="746"/>
                    <a:pt x="686" y="732"/>
                  </a:cubicBezTo>
                  <a:lnTo>
                    <a:pt x="598" y="732"/>
                  </a:lnTo>
                  <a:cubicBezTo>
                    <a:pt x="496" y="732"/>
                    <a:pt x="394" y="746"/>
                    <a:pt x="292" y="778"/>
                  </a:cubicBezTo>
                  <a:cubicBezTo>
                    <a:pt x="190" y="806"/>
                    <a:pt x="88" y="848"/>
                    <a:pt x="0" y="908"/>
                  </a:cubicBezTo>
                  <a:cubicBezTo>
                    <a:pt x="0" y="1010"/>
                    <a:pt x="14" y="1112"/>
                    <a:pt x="71" y="1217"/>
                  </a:cubicBezTo>
                  <a:cubicBezTo>
                    <a:pt x="190" y="1481"/>
                    <a:pt x="468" y="1611"/>
                    <a:pt x="774" y="1611"/>
                  </a:cubicBezTo>
                  <a:cubicBezTo>
                    <a:pt x="922" y="1611"/>
                    <a:pt x="1084" y="1583"/>
                    <a:pt x="1231" y="1509"/>
                  </a:cubicBezTo>
                  <a:cubicBezTo>
                    <a:pt x="1685" y="1274"/>
                    <a:pt x="1903" y="792"/>
                    <a:pt x="1713" y="394"/>
                  </a:cubicBezTo>
                  <a:cubicBezTo>
                    <a:pt x="1671" y="306"/>
                    <a:pt x="1611" y="233"/>
                    <a:pt x="1537" y="176"/>
                  </a:cubicBezTo>
                  <a:cubicBezTo>
                    <a:pt x="1435" y="162"/>
                    <a:pt x="1319" y="131"/>
                    <a:pt x="1214" y="131"/>
                  </a:cubicBezTo>
                  <a:close/>
                </a:path>
              </a:pathLst>
            </a:custGeom>
            <a:solidFill>
              <a:srgbClr val="DC8C8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486" name="Google Shape;486;p46"/>
            <p:cNvSpPr/>
            <p:nvPr/>
          </p:nvSpPr>
          <p:spPr>
            <a:xfrm>
              <a:off x="2471400" y="4367363"/>
              <a:ext cx="49550" cy="20525"/>
            </a:xfrm>
            <a:custGeom>
              <a:avLst/>
              <a:gdLst/>
              <a:ahLst/>
              <a:cxnLst/>
              <a:rect l="l" t="t" r="r" b="b"/>
              <a:pathLst>
                <a:path w="1982" h="821" extrusionOk="0">
                  <a:moveTo>
                    <a:pt x="690" y="131"/>
                  </a:moveTo>
                  <a:lnTo>
                    <a:pt x="690" y="131"/>
                  </a:lnTo>
                  <a:cubicBezTo>
                    <a:pt x="679" y="137"/>
                    <a:pt x="668" y="143"/>
                    <a:pt x="657" y="150"/>
                  </a:cubicBezTo>
                  <a:lnTo>
                    <a:pt x="657" y="150"/>
                  </a:lnTo>
                  <a:cubicBezTo>
                    <a:pt x="668" y="144"/>
                    <a:pt x="679" y="137"/>
                    <a:pt x="690" y="131"/>
                  </a:cubicBezTo>
                  <a:close/>
                  <a:moveTo>
                    <a:pt x="1366" y="0"/>
                  </a:moveTo>
                  <a:cubicBezTo>
                    <a:pt x="1496" y="29"/>
                    <a:pt x="1629" y="74"/>
                    <a:pt x="1731" y="162"/>
                  </a:cubicBezTo>
                  <a:cubicBezTo>
                    <a:pt x="1791" y="176"/>
                    <a:pt x="1865" y="190"/>
                    <a:pt x="1921" y="219"/>
                  </a:cubicBezTo>
                  <a:lnTo>
                    <a:pt x="1935" y="219"/>
                  </a:lnTo>
                  <a:cubicBezTo>
                    <a:pt x="1953" y="219"/>
                    <a:pt x="1967" y="204"/>
                    <a:pt x="1967" y="190"/>
                  </a:cubicBezTo>
                  <a:cubicBezTo>
                    <a:pt x="1981" y="176"/>
                    <a:pt x="1967" y="148"/>
                    <a:pt x="1953" y="148"/>
                  </a:cubicBezTo>
                  <a:cubicBezTo>
                    <a:pt x="1865" y="102"/>
                    <a:pt x="1777" y="74"/>
                    <a:pt x="1689" y="60"/>
                  </a:cubicBezTo>
                  <a:cubicBezTo>
                    <a:pt x="1601" y="29"/>
                    <a:pt x="1496" y="15"/>
                    <a:pt x="1408" y="0"/>
                  </a:cubicBezTo>
                  <a:close/>
                  <a:moveTo>
                    <a:pt x="657" y="150"/>
                  </a:moveTo>
                  <a:lnTo>
                    <a:pt x="657" y="150"/>
                  </a:lnTo>
                  <a:cubicBezTo>
                    <a:pt x="640" y="159"/>
                    <a:pt x="622" y="168"/>
                    <a:pt x="602" y="176"/>
                  </a:cubicBezTo>
                  <a:lnTo>
                    <a:pt x="472" y="250"/>
                  </a:lnTo>
                  <a:cubicBezTo>
                    <a:pt x="440" y="278"/>
                    <a:pt x="398" y="306"/>
                    <a:pt x="370" y="338"/>
                  </a:cubicBezTo>
                  <a:cubicBezTo>
                    <a:pt x="296" y="394"/>
                    <a:pt x="236" y="468"/>
                    <a:pt x="177" y="542"/>
                  </a:cubicBezTo>
                  <a:cubicBezTo>
                    <a:pt x="149" y="570"/>
                    <a:pt x="120" y="616"/>
                    <a:pt x="89" y="644"/>
                  </a:cubicBezTo>
                  <a:lnTo>
                    <a:pt x="18" y="764"/>
                  </a:lnTo>
                  <a:cubicBezTo>
                    <a:pt x="1" y="778"/>
                    <a:pt x="18" y="806"/>
                    <a:pt x="32" y="820"/>
                  </a:cubicBezTo>
                  <a:lnTo>
                    <a:pt x="47" y="820"/>
                  </a:lnTo>
                  <a:cubicBezTo>
                    <a:pt x="61" y="820"/>
                    <a:pt x="75" y="820"/>
                    <a:pt x="75" y="806"/>
                  </a:cubicBezTo>
                  <a:lnTo>
                    <a:pt x="89" y="806"/>
                  </a:lnTo>
                  <a:lnTo>
                    <a:pt x="163" y="704"/>
                  </a:lnTo>
                  <a:cubicBezTo>
                    <a:pt x="194" y="658"/>
                    <a:pt x="208" y="630"/>
                    <a:pt x="236" y="602"/>
                  </a:cubicBezTo>
                  <a:cubicBezTo>
                    <a:pt x="251" y="588"/>
                    <a:pt x="265" y="570"/>
                    <a:pt x="265" y="570"/>
                  </a:cubicBezTo>
                  <a:cubicBezTo>
                    <a:pt x="347" y="405"/>
                    <a:pt x="483" y="255"/>
                    <a:pt x="657" y="150"/>
                  </a:cubicBezTo>
                  <a:close/>
                </a:path>
              </a:pathLst>
            </a:custGeom>
            <a:solidFill>
              <a:srgbClr val="C3696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487" name="Google Shape;487;p46"/>
            <p:cNvSpPr/>
            <p:nvPr/>
          </p:nvSpPr>
          <p:spPr>
            <a:xfrm>
              <a:off x="2478000" y="4367363"/>
              <a:ext cx="36700" cy="14275"/>
            </a:xfrm>
            <a:custGeom>
              <a:avLst/>
              <a:gdLst/>
              <a:ahLst/>
              <a:cxnLst/>
              <a:rect l="l" t="t" r="r" b="b"/>
              <a:pathLst>
                <a:path w="1468" h="571" extrusionOk="0">
                  <a:moveTo>
                    <a:pt x="1028" y="0"/>
                  </a:moveTo>
                  <a:cubicBezTo>
                    <a:pt x="880" y="0"/>
                    <a:pt x="736" y="29"/>
                    <a:pt x="588" y="60"/>
                  </a:cubicBezTo>
                  <a:cubicBezTo>
                    <a:pt x="528" y="74"/>
                    <a:pt x="486" y="102"/>
                    <a:pt x="426" y="131"/>
                  </a:cubicBezTo>
                  <a:cubicBezTo>
                    <a:pt x="236" y="236"/>
                    <a:pt x="89" y="394"/>
                    <a:pt x="1" y="570"/>
                  </a:cubicBezTo>
                  <a:cubicBezTo>
                    <a:pt x="60" y="514"/>
                    <a:pt x="106" y="454"/>
                    <a:pt x="162" y="412"/>
                  </a:cubicBezTo>
                  <a:cubicBezTo>
                    <a:pt x="296" y="292"/>
                    <a:pt x="458" y="219"/>
                    <a:pt x="616" y="176"/>
                  </a:cubicBezTo>
                  <a:cubicBezTo>
                    <a:pt x="764" y="131"/>
                    <a:pt x="898" y="117"/>
                    <a:pt x="1042" y="117"/>
                  </a:cubicBezTo>
                  <a:lnTo>
                    <a:pt x="1144" y="117"/>
                  </a:lnTo>
                  <a:cubicBezTo>
                    <a:pt x="1249" y="117"/>
                    <a:pt x="1365" y="148"/>
                    <a:pt x="1467" y="162"/>
                  </a:cubicBezTo>
                  <a:cubicBezTo>
                    <a:pt x="1365" y="74"/>
                    <a:pt x="1232" y="29"/>
                    <a:pt x="1102" y="0"/>
                  </a:cubicBezTo>
                  <a:close/>
                </a:path>
              </a:pathLst>
            </a:custGeom>
            <a:solidFill>
              <a:srgbClr val="BA5E5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488" name="Google Shape;488;p46"/>
            <p:cNvSpPr/>
            <p:nvPr/>
          </p:nvSpPr>
          <p:spPr>
            <a:xfrm>
              <a:off x="2466300" y="4391888"/>
              <a:ext cx="5125" cy="6975"/>
            </a:xfrm>
            <a:custGeom>
              <a:avLst/>
              <a:gdLst/>
              <a:ahLst/>
              <a:cxnLst/>
              <a:rect l="l" t="t" r="r" b="b"/>
              <a:pathLst>
                <a:path w="205" h="279" extrusionOk="0">
                  <a:moveTo>
                    <a:pt x="163" y="1"/>
                  </a:moveTo>
                  <a:lnTo>
                    <a:pt x="117" y="47"/>
                  </a:lnTo>
                  <a:cubicBezTo>
                    <a:pt x="75" y="103"/>
                    <a:pt x="47" y="163"/>
                    <a:pt x="1" y="237"/>
                  </a:cubicBezTo>
                  <a:cubicBezTo>
                    <a:pt x="1" y="237"/>
                    <a:pt x="1" y="265"/>
                    <a:pt x="15" y="265"/>
                  </a:cubicBezTo>
                  <a:cubicBezTo>
                    <a:pt x="15" y="279"/>
                    <a:pt x="29" y="279"/>
                    <a:pt x="29" y="279"/>
                  </a:cubicBezTo>
                  <a:cubicBezTo>
                    <a:pt x="47" y="279"/>
                    <a:pt x="47" y="265"/>
                    <a:pt x="61" y="265"/>
                  </a:cubicBezTo>
                  <a:cubicBezTo>
                    <a:pt x="103" y="205"/>
                    <a:pt x="134" y="149"/>
                    <a:pt x="177" y="103"/>
                  </a:cubicBezTo>
                  <a:lnTo>
                    <a:pt x="205" y="75"/>
                  </a:lnTo>
                  <a:cubicBezTo>
                    <a:pt x="191" y="61"/>
                    <a:pt x="177" y="29"/>
                    <a:pt x="163" y="1"/>
                  </a:cubicBezTo>
                  <a:close/>
                </a:path>
              </a:pathLst>
            </a:custGeom>
            <a:solidFill>
              <a:srgbClr val="AD4D2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489" name="Google Shape;489;p46"/>
            <p:cNvSpPr/>
            <p:nvPr/>
          </p:nvSpPr>
          <p:spPr>
            <a:xfrm>
              <a:off x="2470350" y="4386438"/>
              <a:ext cx="6275" cy="7325"/>
            </a:xfrm>
            <a:custGeom>
              <a:avLst/>
              <a:gdLst/>
              <a:ahLst/>
              <a:cxnLst/>
              <a:rect l="l" t="t" r="r" b="b"/>
              <a:pathLst>
                <a:path w="251" h="293" extrusionOk="0">
                  <a:moveTo>
                    <a:pt x="250" y="1"/>
                  </a:moveTo>
                  <a:lnTo>
                    <a:pt x="250" y="1"/>
                  </a:lnTo>
                  <a:cubicBezTo>
                    <a:pt x="191" y="43"/>
                    <a:pt x="148" y="71"/>
                    <a:pt x="117" y="103"/>
                  </a:cubicBezTo>
                  <a:cubicBezTo>
                    <a:pt x="74" y="145"/>
                    <a:pt x="29" y="191"/>
                    <a:pt x="1" y="219"/>
                  </a:cubicBezTo>
                  <a:cubicBezTo>
                    <a:pt x="15" y="247"/>
                    <a:pt x="29" y="279"/>
                    <a:pt x="43" y="293"/>
                  </a:cubicBezTo>
                  <a:cubicBezTo>
                    <a:pt x="89" y="265"/>
                    <a:pt x="117" y="219"/>
                    <a:pt x="176" y="177"/>
                  </a:cubicBezTo>
                  <a:cubicBezTo>
                    <a:pt x="191" y="159"/>
                    <a:pt x="205" y="145"/>
                    <a:pt x="236" y="131"/>
                  </a:cubicBezTo>
                  <a:cubicBezTo>
                    <a:pt x="236" y="89"/>
                    <a:pt x="236" y="43"/>
                    <a:pt x="250" y="1"/>
                  </a:cubicBezTo>
                  <a:close/>
                </a:path>
              </a:pathLst>
            </a:custGeom>
            <a:solidFill>
              <a:srgbClr val="C3696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490" name="Google Shape;490;p46"/>
            <p:cNvSpPr/>
            <p:nvPr/>
          </p:nvSpPr>
          <p:spPr>
            <a:xfrm>
              <a:off x="2476250" y="4382388"/>
              <a:ext cx="28150" cy="7325"/>
            </a:xfrm>
            <a:custGeom>
              <a:avLst/>
              <a:gdLst/>
              <a:ahLst/>
              <a:cxnLst/>
              <a:rect l="l" t="t" r="r" b="b"/>
              <a:pathLst>
                <a:path w="1126" h="293" extrusionOk="0">
                  <a:moveTo>
                    <a:pt x="598" y="1"/>
                  </a:moveTo>
                  <a:cubicBezTo>
                    <a:pt x="482" y="1"/>
                    <a:pt x="366" y="15"/>
                    <a:pt x="264" y="57"/>
                  </a:cubicBezTo>
                  <a:cubicBezTo>
                    <a:pt x="190" y="75"/>
                    <a:pt x="116" y="103"/>
                    <a:pt x="57" y="145"/>
                  </a:cubicBezTo>
                  <a:cubicBezTo>
                    <a:pt x="42" y="145"/>
                    <a:pt x="28" y="163"/>
                    <a:pt x="14" y="163"/>
                  </a:cubicBezTo>
                  <a:cubicBezTo>
                    <a:pt x="0" y="205"/>
                    <a:pt x="0" y="251"/>
                    <a:pt x="0" y="293"/>
                  </a:cubicBezTo>
                  <a:cubicBezTo>
                    <a:pt x="88" y="233"/>
                    <a:pt x="190" y="191"/>
                    <a:pt x="292" y="163"/>
                  </a:cubicBezTo>
                  <a:cubicBezTo>
                    <a:pt x="394" y="131"/>
                    <a:pt x="496" y="117"/>
                    <a:pt x="598" y="117"/>
                  </a:cubicBezTo>
                  <a:lnTo>
                    <a:pt x="686" y="117"/>
                  </a:lnTo>
                  <a:cubicBezTo>
                    <a:pt x="820" y="131"/>
                    <a:pt x="950" y="145"/>
                    <a:pt x="1084" y="177"/>
                  </a:cubicBezTo>
                  <a:lnTo>
                    <a:pt x="1098" y="177"/>
                  </a:lnTo>
                  <a:cubicBezTo>
                    <a:pt x="1112" y="177"/>
                    <a:pt x="1112" y="177"/>
                    <a:pt x="1126" y="163"/>
                  </a:cubicBezTo>
                  <a:cubicBezTo>
                    <a:pt x="1126" y="145"/>
                    <a:pt x="1112" y="131"/>
                    <a:pt x="1112" y="131"/>
                  </a:cubicBezTo>
                  <a:cubicBezTo>
                    <a:pt x="982" y="57"/>
                    <a:pt x="834" y="15"/>
                    <a:pt x="686" y="1"/>
                  </a:cubicBezTo>
                  <a:close/>
                </a:path>
              </a:pathLst>
            </a:custGeom>
            <a:solidFill>
              <a:srgbClr val="BA5E5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491" name="Google Shape;491;p46"/>
            <p:cNvSpPr/>
            <p:nvPr/>
          </p:nvSpPr>
          <p:spPr>
            <a:xfrm>
              <a:off x="2294475" y="4271588"/>
              <a:ext cx="200425" cy="197525"/>
            </a:xfrm>
            <a:custGeom>
              <a:avLst/>
              <a:gdLst/>
              <a:ahLst/>
              <a:cxnLst/>
              <a:rect l="l" t="t" r="r" b="b"/>
              <a:pathLst>
                <a:path w="8017" h="7901" extrusionOk="0">
                  <a:moveTo>
                    <a:pt x="4004" y="1"/>
                  </a:moveTo>
                  <a:cubicBezTo>
                    <a:pt x="3872" y="1"/>
                    <a:pt x="3740" y="8"/>
                    <a:pt x="3606" y="22"/>
                  </a:cubicBezTo>
                  <a:cubicBezTo>
                    <a:pt x="1510" y="240"/>
                    <a:pt x="1" y="2147"/>
                    <a:pt x="219" y="4271"/>
                  </a:cubicBezTo>
                  <a:cubicBezTo>
                    <a:pt x="426" y="6258"/>
                    <a:pt x="1812" y="7901"/>
                    <a:pt x="4005" y="7901"/>
                  </a:cubicBezTo>
                  <a:cubicBezTo>
                    <a:pt x="4156" y="7901"/>
                    <a:pt x="4312" y="7893"/>
                    <a:pt x="4471" y="7877"/>
                  </a:cubicBezTo>
                  <a:cubicBezTo>
                    <a:pt x="7078" y="7627"/>
                    <a:pt x="8017" y="5618"/>
                    <a:pt x="7799" y="3480"/>
                  </a:cubicBezTo>
                  <a:cubicBezTo>
                    <a:pt x="7578" y="1491"/>
                    <a:pt x="5933" y="1"/>
                    <a:pt x="4004" y="1"/>
                  </a:cubicBezTo>
                  <a:close/>
                </a:path>
              </a:pathLst>
            </a:custGeom>
            <a:solidFill>
              <a:srgbClr val="FCBCB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492" name="Google Shape;492;p46"/>
            <p:cNvSpPr/>
            <p:nvPr/>
          </p:nvSpPr>
          <p:spPr>
            <a:xfrm>
              <a:off x="2332200" y="4313463"/>
              <a:ext cx="135275" cy="41075"/>
            </a:xfrm>
            <a:custGeom>
              <a:avLst/>
              <a:gdLst/>
              <a:ahLst/>
              <a:cxnLst/>
              <a:rect l="l" t="t" r="r" b="b"/>
              <a:pathLst>
                <a:path w="5411" h="1643" extrusionOk="0">
                  <a:moveTo>
                    <a:pt x="29" y="0"/>
                  </a:moveTo>
                  <a:lnTo>
                    <a:pt x="1" y="18"/>
                  </a:lnTo>
                  <a:cubicBezTo>
                    <a:pt x="264" y="602"/>
                    <a:pt x="820" y="1073"/>
                    <a:pt x="1629" y="1393"/>
                  </a:cubicBezTo>
                  <a:cubicBezTo>
                    <a:pt x="1713" y="1428"/>
                    <a:pt x="1801" y="1447"/>
                    <a:pt x="1885" y="1447"/>
                  </a:cubicBezTo>
                  <a:cubicBezTo>
                    <a:pt x="1976" y="1447"/>
                    <a:pt x="2064" y="1425"/>
                    <a:pt x="2139" y="1379"/>
                  </a:cubicBezTo>
                  <a:cubicBezTo>
                    <a:pt x="2287" y="1305"/>
                    <a:pt x="2375" y="1115"/>
                    <a:pt x="2375" y="911"/>
                  </a:cubicBezTo>
                  <a:cubicBezTo>
                    <a:pt x="2375" y="880"/>
                    <a:pt x="2375" y="840"/>
                    <a:pt x="2362" y="812"/>
                  </a:cubicBezTo>
                  <a:lnTo>
                    <a:pt x="2362" y="812"/>
                  </a:lnTo>
                  <a:cubicBezTo>
                    <a:pt x="2404" y="899"/>
                    <a:pt x="2449" y="986"/>
                    <a:pt x="2509" y="1073"/>
                  </a:cubicBezTo>
                  <a:cubicBezTo>
                    <a:pt x="2639" y="1305"/>
                    <a:pt x="2829" y="1467"/>
                    <a:pt x="3036" y="1569"/>
                  </a:cubicBezTo>
                  <a:cubicBezTo>
                    <a:pt x="3138" y="1615"/>
                    <a:pt x="3268" y="1643"/>
                    <a:pt x="3388" y="1643"/>
                  </a:cubicBezTo>
                  <a:cubicBezTo>
                    <a:pt x="3518" y="1643"/>
                    <a:pt x="3634" y="1615"/>
                    <a:pt x="3740" y="1555"/>
                  </a:cubicBezTo>
                  <a:cubicBezTo>
                    <a:pt x="3930" y="1439"/>
                    <a:pt x="4032" y="1231"/>
                    <a:pt x="4032" y="1041"/>
                  </a:cubicBezTo>
                  <a:cubicBezTo>
                    <a:pt x="4162" y="1277"/>
                    <a:pt x="4383" y="1453"/>
                    <a:pt x="4633" y="1569"/>
                  </a:cubicBezTo>
                  <a:cubicBezTo>
                    <a:pt x="4703" y="1596"/>
                    <a:pt x="4820" y="1634"/>
                    <a:pt x="4947" y="1634"/>
                  </a:cubicBezTo>
                  <a:cubicBezTo>
                    <a:pt x="5032" y="1634"/>
                    <a:pt x="5121" y="1617"/>
                    <a:pt x="5203" y="1569"/>
                  </a:cubicBezTo>
                  <a:cubicBezTo>
                    <a:pt x="5291" y="1527"/>
                    <a:pt x="5365" y="1425"/>
                    <a:pt x="5393" y="1305"/>
                  </a:cubicBezTo>
                  <a:cubicBezTo>
                    <a:pt x="5411" y="1217"/>
                    <a:pt x="5393" y="1129"/>
                    <a:pt x="5351" y="1055"/>
                  </a:cubicBezTo>
                  <a:lnTo>
                    <a:pt x="5323" y="1087"/>
                  </a:lnTo>
                  <a:cubicBezTo>
                    <a:pt x="5365" y="1143"/>
                    <a:pt x="5379" y="1217"/>
                    <a:pt x="5365" y="1291"/>
                  </a:cubicBezTo>
                  <a:cubicBezTo>
                    <a:pt x="5337" y="1393"/>
                    <a:pt x="5263" y="1495"/>
                    <a:pt x="5175" y="1541"/>
                  </a:cubicBezTo>
                  <a:cubicBezTo>
                    <a:pt x="5104" y="1579"/>
                    <a:pt x="5029" y="1592"/>
                    <a:pt x="4957" y="1592"/>
                  </a:cubicBezTo>
                  <a:cubicBezTo>
                    <a:pt x="4835" y="1592"/>
                    <a:pt x="4720" y="1553"/>
                    <a:pt x="4647" y="1527"/>
                  </a:cubicBezTo>
                  <a:cubicBezTo>
                    <a:pt x="4355" y="1407"/>
                    <a:pt x="4120" y="1189"/>
                    <a:pt x="4004" y="897"/>
                  </a:cubicBezTo>
                  <a:lnTo>
                    <a:pt x="3958" y="911"/>
                  </a:lnTo>
                  <a:cubicBezTo>
                    <a:pt x="4032" y="1129"/>
                    <a:pt x="3930" y="1393"/>
                    <a:pt x="3722" y="1513"/>
                  </a:cubicBezTo>
                  <a:cubicBezTo>
                    <a:pt x="3621" y="1574"/>
                    <a:pt x="3500" y="1607"/>
                    <a:pt x="3376" y="1607"/>
                  </a:cubicBezTo>
                  <a:cubicBezTo>
                    <a:pt x="3265" y="1607"/>
                    <a:pt x="3153" y="1581"/>
                    <a:pt x="3050" y="1527"/>
                  </a:cubicBezTo>
                  <a:cubicBezTo>
                    <a:pt x="2843" y="1439"/>
                    <a:pt x="2667" y="1277"/>
                    <a:pt x="2537" y="1041"/>
                  </a:cubicBezTo>
                  <a:cubicBezTo>
                    <a:pt x="2435" y="880"/>
                    <a:pt x="2361" y="704"/>
                    <a:pt x="2287" y="528"/>
                  </a:cubicBezTo>
                  <a:cubicBezTo>
                    <a:pt x="2273" y="472"/>
                    <a:pt x="2259" y="426"/>
                    <a:pt x="2245" y="384"/>
                  </a:cubicBezTo>
                  <a:lnTo>
                    <a:pt x="2199" y="398"/>
                  </a:lnTo>
                  <a:cubicBezTo>
                    <a:pt x="2227" y="440"/>
                    <a:pt x="2245" y="500"/>
                    <a:pt x="2259" y="545"/>
                  </a:cubicBezTo>
                  <a:cubicBezTo>
                    <a:pt x="2301" y="662"/>
                    <a:pt x="2333" y="778"/>
                    <a:pt x="2333" y="911"/>
                  </a:cubicBezTo>
                  <a:cubicBezTo>
                    <a:pt x="2333" y="1101"/>
                    <a:pt x="2245" y="1277"/>
                    <a:pt x="2111" y="1351"/>
                  </a:cubicBezTo>
                  <a:cubicBezTo>
                    <a:pt x="2040" y="1391"/>
                    <a:pt x="1955" y="1414"/>
                    <a:pt x="1866" y="1414"/>
                  </a:cubicBezTo>
                  <a:cubicBezTo>
                    <a:pt x="1793" y="1414"/>
                    <a:pt x="1717" y="1398"/>
                    <a:pt x="1643" y="1365"/>
                  </a:cubicBezTo>
                  <a:cubicBezTo>
                    <a:pt x="852" y="1041"/>
                    <a:pt x="293" y="574"/>
                    <a:pt x="29" y="0"/>
                  </a:cubicBezTo>
                  <a:close/>
                </a:path>
              </a:pathLst>
            </a:custGeom>
            <a:solidFill>
              <a:srgbClr val="C16B3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493" name="Google Shape;493;p46"/>
            <p:cNvSpPr/>
            <p:nvPr/>
          </p:nvSpPr>
          <p:spPr>
            <a:xfrm>
              <a:off x="2338100" y="4378363"/>
              <a:ext cx="42150" cy="42850"/>
            </a:xfrm>
            <a:custGeom>
              <a:avLst/>
              <a:gdLst/>
              <a:ahLst/>
              <a:cxnLst/>
              <a:rect l="l" t="t" r="r" b="b"/>
              <a:pathLst>
                <a:path w="1686" h="1714" extrusionOk="0">
                  <a:moveTo>
                    <a:pt x="848" y="0"/>
                  </a:moveTo>
                  <a:cubicBezTo>
                    <a:pt x="380" y="0"/>
                    <a:pt x="0" y="380"/>
                    <a:pt x="0" y="865"/>
                  </a:cubicBezTo>
                  <a:cubicBezTo>
                    <a:pt x="0" y="1333"/>
                    <a:pt x="380" y="1713"/>
                    <a:pt x="848" y="1713"/>
                  </a:cubicBezTo>
                  <a:cubicBezTo>
                    <a:pt x="1319" y="1713"/>
                    <a:pt x="1685" y="1333"/>
                    <a:pt x="1685" y="865"/>
                  </a:cubicBezTo>
                  <a:cubicBezTo>
                    <a:pt x="1685" y="380"/>
                    <a:pt x="1319" y="0"/>
                    <a:pt x="848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494" name="Google Shape;494;p46"/>
            <p:cNvSpPr/>
            <p:nvPr/>
          </p:nvSpPr>
          <p:spPr>
            <a:xfrm>
              <a:off x="2337300" y="4377663"/>
              <a:ext cx="44000" cy="44325"/>
            </a:xfrm>
            <a:custGeom>
              <a:avLst/>
              <a:gdLst/>
              <a:ahLst/>
              <a:cxnLst/>
              <a:rect l="l" t="t" r="r" b="b"/>
              <a:pathLst>
                <a:path w="1760" h="1773" extrusionOk="0">
                  <a:moveTo>
                    <a:pt x="880" y="56"/>
                  </a:moveTo>
                  <a:cubicBezTo>
                    <a:pt x="1102" y="56"/>
                    <a:pt x="1306" y="158"/>
                    <a:pt x="1453" y="306"/>
                  </a:cubicBezTo>
                  <a:cubicBezTo>
                    <a:pt x="1601" y="454"/>
                    <a:pt x="1689" y="658"/>
                    <a:pt x="1689" y="893"/>
                  </a:cubicBezTo>
                  <a:cubicBezTo>
                    <a:pt x="1689" y="1112"/>
                    <a:pt x="1601" y="1319"/>
                    <a:pt x="1453" y="1477"/>
                  </a:cubicBezTo>
                  <a:cubicBezTo>
                    <a:pt x="1306" y="1625"/>
                    <a:pt x="1102" y="1713"/>
                    <a:pt x="880" y="1713"/>
                  </a:cubicBezTo>
                  <a:cubicBezTo>
                    <a:pt x="648" y="1713"/>
                    <a:pt x="440" y="1625"/>
                    <a:pt x="296" y="1477"/>
                  </a:cubicBezTo>
                  <a:cubicBezTo>
                    <a:pt x="148" y="1319"/>
                    <a:pt x="60" y="1112"/>
                    <a:pt x="60" y="893"/>
                  </a:cubicBezTo>
                  <a:cubicBezTo>
                    <a:pt x="60" y="658"/>
                    <a:pt x="148" y="454"/>
                    <a:pt x="296" y="306"/>
                  </a:cubicBezTo>
                  <a:cubicBezTo>
                    <a:pt x="440" y="158"/>
                    <a:pt x="648" y="56"/>
                    <a:pt x="880" y="56"/>
                  </a:cubicBezTo>
                  <a:close/>
                  <a:moveTo>
                    <a:pt x="880" y="0"/>
                  </a:moveTo>
                  <a:cubicBezTo>
                    <a:pt x="634" y="0"/>
                    <a:pt x="412" y="102"/>
                    <a:pt x="250" y="264"/>
                  </a:cubicBezTo>
                  <a:cubicBezTo>
                    <a:pt x="89" y="422"/>
                    <a:pt x="1" y="644"/>
                    <a:pt x="1" y="893"/>
                  </a:cubicBezTo>
                  <a:cubicBezTo>
                    <a:pt x="1" y="1126"/>
                    <a:pt x="89" y="1361"/>
                    <a:pt x="250" y="1509"/>
                  </a:cubicBezTo>
                  <a:cubicBezTo>
                    <a:pt x="412" y="1671"/>
                    <a:pt x="634" y="1773"/>
                    <a:pt x="880" y="1773"/>
                  </a:cubicBezTo>
                  <a:cubicBezTo>
                    <a:pt x="1116" y="1773"/>
                    <a:pt x="1337" y="1671"/>
                    <a:pt x="1496" y="1509"/>
                  </a:cubicBezTo>
                  <a:cubicBezTo>
                    <a:pt x="1657" y="1361"/>
                    <a:pt x="1759" y="1126"/>
                    <a:pt x="1759" y="893"/>
                  </a:cubicBezTo>
                  <a:cubicBezTo>
                    <a:pt x="1759" y="644"/>
                    <a:pt x="1657" y="422"/>
                    <a:pt x="1496" y="264"/>
                  </a:cubicBezTo>
                  <a:cubicBezTo>
                    <a:pt x="1337" y="102"/>
                    <a:pt x="1116" y="0"/>
                    <a:pt x="880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495" name="Google Shape;495;p46"/>
            <p:cNvSpPr/>
            <p:nvPr/>
          </p:nvSpPr>
          <p:spPr>
            <a:xfrm>
              <a:off x="2338800" y="4380213"/>
              <a:ext cx="42150" cy="42475"/>
            </a:xfrm>
            <a:custGeom>
              <a:avLst/>
              <a:gdLst/>
              <a:ahLst/>
              <a:cxnLst/>
              <a:rect l="l" t="t" r="r" b="b"/>
              <a:pathLst>
                <a:path w="1686" h="1699" extrusionOk="0">
                  <a:moveTo>
                    <a:pt x="838" y="0"/>
                  </a:moveTo>
                  <a:cubicBezTo>
                    <a:pt x="366" y="0"/>
                    <a:pt x="0" y="380"/>
                    <a:pt x="0" y="848"/>
                  </a:cubicBezTo>
                  <a:cubicBezTo>
                    <a:pt x="0" y="1319"/>
                    <a:pt x="366" y="1699"/>
                    <a:pt x="838" y="1699"/>
                  </a:cubicBezTo>
                  <a:cubicBezTo>
                    <a:pt x="1305" y="1699"/>
                    <a:pt x="1685" y="1319"/>
                    <a:pt x="1685" y="848"/>
                  </a:cubicBezTo>
                  <a:cubicBezTo>
                    <a:pt x="1685" y="380"/>
                    <a:pt x="1305" y="0"/>
                    <a:pt x="83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496" name="Google Shape;496;p46"/>
            <p:cNvSpPr/>
            <p:nvPr/>
          </p:nvSpPr>
          <p:spPr>
            <a:xfrm>
              <a:off x="2346100" y="4387863"/>
              <a:ext cx="27550" cy="27550"/>
            </a:xfrm>
            <a:custGeom>
              <a:avLst/>
              <a:gdLst/>
              <a:ahLst/>
              <a:cxnLst/>
              <a:rect l="l" t="t" r="r" b="b"/>
              <a:pathLst>
                <a:path w="1102" h="1102" extrusionOk="0">
                  <a:moveTo>
                    <a:pt x="546" y="0"/>
                  </a:moveTo>
                  <a:cubicBezTo>
                    <a:pt x="250" y="0"/>
                    <a:pt x="0" y="236"/>
                    <a:pt x="0" y="542"/>
                  </a:cubicBezTo>
                  <a:cubicBezTo>
                    <a:pt x="0" y="851"/>
                    <a:pt x="250" y="1101"/>
                    <a:pt x="546" y="1101"/>
                  </a:cubicBezTo>
                  <a:cubicBezTo>
                    <a:pt x="852" y="1101"/>
                    <a:pt x="1101" y="851"/>
                    <a:pt x="1101" y="542"/>
                  </a:cubicBezTo>
                  <a:cubicBezTo>
                    <a:pt x="1101" y="236"/>
                    <a:pt x="852" y="0"/>
                    <a:pt x="546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497" name="Google Shape;497;p46"/>
            <p:cNvSpPr/>
            <p:nvPr/>
          </p:nvSpPr>
          <p:spPr>
            <a:xfrm>
              <a:off x="2342850" y="4396988"/>
              <a:ext cx="9875" cy="6625"/>
            </a:xfrm>
            <a:custGeom>
              <a:avLst/>
              <a:gdLst/>
              <a:ahLst/>
              <a:cxnLst/>
              <a:rect l="l" t="t" r="r" b="b"/>
              <a:pathLst>
                <a:path w="395" h="265" extrusionOk="0">
                  <a:moveTo>
                    <a:pt x="190" y="1"/>
                  </a:moveTo>
                  <a:cubicBezTo>
                    <a:pt x="88" y="1"/>
                    <a:pt x="0" y="61"/>
                    <a:pt x="0" y="135"/>
                  </a:cubicBezTo>
                  <a:cubicBezTo>
                    <a:pt x="0" y="208"/>
                    <a:pt x="88" y="265"/>
                    <a:pt x="190" y="265"/>
                  </a:cubicBezTo>
                  <a:cubicBezTo>
                    <a:pt x="306" y="265"/>
                    <a:pt x="394" y="208"/>
                    <a:pt x="394" y="135"/>
                  </a:cubicBezTo>
                  <a:cubicBezTo>
                    <a:pt x="394" y="61"/>
                    <a:pt x="306" y="1"/>
                    <a:pt x="19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498" name="Google Shape;498;p46"/>
            <p:cNvSpPr/>
            <p:nvPr/>
          </p:nvSpPr>
          <p:spPr>
            <a:xfrm>
              <a:off x="2419425" y="4355913"/>
              <a:ext cx="48050" cy="43050"/>
            </a:xfrm>
            <a:custGeom>
              <a:avLst/>
              <a:gdLst/>
              <a:ahLst/>
              <a:cxnLst/>
              <a:rect l="l" t="t" r="r" b="b"/>
              <a:pathLst>
                <a:path w="1922" h="1722" extrusionOk="0">
                  <a:moveTo>
                    <a:pt x="950" y="1"/>
                  </a:moveTo>
                  <a:cubicBezTo>
                    <a:pt x="847" y="1"/>
                    <a:pt x="744" y="20"/>
                    <a:pt x="645" y="61"/>
                  </a:cubicBezTo>
                  <a:cubicBezTo>
                    <a:pt x="205" y="237"/>
                    <a:pt x="1" y="736"/>
                    <a:pt x="177" y="1176"/>
                  </a:cubicBezTo>
                  <a:cubicBezTo>
                    <a:pt x="312" y="1513"/>
                    <a:pt x="634" y="1722"/>
                    <a:pt x="970" y="1722"/>
                  </a:cubicBezTo>
                  <a:cubicBezTo>
                    <a:pt x="1072" y="1722"/>
                    <a:pt x="1175" y="1703"/>
                    <a:pt x="1274" y="1661"/>
                  </a:cubicBezTo>
                  <a:cubicBezTo>
                    <a:pt x="1714" y="1486"/>
                    <a:pt x="1922" y="986"/>
                    <a:pt x="1746" y="546"/>
                  </a:cubicBezTo>
                  <a:cubicBezTo>
                    <a:pt x="1611" y="209"/>
                    <a:pt x="1286" y="1"/>
                    <a:pt x="950" y="1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499" name="Google Shape;499;p46"/>
            <p:cNvSpPr/>
            <p:nvPr/>
          </p:nvSpPr>
          <p:spPr>
            <a:xfrm>
              <a:off x="2421275" y="4355238"/>
              <a:ext cx="44350" cy="44425"/>
            </a:xfrm>
            <a:custGeom>
              <a:avLst/>
              <a:gdLst/>
              <a:ahLst/>
              <a:cxnLst/>
              <a:rect l="l" t="t" r="r" b="b"/>
              <a:pathLst>
                <a:path w="1774" h="1777" extrusionOk="0">
                  <a:moveTo>
                    <a:pt x="880" y="60"/>
                  </a:moveTo>
                  <a:cubicBezTo>
                    <a:pt x="1200" y="60"/>
                    <a:pt x="1510" y="250"/>
                    <a:pt x="1640" y="573"/>
                  </a:cubicBezTo>
                  <a:cubicBezTo>
                    <a:pt x="1686" y="675"/>
                    <a:pt x="1700" y="791"/>
                    <a:pt x="1700" y="897"/>
                  </a:cubicBezTo>
                  <a:cubicBezTo>
                    <a:pt x="1700" y="1217"/>
                    <a:pt x="1510" y="1527"/>
                    <a:pt x="1200" y="1657"/>
                  </a:cubicBezTo>
                  <a:cubicBezTo>
                    <a:pt x="1098" y="1688"/>
                    <a:pt x="996" y="1717"/>
                    <a:pt x="894" y="1717"/>
                  </a:cubicBezTo>
                  <a:cubicBezTo>
                    <a:pt x="571" y="1717"/>
                    <a:pt x="265" y="1513"/>
                    <a:pt x="131" y="1189"/>
                  </a:cubicBezTo>
                  <a:cubicBezTo>
                    <a:pt x="89" y="1087"/>
                    <a:pt x="71" y="985"/>
                    <a:pt x="71" y="879"/>
                  </a:cubicBezTo>
                  <a:cubicBezTo>
                    <a:pt x="71" y="559"/>
                    <a:pt x="265" y="250"/>
                    <a:pt x="571" y="120"/>
                  </a:cubicBezTo>
                  <a:cubicBezTo>
                    <a:pt x="673" y="74"/>
                    <a:pt x="775" y="60"/>
                    <a:pt x="880" y="60"/>
                  </a:cubicBezTo>
                  <a:close/>
                  <a:moveTo>
                    <a:pt x="880" y="0"/>
                  </a:moveTo>
                  <a:cubicBezTo>
                    <a:pt x="775" y="0"/>
                    <a:pt x="659" y="18"/>
                    <a:pt x="557" y="60"/>
                  </a:cubicBezTo>
                  <a:cubicBezTo>
                    <a:pt x="219" y="208"/>
                    <a:pt x="1" y="528"/>
                    <a:pt x="1" y="879"/>
                  </a:cubicBezTo>
                  <a:cubicBezTo>
                    <a:pt x="1" y="999"/>
                    <a:pt x="29" y="1101"/>
                    <a:pt x="71" y="1217"/>
                  </a:cubicBezTo>
                  <a:cubicBezTo>
                    <a:pt x="205" y="1555"/>
                    <a:pt x="543" y="1776"/>
                    <a:pt x="894" y="1776"/>
                  </a:cubicBezTo>
                  <a:cubicBezTo>
                    <a:pt x="996" y="1776"/>
                    <a:pt x="1112" y="1745"/>
                    <a:pt x="1214" y="1717"/>
                  </a:cubicBezTo>
                  <a:cubicBezTo>
                    <a:pt x="1552" y="1569"/>
                    <a:pt x="1774" y="1249"/>
                    <a:pt x="1774" y="897"/>
                  </a:cubicBezTo>
                  <a:cubicBezTo>
                    <a:pt x="1774" y="777"/>
                    <a:pt x="1742" y="661"/>
                    <a:pt x="1700" y="559"/>
                  </a:cubicBezTo>
                  <a:cubicBezTo>
                    <a:pt x="1566" y="208"/>
                    <a:pt x="1232" y="0"/>
                    <a:pt x="880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500" name="Google Shape;500;p46"/>
            <p:cNvSpPr/>
            <p:nvPr/>
          </p:nvSpPr>
          <p:spPr>
            <a:xfrm>
              <a:off x="2419425" y="4357913"/>
              <a:ext cx="48050" cy="42525"/>
            </a:xfrm>
            <a:custGeom>
              <a:avLst/>
              <a:gdLst/>
              <a:ahLst/>
              <a:cxnLst/>
              <a:rect l="l" t="t" r="r" b="b"/>
              <a:pathLst>
                <a:path w="1922" h="1701" extrusionOk="0">
                  <a:moveTo>
                    <a:pt x="944" y="0"/>
                  </a:moveTo>
                  <a:cubicBezTo>
                    <a:pt x="843" y="0"/>
                    <a:pt x="742" y="18"/>
                    <a:pt x="645" y="55"/>
                  </a:cubicBezTo>
                  <a:cubicBezTo>
                    <a:pt x="205" y="231"/>
                    <a:pt x="1" y="730"/>
                    <a:pt x="177" y="1170"/>
                  </a:cubicBezTo>
                  <a:cubicBezTo>
                    <a:pt x="310" y="1503"/>
                    <a:pt x="627" y="1701"/>
                    <a:pt x="958" y="1701"/>
                  </a:cubicBezTo>
                  <a:cubicBezTo>
                    <a:pt x="1064" y="1701"/>
                    <a:pt x="1171" y="1680"/>
                    <a:pt x="1274" y="1638"/>
                  </a:cubicBezTo>
                  <a:cubicBezTo>
                    <a:pt x="1714" y="1462"/>
                    <a:pt x="1922" y="980"/>
                    <a:pt x="1746" y="540"/>
                  </a:cubicBezTo>
                  <a:cubicBezTo>
                    <a:pt x="1610" y="201"/>
                    <a:pt x="1282" y="0"/>
                    <a:pt x="94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501" name="Google Shape;501;p46"/>
            <p:cNvSpPr/>
            <p:nvPr/>
          </p:nvSpPr>
          <p:spPr>
            <a:xfrm>
              <a:off x="2427875" y="4365363"/>
              <a:ext cx="31150" cy="27625"/>
            </a:xfrm>
            <a:custGeom>
              <a:avLst/>
              <a:gdLst/>
              <a:ahLst/>
              <a:cxnLst/>
              <a:rect l="l" t="t" r="r" b="b"/>
              <a:pathLst>
                <a:path w="1246" h="1105" extrusionOk="0">
                  <a:moveTo>
                    <a:pt x="617" y="1"/>
                  </a:moveTo>
                  <a:cubicBezTo>
                    <a:pt x="552" y="1"/>
                    <a:pt x="486" y="12"/>
                    <a:pt x="423" y="35"/>
                  </a:cubicBezTo>
                  <a:cubicBezTo>
                    <a:pt x="131" y="154"/>
                    <a:pt x="1" y="474"/>
                    <a:pt x="117" y="756"/>
                  </a:cubicBezTo>
                  <a:cubicBezTo>
                    <a:pt x="204" y="976"/>
                    <a:pt x="410" y="1104"/>
                    <a:pt x="625" y="1104"/>
                  </a:cubicBezTo>
                  <a:cubicBezTo>
                    <a:pt x="695" y="1104"/>
                    <a:pt x="766" y="1090"/>
                    <a:pt x="834" y="1062"/>
                  </a:cubicBezTo>
                  <a:cubicBezTo>
                    <a:pt x="1112" y="960"/>
                    <a:pt x="1246" y="636"/>
                    <a:pt x="1126" y="344"/>
                  </a:cubicBezTo>
                  <a:cubicBezTo>
                    <a:pt x="1047" y="129"/>
                    <a:pt x="838" y="1"/>
                    <a:pt x="617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502" name="Google Shape;502;p46"/>
            <p:cNvSpPr/>
            <p:nvPr/>
          </p:nvSpPr>
          <p:spPr>
            <a:xfrm>
              <a:off x="2448725" y="4370038"/>
              <a:ext cx="10650" cy="7125"/>
            </a:xfrm>
            <a:custGeom>
              <a:avLst/>
              <a:gdLst/>
              <a:ahLst/>
              <a:cxnLst/>
              <a:rect l="l" t="t" r="r" b="b"/>
              <a:pathLst>
                <a:path w="426" h="285" extrusionOk="0">
                  <a:moveTo>
                    <a:pt x="279" y="0"/>
                  </a:moveTo>
                  <a:cubicBezTo>
                    <a:pt x="245" y="0"/>
                    <a:pt x="209" y="8"/>
                    <a:pt x="176" y="24"/>
                  </a:cubicBezTo>
                  <a:cubicBezTo>
                    <a:pt x="74" y="55"/>
                    <a:pt x="0" y="143"/>
                    <a:pt x="28" y="217"/>
                  </a:cubicBezTo>
                  <a:cubicBezTo>
                    <a:pt x="48" y="261"/>
                    <a:pt x="96" y="285"/>
                    <a:pt x="154" y="285"/>
                  </a:cubicBezTo>
                  <a:cubicBezTo>
                    <a:pt x="188" y="285"/>
                    <a:pt x="226" y="276"/>
                    <a:pt x="264" y="259"/>
                  </a:cubicBezTo>
                  <a:cubicBezTo>
                    <a:pt x="366" y="231"/>
                    <a:pt x="426" y="143"/>
                    <a:pt x="398" y="69"/>
                  </a:cubicBezTo>
                  <a:cubicBezTo>
                    <a:pt x="387" y="23"/>
                    <a:pt x="337" y="0"/>
                    <a:pt x="27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503" name="Google Shape;503;p46"/>
            <p:cNvSpPr/>
            <p:nvPr/>
          </p:nvSpPr>
          <p:spPr>
            <a:xfrm>
              <a:off x="2392275" y="4417563"/>
              <a:ext cx="24200" cy="10050"/>
            </a:xfrm>
            <a:custGeom>
              <a:avLst/>
              <a:gdLst/>
              <a:ahLst/>
              <a:cxnLst/>
              <a:rect l="l" t="t" r="r" b="b"/>
              <a:pathLst>
                <a:path w="968" h="402" extrusionOk="0">
                  <a:moveTo>
                    <a:pt x="18" y="1"/>
                  </a:moveTo>
                  <a:cubicBezTo>
                    <a:pt x="0" y="1"/>
                    <a:pt x="0" y="15"/>
                    <a:pt x="0" y="29"/>
                  </a:cubicBezTo>
                  <a:lnTo>
                    <a:pt x="0" y="43"/>
                  </a:lnTo>
                  <a:cubicBezTo>
                    <a:pt x="18" y="43"/>
                    <a:pt x="18" y="57"/>
                    <a:pt x="32" y="75"/>
                  </a:cubicBezTo>
                  <a:cubicBezTo>
                    <a:pt x="46" y="89"/>
                    <a:pt x="74" y="131"/>
                    <a:pt x="106" y="163"/>
                  </a:cubicBezTo>
                  <a:lnTo>
                    <a:pt x="162" y="219"/>
                  </a:lnTo>
                  <a:cubicBezTo>
                    <a:pt x="193" y="233"/>
                    <a:pt x="208" y="265"/>
                    <a:pt x="236" y="279"/>
                  </a:cubicBezTo>
                  <a:cubicBezTo>
                    <a:pt x="264" y="293"/>
                    <a:pt x="296" y="307"/>
                    <a:pt x="324" y="321"/>
                  </a:cubicBezTo>
                  <a:cubicBezTo>
                    <a:pt x="338" y="339"/>
                    <a:pt x="352" y="339"/>
                    <a:pt x="369" y="353"/>
                  </a:cubicBezTo>
                  <a:cubicBezTo>
                    <a:pt x="383" y="353"/>
                    <a:pt x="412" y="353"/>
                    <a:pt x="426" y="367"/>
                  </a:cubicBezTo>
                  <a:cubicBezTo>
                    <a:pt x="457" y="381"/>
                    <a:pt x="485" y="381"/>
                    <a:pt x="514" y="395"/>
                  </a:cubicBezTo>
                  <a:lnTo>
                    <a:pt x="616" y="395"/>
                  </a:lnTo>
                  <a:cubicBezTo>
                    <a:pt x="626" y="400"/>
                    <a:pt x="638" y="401"/>
                    <a:pt x="650" y="401"/>
                  </a:cubicBezTo>
                  <a:cubicBezTo>
                    <a:pt x="674" y="401"/>
                    <a:pt x="700" y="395"/>
                    <a:pt x="721" y="395"/>
                  </a:cubicBezTo>
                  <a:cubicBezTo>
                    <a:pt x="749" y="395"/>
                    <a:pt x="763" y="395"/>
                    <a:pt x="791" y="381"/>
                  </a:cubicBezTo>
                  <a:cubicBezTo>
                    <a:pt x="823" y="381"/>
                    <a:pt x="837" y="381"/>
                    <a:pt x="865" y="367"/>
                  </a:cubicBezTo>
                  <a:cubicBezTo>
                    <a:pt x="879" y="367"/>
                    <a:pt x="897" y="353"/>
                    <a:pt x="911" y="353"/>
                  </a:cubicBezTo>
                  <a:cubicBezTo>
                    <a:pt x="939" y="339"/>
                    <a:pt x="953" y="339"/>
                    <a:pt x="953" y="339"/>
                  </a:cubicBezTo>
                  <a:cubicBezTo>
                    <a:pt x="967" y="339"/>
                    <a:pt x="967" y="321"/>
                    <a:pt x="967" y="321"/>
                  </a:cubicBezTo>
                  <a:cubicBezTo>
                    <a:pt x="967" y="307"/>
                    <a:pt x="953" y="293"/>
                    <a:pt x="953" y="293"/>
                  </a:cubicBezTo>
                  <a:lnTo>
                    <a:pt x="939" y="307"/>
                  </a:lnTo>
                  <a:lnTo>
                    <a:pt x="897" y="307"/>
                  </a:lnTo>
                  <a:cubicBezTo>
                    <a:pt x="879" y="307"/>
                    <a:pt x="865" y="321"/>
                    <a:pt x="851" y="321"/>
                  </a:cubicBezTo>
                  <a:lnTo>
                    <a:pt x="791" y="321"/>
                  </a:lnTo>
                  <a:cubicBezTo>
                    <a:pt x="763" y="339"/>
                    <a:pt x="735" y="339"/>
                    <a:pt x="704" y="339"/>
                  </a:cubicBezTo>
                  <a:lnTo>
                    <a:pt x="633" y="339"/>
                  </a:lnTo>
                  <a:cubicBezTo>
                    <a:pt x="602" y="321"/>
                    <a:pt x="559" y="321"/>
                    <a:pt x="528" y="321"/>
                  </a:cubicBezTo>
                  <a:cubicBezTo>
                    <a:pt x="500" y="307"/>
                    <a:pt x="471" y="307"/>
                    <a:pt x="440" y="293"/>
                  </a:cubicBezTo>
                  <a:cubicBezTo>
                    <a:pt x="426" y="293"/>
                    <a:pt x="412" y="279"/>
                    <a:pt x="398" y="279"/>
                  </a:cubicBezTo>
                  <a:lnTo>
                    <a:pt x="352" y="265"/>
                  </a:lnTo>
                  <a:cubicBezTo>
                    <a:pt x="324" y="251"/>
                    <a:pt x="310" y="233"/>
                    <a:pt x="281" y="219"/>
                  </a:cubicBezTo>
                  <a:cubicBezTo>
                    <a:pt x="250" y="191"/>
                    <a:pt x="236" y="177"/>
                    <a:pt x="208" y="163"/>
                  </a:cubicBezTo>
                  <a:cubicBezTo>
                    <a:pt x="193" y="145"/>
                    <a:pt x="162" y="131"/>
                    <a:pt x="148" y="117"/>
                  </a:cubicBezTo>
                  <a:lnTo>
                    <a:pt x="106" y="75"/>
                  </a:lnTo>
                  <a:cubicBezTo>
                    <a:pt x="88" y="57"/>
                    <a:pt x="74" y="43"/>
                    <a:pt x="60" y="43"/>
                  </a:cubicBezTo>
                  <a:cubicBezTo>
                    <a:pt x="60" y="29"/>
                    <a:pt x="46" y="15"/>
                    <a:pt x="46" y="15"/>
                  </a:cubicBezTo>
                  <a:cubicBezTo>
                    <a:pt x="32" y="15"/>
                    <a:pt x="32" y="1"/>
                    <a:pt x="32" y="1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504" name="Google Shape;504;p46"/>
            <p:cNvSpPr/>
            <p:nvPr/>
          </p:nvSpPr>
          <p:spPr>
            <a:xfrm>
              <a:off x="2396650" y="4426363"/>
              <a:ext cx="12875" cy="5125"/>
            </a:xfrm>
            <a:custGeom>
              <a:avLst/>
              <a:gdLst/>
              <a:ahLst/>
              <a:cxnLst/>
              <a:rect l="l" t="t" r="r" b="b"/>
              <a:pathLst>
                <a:path w="515" h="205" extrusionOk="0">
                  <a:moveTo>
                    <a:pt x="1" y="1"/>
                  </a:moveTo>
                  <a:lnTo>
                    <a:pt x="1" y="15"/>
                  </a:lnTo>
                  <a:cubicBezTo>
                    <a:pt x="1" y="15"/>
                    <a:pt x="1" y="29"/>
                    <a:pt x="18" y="43"/>
                  </a:cubicBezTo>
                  <a:cubicBezTo>
                    <a:pt x="33" y="43"/>
                    <a:pt x="47" y="75"/>
                    <a:pt x="61" y="89"/>
                  </a:cubicBezTo>
                  <a:cubicBezTo>
                    <a:pt x="75" y="103"/>
                    <a:pt x="106" y="117"/>
                    <a:pt x="135" y="131"/>
                  </a:cubicBezTo>
                  <a:cubicBezTo>
                    <a:pt x="163" y="145"/>
                    <a:pt x="194" y="163"/>
                    <a:pt x="223" y="177"/>
                  </a:cubicBezTo>
                  <a:cubicBezTo>
                    <a:pt x="296" y="191"/>
                    <a:pt x="370" y="205"/>
                    <a:pt x="412" y="205"/>
                  </a:cubicBezTo>
                  <a:cubicBezTo>
                    <a:pt x="441" y="191"/>
                    <a:pt x="472" y="191"/>
                    <a:pt x="486" y="191"/>
                  </a:cubicBezTo>
                  <a:lnTo>
                    <a:pt x="500" y="191"/>
                  </a:lnTo>
                  <a:cubicBezTo>
                    <a:pt x="514" y="191"/>
                    <a:pt x="514" y="177"/>
                    <a:pt x="514" y="177"/>
                  </a:cubicBezTo>
                  <a:cubicBezTo>
                    <a:pt x="514" y="163"/>
                    <a:pt x="500" y="163"/>
                    <a:pt x="500" y="163"/>
                  </a:cubicBezTo>
                  <a:lnTo>
                    <a:pt x="472" y="163"/>
                  </a:lnTo>
                  <a:cubicBezTo>
                    <a:pt x="458" y="163"/>
                    <a:pt x="441" y="177"/>
                    <a:pt x="412" y="177"/>
                  </a:cubicBezTo>
                  <a:cubicBezTo>
                    <a:pt x="370" y="177"/>
                    <a:pt x="296" y="163"/>
                    <a:pt x="237" y="145"/>
                  </a:cubicBezTo>
                  <a:cubicBezTo>
                    <a:pt x="177" y="117"/>
                    <a:pt x="121" y="89"/>
                    <a:pt x="75" y="57"/>
                  </a:cubicBezTo>
                  <a:lnTo>
                    <a:pt x="33" y="15"/>
                  </a:lnTo>
                  <a:lnTo>
                    <a:pt x="18" y="1"/>
                  </a:ln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505" name="Google Shape;505;p46"/>
            <p:cNvSpPr/>
            <p:nvPr/>
          </p:nvSpPr>
          <p:spPr>
            <a:xfrm>
              <a:off x="2288225" y="4250738"/>
              <a:ext cx="212575" cy="144025"/>
            </a:xfrm>
            <a:custGeom>
              <a:avLst/>
              <a:gdLst/>
              <a:ahLst/>
              <a:cxnLst/>
              <a:rect l="l" t="t" r="r" b="b"/>
              <a:pathLst>
                <a:path w="8503" h="5761" extrusionOk="0">
                  <a:moveTo>
                    <a:pt x="5072" y="1"/>
                  </a:moveTo>
                  <a:cubicBezTo>
                    <a:pt x="4544" y="1"/>
                    <a:pt x="4018" y="110"/>
                    <a:pt x="3518" y="269"/>
                  </a:cubicBezTo>
                  <a:cubicBezTo>
                    <a:pt x="2361" y="634"/>
                    <a:pt x="1246" y="1310"/>
                    <a:pt x="602" y="2351"/>
                  </a:cubicBezTo>
                  <a:cubicBezTo>
                    <a:pt x="205" y="2981"/>
                    <a:pt x="1" y="3740"/>
                    <a:pt x="61" y="4476"/>
                  </a:cubicBezTo>
                  <a:cubicBezTo>
                    <a:pt x="89" y="4855"/>
                    <a:pt x="177" y="5221"/>
                    <a:pt x="353" y="5559"/>
                  </a:cubicBezTo>
                  <a:cubicBezTo>
                    <a:pt x="426" y="5704"/>
                    <a:pt x="508" y="5760"/>
                    <a:pt x="594" y="5760"/>
                  </a:cubicBezTo>
                  <a:cubicBezTo>
                    <a:pt x="767" y="5760"/>
                    <a:pt x="953" y="5531"/>
                    <a:pt x="1102" y="5355"/>
                  </a:cubicBezTo>
                  <a:cubicBezTo>
                    <a:pt x="1348" y="5003"/>
                    <a:pt x="1496" y="4592"/>
                    <a:pt x="1584" y="4180"/>
                  </a:cubicBezTo>
                  <a:cubicBezTo>
                    <a:pt x="1717" y="3522"/>
                    <a:pt x="1745" y="3213"/>
                    <a:pt x="1833" y="2555"/>
                  </a:cubicBezTo>
                  <a:cubicBezTo>
                    <a:pt x="2052" y="3037"/>
                    <a:pt x="2948" y="3726"/>
                    <a:pt x="3314" y="3758"/>
                  </a:cubicBezTo>
                  <a:cubicBezTo>
                    <a:pt x="3390" y="3768"/>
                    <a:pt x="3467" y="3777"/>
                    <a:pt x="3543" y="3777"/>
                  </a:cubicBezTo>
                  <a:cubicBezTo>
                    <a:pt x="3673" y="3777"/>
                    <a:pt x="3798" y="3752"/>
                    <a:pt x="3898" y="3670"/>
                  </a:cubicBezTo>
                  <a:cubicBezTo>
                    <a:pt x="4028" y="3562"/>
                    <a:pt x="4074" y="3361"/>
                    <a:pt x="4010" y="3210"/>
                  </a:cubicBezTo>
                  <a:lnTo>
                    <a:pt x="4010" y="3210"/>
                  </a:lnTo>
                  <a:cubicBezTo>
                    <a:pt x="4136" y="3397"/>
                    <a:pt x="4264" y="3579"/>
                    <a:pt x="4426" y="3740"/>
                  </a:cubicBezTo>
                  <a:cubicBezTo>
                    <a:pt x="4619" y="3916"/>
                    <a:pt x="4866" y="4050"/>
                    <a:pt x="5129" y="4064"/>
                  </a:cubicBezTo>
                  <a:cubicBezTo>
                    <a:pt x="5142" y="4065"/>
                    <a:pt x="5155" y="4065"/>
                    <a:pt x="5167" y="4065"/>
                  </a:cubicBezTo>
                  <a:cubicBezTo>
                    <a:pt x="5435" y="4065"/>
                    <a:pt x="5695" y="3924"/>
                    <a:pt x="5833" y="3712"/>
                  </a:cubicBezTo>
                  <a:cubicBezTo>
                    <a:pt x="5995" y="3477"/>
                    <a:pt x="6026" y="3171"/>
                    <a:pt x="5921" y="2921"/>
                  </a:cubicBezTo>
                  <a:lnTo>
                    <a:pt x="5921" y="2921"/>
                  </a:lnTo>
                  <a:cubicBezTo>
                    <a:pt x="6114" y="3213"/>
                    <a:pt x="6304" y="3508"/>
                    <a:pt x="6554" y="3758"/>
                  </a:cubicBezTo>
                  <a:cubicBezTo>
                    <a:pt x="6818" y="3990"/>
                    <a:pt x="7138" y="4180"/>
                    <a:pt x="7490" y="4198"/>
                  </a:cubicBezTo>
                  <a:cubicBezTo>
                    <a:pt x="7502" y="4198"/>
                    <a:pt x="7514" y="4198"/>
                    <a:pt x="7526" y="4198"/>
                  </a:cubicBezTo>
                  <a:cubicBezTo>
                    <a:pt x="7867" y="4198"/>
                    <a:pt x="8212" y="4011"/>
                    <a:pt x="8355" y="3712"/>
                  </a:cubicBezTo>
                  <a:cubicBezTo>
                    <a:pt x="8503" y="3375"/>
                    <a:pt x="8383" y="2995"/>
                    <a:pt x="8267" y="2657"/>
                  </a:cubicBezTo>
                  <a:cubicBezTo>
                    <a:pt x="7975" y="1851"/>
                    <a:pt x="7578" y="1032"/>
                    <a:pt x="6888" y="532"/>
                  </a:cubicBezTo>
                  <a:cubicBezTo>
                    <a:pt x="6406" y="195"/>
                    <a:pt x="5819" y="33"/>
                    <a:pt x="5249" y="5"/>
                  </a:cubicBezTo>
                  <a:cubicBezTo>
                    <a:pt x="5190" y="2"/>
                    <a:pt x="5131" y="1"/>
                    <a:pt x="5072" y="1"/>
                  </a:cubicBezTo>
                  <a:close/>
                </a:path>
              </a:pathLst>
            </a:custGeom>
            <a:solidFill>
              <a:srgbClr val="C16B3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506" name="Google Shape;506;p46"/>
            <p:cNvSpPr/>
            <p:nvPr/>
          </p:nvSpPr>
          <p:spPr>
            <a:xfrm>
              <a:off x="2301425" y="4265888"/>
              <a:ext cx="22000" cy="36600"/>
            </a:xfrm>
            <a:custGeom>
              <a:avLst/>
              <a:gdLst/>
              <a:ahLst/>
              <a:cxnLst/>
              <a:rect l="l" t="t" r="r" b="b"/>
              <a:pathLst>
                <a:path w="880" h="1464" extrusionOk="0">
                  <a:moveTo>
                    <a:pt x="676" y="0"/>
                  </a:moveTo>
                  <a:cubicBezTo>
                    <a:pt x="616" y="0"/>
                    <a:pt x="574" y="42"/>
                    <a:pt x="542" y="102"/>
                  </a:cubicBezTo>
                  <a:cubicBezTo>
                    <a:pt x="528" y="144"/>
                    <a:pt x="528" y="204"/>
                    <a:pt x="528" y="250"/>
                  </a:cubicBezTo>
                  <a:cubicBezTo>
                    <a:pt x="514" y="616"/>
                    <a:pt x="556" y="968"/>
                    <a:pt x="662" y="1319"/>
                  </a:cubicBezTo>
                  <a:cubicBezTo>
                    <a:pt x="528" y="1070"/>
                    <a:pt x="398" y="834"/>
                    <a:pt x="264" y="584"/>
                  </a:cubicBezTo>
                  <a:cubicBezTo>
                    <a:pt x="225" y="532"/>
                    <a:pt x="183" y="452"/>
                    <a:pt x="107" y="452"/>
                  </a:cubicBezTo>
                  <a:cubicBezTo>
                    <a:pt x="101" y="452"/>
                    <a:pt x="95" y="453"/>
                    <a:pt x="88" y="454"/>
                  </a:cubicBezTo>
                  <a:cubicBezTo>
                    <a:pt x="46" y="468"/>
                    <a:pt x="0" y="528"/>
                    <a:pt x="0" y="584"/>
                  </a:cubicBezTo>
                  <a:cubicBezTo>
                    <a:pt x="0" y="644"/>
                    <a:pt x="29" y="690"/>
                    <a:pt x="60" y="732"/>
                  </a:cubicBezTo>
                  <a:cubicBezTo>
                    <a:pt x="204" y="1010"/>
                    <a:pt x="412" y="1260"/>
                    <a:pt x="662" y="1464"/>
                  </a:cubicBezTo>
                  <a:lnTo>
                    <a:pt x="792" y="1393"/>
                  </a:lnTo>
                  <a:cubicBezTo>
                    <a:pt x="866" y="1024"/>
                    <a:pt x="880" y="630"/>
                    <a:pt x="852" y="250"/>
                  </a:cubicBezTo>
                  <a:cubicBezTo>
                    <a:pt x="838" y="190"/>
                    <a:pt x="838" y="130"/>
                    <a:pt x="806" y="88"/>
                  </a:cubicBezTo>
                  <a:cubicBezTo>
                    <a:pt x="778" y="42"/>
                    <a:pt x="732" y="0"/>
                    <a:pt x="676" y="0"/>
                  </a:cubicBezTo>
                  <a:close/>
                </a:path>
              </a:pathLst>
            </a:custGeom>
            <a:solidFill>
              <a:srgbClr val="C16B3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507" name="Google Shape;507;p46"/>
            <p:cNvSpPr/>
            <p:nvPr/>
          </p:nvSpPr>
          <p:spPr>
            <a:xfrm>
              <a:off x="2321900" y="4346963"/>
              <a:ext cx="39600" cy="39025"/>
            </a:xfrm>
            <a:custGeom>
              <a:avLst/>
              <a:gdLst/>
              <a:ahLst/>
              <a:cxnLst/>
              <a:rect l="l" t="t" r="r" b="b"/>
              <a:pathLst>
                <a:path w="1584" h="1561" extrusionOk="0">
                  <a:moveTo>
                    <a:pt x="981" y="0"/>
                  </a:moveTo>
                  <a:cubicBezTo>
                    <a:pt x="497" y="0"/>
                    <a:pt x="33" y="1284"/>
                    <a:pt x="33" y="1284"/>
                  </a:cubicBezTo>
                  <a:cubicBezTo>
                    <a:pt x="0" y="1491"/>
                    <a:pt x="59" y="1561"/>
                    <a:pt x="153" y="1561"/>
                  </a:cubicBezTo>
                  <a:cubicBezTo>
                    <a:pt x="314" y="1561"/>
                    <a:pt x="578" y="1355"/>
                    <a:pt x="662" y="1270"/>
                  </a:cubicBezTo>
                  <a:cubicBezTo>
                    <a:pt x="792" y="1154"/>
                    <a:pt x="1584" y="155"/>
                    <a:pt x="1056" y="11"/>
                  </a:cubicBezTo>
                  <a:cubicBezTo>
                    <a:pt x="1031" y="4"/>
                    <a:pt x="1006" y="0"/>
                    <a:pt x="981" y="0"/>
                  </a:cubicBezTo>
                  <a:close/>
                </a:path>
              </a:pathLst>
            </a:custGeom>
            <a:solidFill>
              <a:srgbClr val="C16B3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508" name="Google Shape;508;p46"/>
            <p:cNvSpPr/>
            <p:nvPr/>
          </p:nvSpPr>
          <p:spPr>
            <a:xfrm>
              <a:off x="2413550" y="4324238"/>
              <a:ext cx="53650" cy="24950"/>
            </a:xfrm>
            <a:custGeom>
              <a:avLst/>
              <a:gdLst/>
              <a:ahLst/>
              <a:cxnLst/>
              <a:rect l="l" t="t" r="r" b="b"/>
              <a:pathLst>
                <a:path w="2146" h="998" extrusionOk="0">
                  <a:moveTo>
                    <a:pt x="614" y="0"/>
                  </a:moveTo>
                  <a:cubicBezTo>
                    <a:pt x="513" y="0"/>
                    <a:pt x="427" y="29"/>
                    <a:pt x="366" y="97"/>
                  </a:cubicBezTo>
                  <a:cubicBezTo>
                    <a:pt x="0" y="494"/>
                    <a:pt x="1189" y="920"/>
                    <a:pt x="1365" y="962"/>
                  </a:cubicBezTo>
                  <a:cubicBezTo>
                    <a:pt x="1426" y="978"/>
                    <a:pt x="1554" y="997"/>
                    <a:pt x="1680" y="997"/>
                  </a:cubicBezTo>
                  <a:cubicBezTo>
                    <a:pt x="1917" y="997"/>
                    <a:pt x="2146" y="929"/>
                    <a:pt x="1907" y="642"/>
                  </a:cubicBezTo>
                  <a:cubicBezTo>
                    <a:pt x="1907" y="642"/>
                    <a:pt x="1094" y="0"/>
                    <a:pt x="614" y="0"/>
                  </a:cubicBezTo>
                  <a:close/>
                </a:path>
              </a:pathLst>
            </a:custGeom>
            <a:solidFill>
              <a:srgbClr val="C16B3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509" name="Google Shape;509;p46"/>
            <p:cNvSpPr/>
            <p:nvPr/>
          </p:nvSpPr>
          <p:spPr>
            <a:xfrm>
              <a:off x="2406250" y="4329988"/>
              <a:ext cx="92700" cy="92700"/>
            </a:xfrm>
            <a:custGeom>
              <a:avLst/>
              <a:gdLst/>
              <a:ahLst/>
              <a:cxnLst/>
              <a:rect l="l" t="t" r="r" b="b"/>
              <a:pathLst>
                <a:path w="3708" h="3708" extrusionOk="0">
                  <a:moveTo>
                    <a:pt x="1847" y="307"/>
                  </a:moveTo>
                  <a:cubicBezTo>
                    <a:pt x="2695" y="307"/>
                    <a:pt x="3398" y="996"/>
                    <a:pt x="3398" y="1847"/>
                  </a:cubicBezTo>
                  <a:cubicBezTo>
                    <a:pt x="3398" y="2698"/>
                    <a:pt x="2695" y="3402"/>
                    <a:pt x="1847" y="3402"/>
                  </a:cubicBezTo>
                  <a:cubicBezTo>
                    <a:pt x="996" y="3402"/>
                    <a:pt x="306" y="2698"/>
                    <a:pt x="306" y="1847"/>
                  </a:cubicBezTo>
                  <a:cubicBezTo>
                    <a:pt x="306" y="996"/>
                    <a:pt x="996" y="307"/>
                    <a:pt x="1847" y="307"/>
                  </a:cubicBezTo>
                  <a:close/>
                  <a:moveTo>
                    <a:pt x="1847" y="1"/>
                  </a:moveTo>
                  <a:cubicBezTo>
                    <a:pt x="820" y="1"/>
                    <a:pt x="0" y="820"/>
                    <a:pt x="0" y="1847"/>
                  </a:cubicBezTo>
                  <a:cubicBezTo>
                    <a:pt x="0" y="2874"/>
                    <a:pt x="820" y="3708"/>
                    <a:pt x="1847" y="3708"/>
                  </a:cubicBezTo>
                  <a:cubicBezTo>
                    <a:pt x="2871" y="3708"/>
                    <a:pt x="3708" y="2874"/>
                    <a:pt x="3708" y="1847"/>
                  </a:cubicBezTo>
                  <a:cubicBezTo>
                    <a:pt x="3708" y="820"/>
                    <a:pt x="2871" y="1"/>
                    <a:pt x="1847" y="1"/>
                  </a:cubicBezTo>
                  <a:close/>
                </a:path>
              </a:pathLst>
            </a:custGeom>
            <a:solidFill>
              <a:srgbClr val="26263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510" name="Google Shape;510;p46"/>
            <p:cNvSpPr/>
            <p:nvPr/>
          </p:nvSpPr>
          <p:spPr>
            <a:xfrm>
              <a:off x="2402550" y="4391213"/>
              <a:ext cx="22000" cy="22350"/>
            </a:xfrm>
            <a:custGeom>
              <a:avLst/>
              <a:gdLst/>
              <a:ahLst/>
              <a:cxnLst/>
              <a:rect l="l" t="t" r="r" b="b"/>
              <a:pathLst>
                <a:path w="880" h="894" extrusionOk="0">
                  <a:moveTo>
                    <a:pt x="502" y="1"/>
                  </a:moveTo>
                  <a:cubicBezTo>
                    <a:pt x="343" y="1"/>
                    <a:pt x="162" y="213"/>
                    <a:pt x="1" y="232"/>
                  </a:cubicBezTo>
                  <a:lnTo>
                    <a:pt x="293" y="893"/>
                  </a:lnTo>
                  <a:cubicBezTo>
                    <a:pt x="293" y="893"/>
                    <a:pt x="880" y="584"/>
                    <a:pt x="704" y="176"/>
                  </a:cubicBezTo>
                  <a:cubicBezTo>
                    <a:pt x="644" y="46"/>
                    <a:pt x="575" y="1"/>
                    <a:pt x="502" y="1"/>
                  </a:cubicBezTo>
                  <a:close/>
                </a:path>
              </a:pathLst>
            </a:custGeom>
            <a:solidFill>
              <a:srgbClr val="FCBCB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511" name="Google Shape;511;p46"/>
            <p:cNvSpPr/>
            <p:nvPr/>
          </p:nvSpPr>
          <p:spPr>
            <a:xfrm>
              <a:off x="2392275" y="4365163"/>
              <a:ext cx="29375" cy="48750"/>
            </a:xfrm>
            <a:custGeom>
              <a:avLst/>
              <a:gdLst/>
              <a:ahLst/>
              <a:cxnLst/>
              <a:rect l="l" t="t" r="r" b="b"/>
              <a:pathLst>
                <a:path w="1175" h="1950" extrusionOk="0">
                  <a:moveTo>
                    <a:pt x="18" y="1"/>
                  </a:moveTo>
                  <a:cubicBezTo>
                    <a:pt x="0" y="1"/>
                    <a:pt x="0" y="1"/>
                    <a:pt x="0" y="15"/>
                  </a:cubicBezTo>
                  <a:cubicBezTo>
                    <a:pt x="0" y="15"/>
                    <a:pt x="0" y="60"/>
                    <a:pt x="18" y="148"/>
                  </a:cubicBezTo>
                  <a:cubicBezTo>
                    <a:pt x="32" y="236"/>
                    <a:pt x="46" y="352"/>
                    <a:pt x="60" y="500"/>
                  </a:cubicBezTo>
                  <a:cubicBezTo>
                    <a:pt x="74" y="570"/>
                    <a:pt x="88" y="644"/>
                    <a:pt x="106" y="732"/>
                  </a:cubicBezTo>
                  <a:cubicBezTo>
                    <a:pt x="120" y="820"/>
                    <a:pt x="148" y="894"/>
                    <a:pt x="176" y="982"/>
                  </a:cubicBezTo>
                  <a:cubicBezTo>
                    <a:pt x="176" y="1028"/>
                    <a:pt x="208" y="1084"/>
                    <a:pt x="222" y="1130"/>
                  </a:cubicBezTo>
                  <a:cubicBezTo>
                    <a:pt x="236" y="1172"/>
                    <a:pt x="264" y="1218"/>
                    <a:pt x="296" y="1260"/>
                  </a:cubicBezTo>
                  <a:cubicBezTo>
                    <a:pt x="310" y="1274"/>
                    <a:pt x="338" y="1306"/>
                    <a:pt x="369" y="1306"/>
                  </a:cubicBezTo>
                  <a:lnTo>
                    <a:pt x="398" y="1306"/>
                  </a:lnTo>
                  <a:cubicBezTo>
                    <a:pt x="398" y="1320"/>
                    <a:pt x="412" y="1320"/>
                    <a:pt x="412" y="1320"/>
                  </a:cubicBezTo>
                  <a:lnTo>
                    <a:pt x="426" y="1306"/>
                  </a:lnTo>
                  <a:lnTo>
                    <a:pt x="457" y="1306"/>
                  </a:lnTo>
                  <a:cubicBezTo>
                    <a:pt x="514" y="1291"/>
                    <a:pt x="559" y="1260"/>
                    <a:pt x="602" y="1232"/>
                  </a:cubicBezTo>
                  <a:cubicBezTo>
                    <a:pt x="689" y="1186"/>
                    <a:pt x="763" y="1130"/>
                    <a:pt x="851" y="1098"/>
                  </a:cubicBezTo>
                  <a:cubicBezTo>
                    <a:pt x="871" y="1088"/>
                    <a:pt x="900" y="1078"/>
                    <a:pt x="925" y="1078"/>
                  </a:cubicBezTo>
                  <a:cubicBezTo>
                    <a:pt x="935" y="1078"/>
                    <a:pt x="945" y="1080"/>
                    <a:pt x="953" y="1084"/>
                  </a:cubicBezTo>
                  <a:cubicBezTo>
                    <a:pt x="999" y="1098"/>
                    <a:pt x="1013" y="1130"/>
                    <a:pt x="1041" y="1158"/>
                  </a:cubicBezTo>
                  <a:cubicBezTo>
                    <a:pt x="1087" y="1232"/>
                    <a:pt x="1115" y="1320"/>
                    <a:pt x="1115" y="1393"/>
                  </a:cubicBezTo>
                  <a:cubicBezTo>
                    <a:pt x="1115" y="1467"/>
                    <a:pt x="1087" y="1538"/>
                    <a:pt x="1041" y="1597"/>
                  </a:cubicBezTo>
                  <a:cubicBezTo>
                    <a:pt x="1013" y="1657"/>
                    <a:pt x="967" y="1699"/>
                    <a:pt x="925" y="1745"/>
                  </a:cubicBezTo>
                  <a:cubicBezTo>
                    <a:pt x="879" y="1787"/>
                    <a:pt x="837" y="1819"/>
                    <a:pt x="809" y="1847"/>
                  </a:cubicBezTo>
                  <a:cubicBezTo>
                    <a:pt x="749" y="1889"/>
                    <a:pt x="704" y="1921"/>
                    <a:pt x="704" y="1921"/>
                  </a:cubicBezTo>
                  <a:cubicBezTo>
                    <a:pt x="689" y="1921"/>
                    <a:pt x="689" y="1935"/>
                    <a:pt x="689" y="1935"/>
                  </a:cubicBezTo>
                  <a:cubicBezTo>
                    <a:pt x="704" y="1949"/>
                    <a:pt x="704" y="1949"/>
                    <a:pt x="721" y="1949"/>
                  </a:cubicBezTo>
                  <a:lnTo>
                    <a:pt x="749" y="1921"/>
                  </a:lnTo>
                  <a:cubicBezTo>
                    <a:pt x="763" y="1921"/>
                    <a:pt x="791" y="1907"/>
                    <a:pt x="837" y="1875"/>
                  </a:cubicBezTo>
                  <a:cubicBezTo>
                    <a:pt x="911" y="1833"/>
                    <a:pt x="1013" y="1759"/>
                    <a:pt x="1087" y="1626"/>
                  </a:cubicBezTo>
                  <a:cubicBezTo>
                    <a:pt x="1129" y="1569"/>
                    <a:pt x="1175" y="1481"/>
                    <a:pt x="1175" y="1393"/>
                  </a:cubicBezTo>
                  <a:cubicBezTo>
                    <a:pt x="1175" y="1306"/>
                    <a:pt x="1161" y="1204"/>
                    <a:pt x="1101" y="1130"/>
                  </a:cubicBezTo>
                  <a:cubicBezTo>
                    <a:pt x="1073" y="1084"/>
                    <a:pt x="1041" y="1042"/>
                    <a:pt x="985" y="1010"/>
                  </a:cubicBezTo>
                  <a:cubicBezTo>
                    <a:pt x="968" y="1006"/>
                    <a:pt x="951" y="1004"/>
                    <a:pt x="934" y="1004"/>
                  </a:cubicBezTo>
                  <a:cubicBezTo>
                    <a:pt x="892" y="1004"/>
                    <a:pt x="853" y="1015"/>
                    <a:pt x="823" y="1028"/>
                  </a:cubicBezTo>
                  <a:cubicBezTo>
                    <a:pt x="721" y="1056"/>
                    <a:pt x="647" y="1130"/>
                    <a:pt x="559" y="1172"/>
                  </a:cubicBezTo>
                  <a:cubicBezTo>
                    <a:pt x="528" y="1204"/>
                    <a:pt x="485" y="1218"/>
                    <a:pt x="440" y="1232"/>
                  </a:cubicBezTo>
                  <a:lnTo>
                    <a:pt x="398" y="1232"/>
                  </a:lnTo>
                  <a:cubicBezTo>
                    <a:pt x="383" y="1232"/>
                    <a:pt x="369" y="1218"/>
                    <a:pt x="352" y="1204"/>
                  </a:cubicBezTo>
                  <a:cubicBezTo>
                    <a:pt x="324" y="1172"/>
                    <a:pt x="310" y="1130"/>
                    <a:pt x="281" y="1098"/>
                  </a:cubicBezTo>
                  <a:cubicBezTo>
                    <a:pt x="264" y="1056"/>
                    <a:pt x="250" y="1010"/>
                    <a:pt x="236" y="968"/>
                  </a:cubicBezTo>
                  <a:cubicBezTo>
                    <a:pt x="176" y="792"/>
                    <a:pt x="148" y="630"/>
                    <a:pt x="120" y="482"/>
                  </a:cubicBezTo>
                  <a:cubicBezTo>
                    <a:pt x="88" y="352"/>
                    <a:pt x="74" y="236"/>
                    <a:pt x="60" y="148"/>
                  </a:cubicBezTo>
                  <a:cubicBezTo>
                    <a:pt x="46" y="60"/>
                    <a:pt x="32" y="15"/>
                    <a:pt x="32" y="15"/>
                  </a:cubicBezTo>
                  <a:cubicBezTo>
                    <a:pt x="32" y="1"/>
                    <a:pt x="32" y="1"/>
                    <a:pt x="18" y="1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512" name="Google Shape;512;p46"/>
            <p:cNvSpPr/>
            <p:nvPr/>
          </p:nvSpPr>
          <p:spPr>
            <a:xfrm>
              <a:off x="2300725" y="4355238"/>
              <a:ext cx="92700" cy="92800"/>
            </a:xfrm>
            <a:custGeom>
              <a:avLst/>
              <a:gdLst/>
              <a:ahLst/>
              <a:cxnLst/>
              <a:rect l="l" t="t" r="r" b="b"/>
              <a:pathLst>
                <a:path w="3708" h="3712" extrusionOk="0">
                  <a:moveTo>
                    <a:pt x="1847" y="310"/>
                  </a:moveTo>
                  <a:cubicBezTo>
                    <a:pt x="2695" y="310"/>
                    <a:pt x="3398" y="999"/>
                    <a:pt x="3398" y="1864"/>
                  </a:cubicBezTo>
                  <a:cubicBezTo>
                    <a:pt x="3398" y="2712"/>
                    <a:pt x="2695" y="3401"/>
                    <a:pt x="1847" y="3401"/>
                  </a:cubicBezTo>
                  <a:cubicBezTo>
                    <a:pt x="996" y="3401"/>
                    <a:pt x="306" y="2712"/>
                    <a:pt x="306" y="1864"/>
                  </a:cubicBezTo>
                  <a:cubicBezTo>
                    <a:pt x="306" y="999"/>
                    <a:pt x="996" y="310"/>
                    <a:pt x="1847" y="310"/>
                  </a:cubicBezTo>
                  <a:close/>
                  <a:moveTo>
                    <a:pt x="1847" y="0"/>
                  </a:moveTo>
                  <a:cubicBezTo>
                    <a:pt x="820" y="0"/>
                    <a:pt x="0" y="837"/>
                    <a:pt x="0" y="1864"/>
                  </a:cubicBezTo>
                  <a:cubicBezTo>
                    <a:pt x="0" y="2874"/>
                    <a:pt x="820" y="3711"/>
                    <a:pt x="1847" y="3711"/>
                  </a:cubicBezTo>
                  <a:cubicBezTo>
                    <a:pt x="2871" y="3711"/>
                    <a:pt x="3708" y="2874"/>
                    <a:pt x="3708" y="1864"/>
                  </a:cubicBezTo>
                  <a:cubicBezTo>
                    <a:pt x="3708" y="837"/>
                    <a:pt x="2871" y="0"/>
                    <a:pt x="1847" y="0"/>
                  </a:cubicBezTo>
                  <a:close/>
                </a:path>
              </a:pathLst>
            </a:custGeom>
            <a:solidFill>
              <a:srgbClr val="26263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513" name="Google Shape;513;p46"/>
            <p:cNvSpPr/>
            <p:nvPr/>
          </p:nvSpPr>
          <p:spPr>
            <a:xfrm>
              <a:off x="2385325" y="4379563"/>
              <a:ext cx="26400" cy="14900"/>
            </a:xfrm>
            <a:custGeom>
              <a:avLst/>
              <a:gdLst/>
              <a:ahLst/>
              <a:cxnLst/>
              <a:rect l="l" t="t" r="r" b="b"/>
              <a:pathLst>
                <a:path w="1056" h="596" extrusionOk="0">
                  <a:moveTo>
                    <a:pt x="840" y="1"/>
                  </a:moveTo>
                  <a:cubicBezTo>
                    <a:pt x="380" y="1"/>
                    <a:pt x="12" y="334"/>
                    <a:pt x="0" y="346"/>
                  </a:cubicBezTo>
                  <a:lnTo>
                    <a:pt x="162" y="596"/>
                  </a:lnTo>
                  <a:cubicBezTo>
                    <a:pt x="162" y="596"/>
                    <a:pt x="461" y="310"/>
                    <a:pt x="827" y="310"/>
                  </a:cubicBezTo>
                  <a:cubicBezTo>
                    <a:pt x="883" y="310"/>
                    <a:pt x="941" y="317"/>
                    <a:pt x="999" y="332"/>
                  </a:cubicBezTo>
                  <a:lnTo>
                    <a:pt x="1055" y="26"/>
                  </a:lnTo>
                  <a:cubicBezTo>
                    <a:pt x="982" y="8"/>
                    <a:pt x="910" y="1"/>
                    <a:pt x="840" y="1"/>
                  </a:cubicBezTo>
                  <a:close/>
                </a:path>
              </a:pathLst>
            </a:custGeom>
            <a:solidFill>
              <a:srgbClr val="26263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514" name="Google Shape;514;p46"/>
            <p:cNvSpPr/>
            <p:nvPr/>
          </p:nvSpPr>
          <p:spPr>
            <a:xfrm>
              <a:off x="2320850" y="4235013"/>
              <a:ext cx="104850" cy="52525"/>
            </a:xfrm>
            <a:custGeom>
              <a:avLst/>
              <a:gdLst/>
              <a:ahLst/>
              <a:cxnLst/>
              <a:rect l="l" t="t" r="r" b="b"/>
              <a:pathLst>
                <a:path w="4194" h="2101" extrusionOk="0">
                  <a:moveTo>
                    <a:pt x="3111" y="0"/>
                  </a:moveTo>
                  <a:cubicBezTo>
                    <a:pt x="2473" y="0"/>
                    <a:pt x="1832" y="178"/>
                    <a:pt x="1306" y="532"/>
                  </a:cubicBezTo>
                  <a:cubicBezTo>
                    <a:pt x="718" y="898"/>
                    <a:pt x="251" y="1453"/>
                    <a:pt x="1" y="2083"/>
                  </a:cubicBezTo>
                  <a:lnTo>
                    <a:pt x="29" y="2101"/>
                  </a:lnTo>
                  <a:cubicBezTo>
                    <a:pt x="293" y="1467"/>
                    <a:pt x="747" y="926"/>
                    <a:pt x="1320" y="560"/>
                  </a:cubicBezTo>
                  <a:cubicBezTo>
                    <a:pt x="1850" y="219"/>
                    <a:pt x="2484" y="43"/>
                    <a:pt x="3126" y="43"/>
                  </a:cubicBezTo>
                  <a:cubicBezTo>
                    <a:pt x="3173" y="43"/>
                    <a:pt x="3221" y="44"/>
                    <a:pt x="3269" y="46"/>
                  </a:cubicBezTo>
                  <a:cubicBezTo>
                    <a:pt x="3606" y="60"/>
                    <a:pt x="3842" y="148"/>
                    <a:pt x="3986" y="296"/>
                  </a:cubicBezTo>
                  <a:cubicBezTo>
                    <a:pt x="4088" y="398"/>
                    <a:pt x="4162" y="560"/>
                    <a:pt x="4148" y="708"/>
                  </a:cubicBezTo>
                  <a:cubicBezTo>
                    <a:pt x="4148" y="810"/>
                    <a:pt x="4106" y="912"/>
                    <a:pt x="4032" y="985"/>
                  </a:cubicBezTo>
                  <a:lnTo>
                    <a:pt x="4046" y="1014"/>
                  </a:lnTo>
                  <a:cubicBezTo>
                    <a:pt x="4134" y="940"/>
                    <a:pt x="4194" y="824"/>
                    <a:pt x="4194" y="708"/>
                  </a:cubicBezTo>
                  <a:cubicBezTo>
                    <a:pt x="4194" y="546"/>
                    <a:pt x="4134" y="384"/>
                    <a:pt x="4018" y="268"/>
                  </a:cubicBezTo>
                  <a:cubicBezTo>
                    <a:pt x="3856" y="106"/>
                    <a:pt x="3620" y="32"/>
                    <a:pt x="3269" y="4"/>
                  </a:cubicBezTo>
                  <a:cubicBezTo>
                    <a:pt x="3216" y="2"/>
                    <a:pt x="3163" y="0"/>
                    <a:pt x="3111" y="0"/>
                  </a:cubicBezTo>
                  <a:close/>
                </a:path>
              </a:pathLst>
            </a:custGeom>
            <a:solidFill>
              <a:srgbClr val="C16B3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515" name="Google Shape;515;p46"/>
            <p:cNvSpPr/>
            <p:nvPr/>
          </p:nvSpPr>
          <p:spPr>
            <a:xfrm>
              <a:off x="2312425" y="4826488"/>
              <a:ext cx="24200" cy="20525"/>
            </a:xfrm>
            <a:custGeom>
              <a:avLst/>
              <a:gdLst/>
              <a:ahLst/>
              <a:cxnLst/>
              <a:rect l="l" t="t" r="r" b="b"/>
              <a:pathLst>
                <a:path w="968" h="821" extrusionOk="0">
                  <a:moveTo>
                    <a:pt x="851" y="1"/>
                  </a:moveTo>
                  <a:lnTo>
                    <a:pt x="851" y="1"/>
                  </a:lnTo>
                  <a:cubicBezTo>
                    <a:pt x="0" y="176"/>
                    <a:pt x="148" y="704"/>
                    <a:pt x="148" y="704"/>
                  </a:cubicBezTo>
                  <a:cubicBezTo>
                    <a:pt x="398" y="760"/>
                    <a:pt x="514" y="792"/>
                    <a:pt x="820" y="820"/>
                  </a:cubicBezTo>
                  <a:cubicBezTo>
                    <a:pt x="939" y="556"/>
                    <a:pt x="967" y="278"/>
                    <a:pt x="851" y="1"/>
                  </a:cubicBezTo>
                  <a:close/>
                </a:path>
              </a:pathLst>
            </a:custGeom>
            <a:solidFill>
              <a:srgbClr val="FACCC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516" name="Google Shape;516;p46"/>
            <p:cNvSpPr/>
            <p:nvPr/>
          </p:nvSpPr>
          <p:spPr>
            <a:xfrm>
              <a:off x="2332550" y="4806613"/>
              <a:ext cx="62375" cy="40925"/>
            </a:xfrm>
            <a:custGeom>
              <a:avLst/>
              <a:gdLst/>
              <a:ahLst/>
              <a:cxnLst/>
              <a:rect l="l" t="t" r="r" b="b"/>
              <a:pathLst>
                <a:path w="2495" h="1637" extrusionOk="0">
                  <a:moveTo>
                    <a:pt x="891" y="1"/>
                  </a:moveTo>
                  <a:cubicBezTo>
                    <a:pt x="243" y="1"/>
                    <a:pt x="324" y="736"/>
                    <a:pt x="324" y="736"/>
                  </a:cubicBezTo>
                  <a:cubicBezTo>
                    <a:pt x="236" y="736"/>
                    <a:pt x="236" y="736"/>
                    <a:pt x="32" y="781"/>
                  </a:cubicBezTo>
                  <a:cubicBezTo>
                    <a:pt x="162" y="1059"/>
                    <a:pt x="120" y="1337"/>
                    <a:pt x="1" y="1601"/>
                  </a:cubicBezTo>
                  <a:cubicBezTo>
                    <a:pt x="343" y="1627"/>
                    <a:pt x="672" y="1637"/>
                    <a:pt x="973" y="1637"/>
                  </a:cubicBezTo>
                  <a:cubicBezTo>
                    <a:pt x="1845" y="1637"/>
                    <a:pt x="2477" y="1555"/>
                    <a:pt x="2477" y="1555"/>
                  </a:cubicBezTo>
                  <a:lnTo>
                    <a:pt x="2495" y="676"/>
                  </a:lnTo>
                  <a:cubicBezTo>
                    <a:pt x="2495" y="406"/>
                    <a:pt x="2264" y="200"/>
                    <a:pt x="2005" y="200"/>
                  </a:cubicBezTo>
                  <a:cubicBezTo>
                    <a:pt x="1944" y="200"/>
                    <a:pt x="1881" y="211"/>
                    <a:pt x="1819" y="236"/>
                  </a:cubicBezTo>
                  <a:cubicBezTo>
                    <a:pt x="1615" y="324"/>
                    <a:pt x="1555" y="444"/>
                    <a:pt x="1527" y="532"/>
                  </a:cubicBezTo>
                  <a:cubicBezTo>
                    <a:pt x="1541" y="356"/>
                    <a:pt x="1351" y="32"/>
                    <a:pt x="968" y="4"/>
                  </a:cubicBezTo>
                  <a:cubicBezTo>
                    <a:pt x="941" y="2"/>
                    <a:pt x="916" y="1"/>
                    <a:pt x="891" y="1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517" name="Google Shape;517;p46"/>
            <p:cNvSpPr/>
            <p:nvPr/>
          </p:nvSpPr>
          <p:spPr>
            <a:xfrm>
              <a:off x="2315450" y="4843688"/>
              <a:ext cx="79475" cy="9800"/>
            </a:xfrm>
            <a:custGeom>
              <a:avLst/>
              <a:gdLst/>
              <a:ahLst/>
              <a:cxnLst/>
              <a:rect l="l" t="t" r="r" b="b"/>
              <a:pathLst>
                <a:path w="3179" h="392" extrusionOk="0">
                  <a:moveTo>
                    <a:pt x="49" y="1"/>
                  </a:moveTo>
                  <a:cubicBezTo>
                    <a:pt x="0" y="1"/>
                    <a:pt x="69" y="220"/>
                    <a:pt x="69" y="220"/>
                  </a:cubicBezTo>
                  <a:cubicBezTo>
                    <a:pt x="573" y="352"/>
                    <a:pt x="1157" y="392"/>
                    <a:pt x="1682" y="392"/>
                  </a:cubicBezTo>
                  <a:cubicBezTo>
                    <a:pt x="2502" y="392"/>
                    <a:pt x="3179" y="294"/>
                    <a:pt x="3179" y="294"/>
                  </a:cubicBezTo>
                  <a:lnTo>
                    <a:pt x="3179" y="104"/>
                  </a:lnTo>
                  <a:cubicBezTo>
                    <a:pt x="3179" y="104"/>
                    <a:pt x="2722" y="146"/>
                    <a:pt x="2057" y="146"/>
                  </a:cubicBezTo>
                  <a:cubicBezTo>
                    <a:pt x="1490" y="146"/>
                    <a:pt x="771" y="115"/>
                    <a:pt x="55" y="2"/>
                  </a:cubicBezTo>
                  <a:cubicBezTo>
                    <a:pt x="53" y="1"/>
                    <a:pt x="51" y="1"/>
                    <a:pt x="49" y="1"/>
                  </a:cubicBezTo>
                  <a:close/>
                </a:path>
              </a:pathLst>
            </a:custGeom>
            <a:solidFill>
              <a:srgbClr val="FACCC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518" name="Google Shape;518;p46"/>
            <p:cNvSpPr/>
            <p:nvPr/>
          </p:nvSpPr>
          <p:spPr>
            <a:xfrm>
              <a:off x="2374675" y="4825688"/>
              <a:ext cx="11025" cy="11075"/>
            </a:xfrm>
            <a:custGeom>
              <a:avLst/>
              <a:gdLst/>
              <a:ahLst/>
              <a:cxnLst/>
              <a:rect l="l" t="t" r="r" b="b"/>
              <a:pathLst>
                <a:path w="441" h="443" extrusionOk="0">
                  <a:moveTo>
                    <a:pt x="222" y="1"/>
                  </a:moveTo>
                  <a:cubicBezTo>
                    <a:pt x="106" y="1"/>
                    <a:pt x="1" y="106"/>
                    <a:pt x="1" y="222"/>
                  </a:cubicBezTo>
                  <a:cubicBezTo>
                    <a:pt x="1" y="339"/>
                    <a:pt x="88" y="441"/>
                    <a:pt x="222" y="441"/>
                  </a:cubicBezTo>
                  <a:cubicBezTo>
                    <a:pt x="231" y="442"/>
                    <a:pt x="239" y="442"/>
                    <a:pt x="247" y="442"/>
                  </a:cubicBezTo>
                  <a:cubicBezTo>
                    <a:pt x="353" y="442"/>
                    <a:pt x="440" y="343"/>
                    <a:pt x="440" y="222"/>
                  </a:cubicBezTo>
                  <a:cubicBezTo>
                    <a:pt x="440" y="106"/>
                    <a:pt x="352" y="1"/>
                    <a:pt x="222" y="1"/>
                  </a:cubicBezTo>
                  <a:close/>
                </a:path>
              </a:pathLst>
            </a:custGeom>
            <a:solidFill>
              <a:srgbClr val="FACCC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519" name="Google Shape;519;p46"/>
            <p:cNvSpPr/>
            <p:nvPr/>
          </p:nvSpPr>
          <p:spPr>
            <a:xfrm>
              <a:off x="2339500" y="4824288"/>
              <a:ext cx="22000" cy="3625"/>
            </a:xfrm>
            <a:custGeom>
              <a:avLst/>
              <a:gdLst/>
              <a:ahLst/>
              <a:cxnLst/>
              <a:rect l="l" t="t" r="r" b="b"/>
              <a:pathLst>
                <a:path w="880" h="145" extrusionOk="0">
                  <a:moveTo>
                    <a:pt x="60" y="1"/>
                  </a:moveTo>
                  <a:cubicBezTo>
                    <a:pt x="32" y="1"/>
                    <a:pt x="18" y="15"/>
                    <a:pt x="18" y="43"/>
                  </a:cubicBezTo>
                  <a:cubicBezTo>
                    <a:pt x="1" y="74"/>
                    <a:pt x="32" y="89"/>
                    <a:pt x="46" y="89"/>
                  </a:cubicBezTo>
                  <a:lnTo>
                    <a:pt x="824" y="145"/>
                  </a:lnTo>
                  <a:lnTo>
                    <a:pt x="838" y="145"/>
                  </a:lnTo>
                  <a:cubicBezTo>
                    <a:pt x="852" y="145"/>
                    <a:pt x="880" y="117"/>
                    <a:pt x="880" y="103"/>
                  </a:cubicBezTo>
                  <a:cubicBezTo>
                    <a:pt x="880" y="74"/>
                    <a:pt x="866" y="57"/>
                    <a:pt x="838" y="57"/>
                  </a:cubicBezTo>
                  <a:lnTo>
                    <a:pt x="60" y="1"/>
                  </a:lnTo>
                  <a:close/>
                </a:path>
              </a:pathLst>
            </a:custGeom>
            <a:solidFill>
              <a:srgbClr val="FACCC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520" name="Google Shape;520;p46"/>
            <p:cNvSpPr/>
            <p:nvPr/>
          </p:nvSpPr>
          <p:spPr>
            <a:xfrm>
              <a:off x="2331150" y="4804688"/>
              <a:ext cx="31850" cy="18825"/>
            </a:xfrm>
            <a:custGeom>
              <a:avLst/>
              <a:gdLst/>
              <a:ahLst/>
              <a:cxnLst/>
              <a:rect l="l" t="t" r="r" b="b"/>
              <a:pathLst>
                <a:path w="1274" h="753" extrusionOk="0">
                  <a:moveTo>
                    <a:pt x="422" y="95"/>
                  </a:moveTo>
                  <a:cubicBezTo>
                    <a:pt x="454" y="109"/>
                    <a:pt x="468" y="137"/>
                    <a:pt x="468" y="155"/>
                  </a:cubicBezTo>
                  <a:cubicBezTo>
                    <a:pt x="528" y="243"/>
                    <a:pt x="542" y="331"/>
                    <a:pt x="570" y="419"/>
                  </a:cubicBezTo>
                  <a:cubicBezTo>
                    <a:pt x="570" y="447"/>
                    <a:pt x="584" y="489"/>
                    <a:pt x="584" y="521"/>
                  </a:cubicBezTo>
                  <a:lnTo>
                    <a:pt x="570" y="507"/>
                  </a:lnTo>
                  <a:cubicBezTo>
                    <a:pt x="496" y="401"/>
                    <a:pt x="440" y="285"/>
                    <a:pt x="394" y="169"/>
                  </a:cubicBezTo>
                  <a:cubicBezTo>
                    <a:pt x="380" y="137"/>
                    <a:pt x="380" y="109"/>
                    <a:pt x="394" y="95"/>
                  </a:cubicBezTo>
                  <a:close/>
                  <a:moveTo>
                    <a:pt x="145" y="313"/>
                  </a:moveTo>
                  <a:cubicBezTo>
                    <a:pt x="176" y="313"/>
                    <a:pt x="204" y="331"/>
                    <a:pt x="233" y="345"/>
                  </a:cubicBezTo>
                  <a:cubicBezTo>
                    <a:pt x="335" y="401"/>
                    <a:pt x="422" y="475"/>
                    <a:pt x="510" y="563"/>
                  </a:cubicBezTo>
                  <a:cubicBezTo>
                    <a:pt x="510" y="563"/>
                    <a:pt x="510" y="571"/>
                    <a:pt x="518" y="575"/>
                  </a:cubicBezTo>
                  <a:lnTo>
                    <a:pt x="518" y="575"/>
                  </a:lnTo>
                  <a:cubicBezTo>
                    <a:pt x="387" y="546"/>
                    <a:pt x="244" y="487"/>
                    <a:pt x="131" y="387"/>
                  </a:cubicBezTo>
                  <a:cubicBezTo>
                    <a:pt x="102" y="359"/>
                    <a:pt x="88" y="345"/>
                    <a:pt x="88" y="331"/>
                  </a:cubicBezTo>
                  <a:cubicBezTo>
                    <a:pt x="102" y="331"/>
                    <a:pt x="116" y="313"/>
                    <a:pt x="145" y="313"/>
                  </a:cubicBezTo>
                  <a:close/>
                  <a:moveTo>
                    <a:pt x="410" y="0"/>
                  </a:moveTo>
                  <a:cubicBezTo>
                    <a:pt x="384" y="0"/>
                    <a:pt x="357" y="7"/>
                    <a:pt x="335" y="21"/>
                  </a:cubicBezTo>
                  <a:cubicBezTo>
                    <a:pt x="306" y="49"/>
                    <a:pt x="278" y="95"/>
                    <a:pt x="306" y="197"/>
                  </a:cubicBezTo>
                  <a:cubicBezTo>
                    <a:pt x="320" y="243"/>
                    <a:pt x="352" y="285"/>
                    <a:pt x="366" y="331"/>
                  </a:cubicBezTo>
                  <a:cubicBezTo>
                    <a:pt x="335" y="299"/>
                    <a:pt x="306" y="285"/>
                    <a:pt x="278" y="271"/>
                  </a:cubicBezTo>
                  <a:cubicBezTo>
                    <a:pt x="233" y="243"/>
                    <a:pt x="190" y="225"/>
                    <a:pt x="145" y="211"/>
                  </a:cubicBezTo>
                  <a:cubicBezTo>
                    <a:pt x="71" y="211"/>
                    <a:pt x="14" y="257"/>
                    <a:pt x="0" y="331"/>
                  </a:cubicBezTo>
                  <a:cubicBezTo>
                    <a:pt x="0" y="401"/>
                    <a:pt x="57" y="447"/>
                    <a:pt x="71" y="461"/>
                  </a:cubicBezTo>
                  <a:cubicBezTo>
                    <a:pt x="159" y="521"/>
                    <a:pt x="247" y="577"/>
                    <a:pt x="366" y="623"/>
                  </a:cubicBezTo>
                  <a:cubicBezTo>
                    <a:pt x="366" y="651"/>
                    <a:pt x="380" y="683"/>
                    <a:pt x="408" y="683"/>
                  </a:cubicBezTo>
                  <a:lnTo>
                    <a:pt x="644" y="697"/>
                  </a:lnTo>
                  <a:cubicBezTo>
                    <a:pt x="644" y="711"/>
                    <a:pt x="658" y="711"/>
                    <a:pt x="658" y="711"/>
                  </a:cubicBezTo>
                  <a:cubicBezTo>
                    <a:pt x="672" y="711"/>
                    <a:pt x="672" y="711"/>
                    <a:pt x="672" y="697"/>
                  </a:cubicBezTo>
                  <a:lnTo>
                    <a:pt x="1214" y="753"/>
                  </a:lnTo>
                  <a:lnTo>
                    <a:pt x="1231" y="753"/>
                  </a:lnTo>
                  <a:cubicBezTo>
                    <a:pt x="1246" y="753"/>
                    <a:pt x="1260" y="739"/>
                    <a:pt x="1274" y="711"/>
                  </a:cubicBezTo>
                  <a:cubicBezTo>
                    <a:pt x="1274" y="697"/>
                    <a:pt x="1260" y="665"/>
                    <a:pt x="1231" y="665"/>
                  </a:cubicBezTo>
                  <a:lnTo>
                    <a:pt x="718" y="623"/>
                  </a:lnTo>
                  <a:cubicBezTo>
                    <a:pt x="686" y="549"/>
                    <a:pt x="672" y="475"/>
                    <a:pt x="658" y="401"/>
                  </a:cubicBezTo>
                  <a:cubicBezTo>
                    <a:pt x="630" y="299"/>
                    <a:pt x="616" y="197"/>
                    <a:pt x="556" y="109"/>
                  </a:cubicBezTo>
                  <a:cubicBezTo>
                    <a:pt x="528" y="81"/>
                    <a:pt x="510" y="49"/>
                    <a:pt x="482" y="21"/>
                  </a:cubicBezTo>
                  <a:cubicBezTo>
                    <a:pt x="461" y="7"/>
                    <a:pt x="436" y="0"/>
                    <a:pt x="410" y="0"/>
                  </a:cubicBezTo>
                  <a:close/>
                </a:path>
              </a:pathLst>
            </a:custGeom>
            <a:solidFill>
              <a:srgbClr val="FACCC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521" name="Google Shape;521;p46"/>
            <p:cNvSpPr/>
            <p:nvPr/>
          </p:nvSpPr>
          <p:spPr>
            <a:xfrm>
              <a:off x="2474050" y="4826488"/>
              <a:ext cx="24550" cy="20525"/>
            </a:xfrm>
            <a:custGeom>
              <a:avLst/>
              <a:gdLst/>
              <a:ahLst/>
              <a:cxnLst/>
              <a:rect l="l" t="t" r="r" b="b"/>
              <a:pathLst>
                <a:path w="982" h="821" extrusionOk="0">
                  <a:moveTo>
                    <a:pt x="130" y="1"/>
                  </a:moveTo>
                  <a:lnTo>
                    <a:pt x="130" y="1"/>
                  </a:lnTo>
                  <a:cubicBezTo>
                    <a:pt x="0" y="278"/>
                    <a:pt x="43" y="556"/>
                    <a:pt x="159" y="820"/>
                  </a:cubicBezTo>
                  <a:cubicBezTo>
                    <a:pt x="454" y="792"/>
                    <a:pt x="584" y="760"/>
                    <a:pt x="834" y="704"/>
                  </a:cubicBezTo>
                  <a:cubicBezTo>
                    <a:pt x="834" y="704"/>
                    <a:pt x="982" y="176"/>
                    <a:pt x="130" y="1"/>
                  </a:cubicBezTo>
                  <a:close/>
                </a:path>
              </a:pathLst>
            </a:custGeom>
            <a:solidFill>
              <a:srgbClr val="FACCC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522" name="Google Shape;522;p46"/>
            <p:cNvSpPr/>
            <p:nvPr/>
          </p:nvSpPr>
          <p:spPr>
            <a:xfrm>
              <a:off x="2415800" y="4806613"/>
              <a:ext cx="62675" cy="40925"/>
            </a:xfrm>
            <a:custGeom>
              <a:avLst/>
              <a:gdLst/>
              <a:ahLst/>
              <a:cxnLst/>
              <a:rect l="l" t="t" r="r" b="b"/>
              <a:pathLst>
                <a:path w="2507" h="1637" extrusionOk="0">
                  <a:moveTo>
                    <a:pt x="1614" y="1"/>
                  </a:moveTo>
                  <a:cubicBezTo>
                    <a:pt x="1590" y="1"/>
                    <a:pt x="1565" y="2"/>
                    <a:pt x="1539" y="4"/>
                  </a:cubicBezTo>
                  <a:cubicBezTo>
                    <a:pt x="1144" y="32"/>
                    <a:pt x="967" y="352"/>
                    <a:pt x="979" y="529"/>
                  </a:cubicBezTo>
                  <a:lnTo>
                    <a:pt x="979" y="529"/>
                  </a:lnTo>
                  <a:cubicBezTo>
                    <a:pt x="979" y="526"/>
                    <a:pt x="978" y="524"/>
                    <a:pt x="976" y="522"/>
                  </a:cubicBezTo>
                  <a:lnTo>
                    <a:pt x="976" y="522"/>
                  </a:lnTo>
                  <a:cubicBezTo>
                    <a:pt x="946" y="435"/>
                    <a:pt x="870" y="321"/>
                    <a:pt x="674" y="236"/>
                  </a:cubicBezTo>
                  <a:cubicBezTo>
                    <a:pt x="614" y="211"/>
                    <a:pt x="553" y="200"/>
                    <a:pt x="493" y="200"/>
                  </a:cubicBezTo>
                  <a:cubicBezTo>
                    <a:pt x="238" y="200"/>
                    <a:pt x="1" y="406"/>
                    <a:pt x="12" y="676"/>
                  </a:cubicBezTo>
                  <a:lnTo>
                    <a:pt x="26" y="1555"/>
                  </a:lnTo>
                  <a:cubicBezTo>
                    <a:pt x="26" y="1555"/>
                    <a:pt x="658" y="1637"/>
                    <a:pt x="1531" y="1637"/>
                  </a:cubicBezTo>
                  <a:cubicBezTo>
                    <a:pt x="1833" y="1637"/>
                    <a:pt x="2163" y="1627"/>
                    <a:pt x="2506" y="1601"/>
                  </a:cubicBezTo>
                  <a:cubicBezTo>
                    <a:pt x="2373" y="1337"/>
                    <a:pt x="2344" y="1059"/>
                    <a:pt x="2475" y="781"/>
                  </a:cubicBezTo>
                  <a:cubicBezTo>
                    <a:pt x="2271" y="736"/>
                    <a:pt x="2271" y="736"/>
                    <a:pt x="2183" y="736"/>
                  </a:cubicBezTo>
                  <a:cubicBezTo>
                    <a:pt x="2183" y="736"/>
                    <a:pt x="2251" y="1"/>
                    <a:pt x="1614" y="1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523" name="Google Shape;523;p46"/>
            <p:cNvSpPr/>
            <p:nvPr/>
          </p:nvSpPr>
          <p:spPr>
            <a:xfrm>
              <a:off x="2423475" y="4825688"/>
              <a:ext cx="11375" cy="11075"/>
            </a:xfrm>
            <a:custGeom>
              <a:avLst/>
              <a:gdLst/>
              <a:ahLst/>
              <a:cxnLst/>
              <a:rect l="l" t="t" r="r" b="b"/>
              <a:pathLst>
                <a:path w="455" h="443" extrusionOk="0">
                  <a:moveTo>
                    <a:pt x="233" y="1"/>
                  </a:moveTo>
                  <a:cubicBezTo>
                    <a:pt x="103" y="1"/>
                    <a:pt x="1" y="106"/>
                    <a:pt x="1" y="222"/>
                  </a:cubicBezTo>
                  <a:cubicBezTo>
                    <a:pt x="1" y="339"/>
                    <a:pt x="103" y="441"/>
                    <a:pt x="219" y="441"/>
                  </a:cubicBezTo>
                  <a:cubicBezTo>
                    <a:pt x="229" y="442"/>
                    <a:pt x="238" y="442"/>
                    <a:pt x="248" y="442"/>
                  </a:cubicBezTo>
                  <a:cubicBezTo>
                    <a:pt x="367" y="442"/>
                    <a:pt x="455" y="343"/>
                    <a:pt x="455" y="222"/>
                  </a:cubicBezTo>
                  <a:cubicBezTo>
                    <a:pt x="455" y="106"/>
                    <a:pt x="353" y="1"/>
                    <a:pt x="233" y="1"/>
                  </a:cubicBezTo>
                  <a:close/>
                </a:path>
              </a:pathLst>
            </a:custGeom>
            <a:solidFill>
              <a:srgbClr val="FACCC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524" name="Google Shape;524;p46"/>
            <p:cNvSpPr/>
            <p:nvPr/>
          </p:nvSpPr>
          <p:spPr>
            <a:xfrm>
              <a:off x="2416100" y="4843688"/>
              <a:ext cx="79400" cy="9800"/>
            </a:xfrm>
            <a:custGeom>
              <a:avLst/>
              <a:gdLst/>
              <a:ahLst/>
              <a:cxnLst/>
              <a:rect l="l" t="t" r="r" b="b"/>
              <a:pathLst>
                <a:path w="3176" h="392" extrusionOk="0">
                  <a:moveTo>
                    <a:pt x="3129" y="1"/>
                  </a:moveTo>
                  <a:cubicBezTo>
                    <a:pt x="3128" y="1"/>
                    <a:pt x="3126" y="1"/>
                    <a:pt x="3124" y="2"/>
                  </a:cubicBezTo>
                  <a:cubicBezTo>
                    <a:pt x="2408" y="115"/>
                    <a:pt x="1689" y="146"/>
                    <a:pt x="1121" y="146"/>
                  </a:cubicBezTo>
                  <a:cubicBezTo>
                    <a:pt x="457" y="146"/>
                    <a:pt x="0" y="104"/>
                    <a:pt x="0" y="104"/>
                  </a:cubicBezTo>
                  <a:lnTo>
                    <a:pt x="0" y="294"/>
                  </a:lnTo>
                  <a:cubicBezTo>
                    <a:pt x="0" y="294"/>
                    <a:pt x="676" y="392"/>
                    <a:pt x="1497" y="392"/>
                  </a:cubicBezTo>
                  <a:cubicBezTo>
                    <a:pt x="2022" y="392"/>
                    <a:pt x="2606" y="352"/>
                    <a:pt x="3110" y="220"/>
                  </a:cubicBezTo>
                  <a:cubicBezTo>
                    <a:pt x="3110" y="220"/>
                    <a:pt x="3175" y="1"/>
                    <a:pt x="3129" y="1"/>
                  </a:cubicBezTo>
                  <a:close/>
                </a:path>
              </a:pathLst>
            </a:custGeom>
            <a:solidFill>
              <a:srgbClr val="FACCC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525" name="Google Shape;525;p46"/>
            <p:cNvSpPr/>
            <p:nvPr/>
          </p:nvSpPr>
          <p:spPr>
            <a:xfrm>
              <a:off x="2449425" y="4824288"/>
              <a:ext cx="21650" cy="3625"/>
            </a:xfrm>
            <a:custGeom>
              <a:avLst/>
              <a:gdLst/>
              <a:ahLst/>
              <a:cxnLst/>
              <a:rect l="l" t="t" r="r" b="b"/>
              <a:pathLst>
                <a:path w="866" h="145" extrusionOk="0">
                  <a:moveTo>
                    <a:pt x="824" y="1"/>
                  </a:moveTo>
                  <a:lnTo>
                    <a:pt x="46" y="57"/>
                  </a:lnTo>
                  <a:cubicBezTo>
                    <a:pt x="18" y="57"/>
                    <a:pt x="0" y="74"/>
                    <a:pt x="0" y="103"/>
                  </a:cubicBezTo>
                  <a:cubicBezTo>
                    <a:pt x="0" y="117"/>
                    <a:pt x="18" y="145"/>
                    <a:pt x="46" y="145"/>
                  </a:cubicBezTo>
                  <a:lnTo>
                    <a:pt x="824" y="89"/>
                  </a:lnTo>
                  <a:cubicBezTo>
                    <a:pt x="852" y="89"/>
                    <a:pt x="866" y="74"/>
                    <a:pt x="866" y="43"/>
                  </a:cubicBezTo>
                  <a:cubicBezTo>
                    <a:pt x="866" y="15"/>
                    <a:pt x="852" y="1"/>
                    <a:pt x="824" y="1"/>
                  </a:cubicBezTo>
                  <a:close/>
                </a:path>
              </a:pathLst>
            </a:custGeom>
            <a:solidFill>
              <a:srgbClr val="FACCC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526" name="Google Shape;526;p46"/>
            <p:cNvSpPr/>
            <p:nvPr/>
          </p:nvSpPr>
          <p:spPr>
            <a:xfrm>
              <a:off x="2448025" y="4804688"/>
              <a:ext cx="31850" cy="18825"/>
            </a:xfrm>
            <a:custGeom>
              <a:avLst/>
              <a:gdLst/>
              <a:ahLst/>
              <a:cxnLst/>
              <a:rect l="l" t="t" r="r" b="b"/>
              <a:pathLst>
                <a:path w="1274" h="753" extrusionOk="0">
                  <a:moveTo>
                    <a:pt x="880" y="95"/>
                  </a:moveTo>
                  <a:cubicBezTo>
                    <a:pt x="880" y="109"/>
                    <a:pt x="880" y="137"/>
                    <a:pt x="865" y="169"/>
                  </a:cubicBezTo>
                  <a:cubicBezTo>
                    <a:pt x="834" y="285"/>
                    <a:pt x="778" y="401"/>
                    <a:pt x="704" y="507"/>
                  </a:cubicBezTo>
                  <a:lnTo>
                    <a:pt x="672" y="521"/>
                  </a:lnTo>
                  <a:cubicBezTo>
                    <a:pt x="690" y="489"/>
                    <a:pt x="704" y="447"/>
                    <a:pt x="704" y="419"/>
                  </a:cubicBezTo>
                  <a:cubicBezTo>
                    <a:pt x="732" y="331"/>
                    <a:pt x="746" y="243"/>
                    <a:pt x="792" y="155"/>
                  </a:cubicBezTo>
                  <a:cubicBezTo>
                    <a:pt x="806" y="137"/>
                    <a:pt x="820" y="109"/>
                    <a:pt x="834" y="95"/>
                  </a:cubicBezTo>
                  <a:close/>
                  <a:moveTo>
                    <a:pt x="1129" y="313"/>
                  </a:moveTo>
                  <a:cubicBezTo>
                    <a:pt x="1157" y="313"/>
                    <a:pt x="1171" y="331"/>
                    <a:pt x="1171" y="331"/>
                  </a:cubicBezTo>
                  <a:cubicBezTo>
                    <a:pt x="1171" y="345"/>
                    <a:pt x="1171" y="359"/>
                    <a:pt x="1129" y="387"/>
                  </a:cubicBezTo>
                  <a:cubicBezTo>
                    <a:pt x="1024" y="489"/>
                    <a:pt x="880" y="549"/>
                    <a:pt x="746" y="577"/>
                  </a:cubicBezTo>
                  <a:lnTo>
                    <a:pt x="760" y="563"/>
                  </a:lnTo>
                  <a:cubicBezTo>
                    <a:pt x="848" y="475"/>
                    <a:pt x="936" y="401"/>
                    <a:pt x="1041" y="345"/>
                  </a:cubicBezTo>
                  <a:cubicBezTo>
                    <a:pt x="1069" y="331"/>
                    <a:pt x="1098" y="313"/>
                    <a:pt x="1129" y="313"/>
                  </a:cubicBezTo>
                  <a:close/>
                  <a:moveTo>
                    <a:pt x="862" y="0"/>
                  </a:moveTo>
                  <a:cubicBezTo>
                    <a:pt x="838" y="0"/>
                    <a:pt x="813" y="7"/>
                    <a:pt x="792" y="21"/>
                  </a:cubicBezTo>
                  <a:cubicBezTo>
                    <a:pt x="760" y="49"/>
                    <a:pt x="732" y="81"/>
                    <a:pt x="718" y="109"/>
                  </a:cubicBezTo>
                  <a:cubicBezTo>
                    <a:pt x="658" y="197"/>
                    <a:pt x="644" y="299"/>
                    <a:pt x="616" y="401"/>
                  </a:cubicBezTo>
                  <a:cubicBezTo>
                    <a:pt x="602" y="475"/>
                    <a:pt x="584" y="549"/>
                    <a:pt x="556" y="623"/>
                  </a:cubicBezTo>
                  <a:lnTo>
                    <a:pt x="42" y="665"/>
                  </a:lnTo>
                  <a:cubicBezTo>
                    <a:pt x="14" y="665"/>
                    <a:pt x="0" y="697"/>
                    <a:pt x="0" y="711"/>
                  </a:cubicBezTo>
                  <a:cubicBezTo>
                    <a:pt x="0" y="739"/>
                    <a:pt x="28" y="753"/>
                    <a:pt x="42" y="753"/>
                  </a:cubicBezTo>
                  <a:lnTo>
                    <a:pt x="584" y="697"/>
                  </a:lnTo>
                  <a:cubicBezTo>
                    <a:pt x="602" y="711"/>
                    <a:pt x="602" y="711"/>
                    <a:pt x="616" y="711"/>
                  </a:cubicBezTo>
                  <a:cubicBezTo>
                    <a:pt x="616" y="711"/>
                    <a:pt x="630" y="711"/>
                    <a:pt x="630" y="697"/>
                  </a:cubicBezTo>
                  <a:lnTo>
                    <a:pt x="865" y="683"/>
                  </a:lnTo>
                  <a:cubicBezTo>
                    <a:pt x="894" y="683"/>
                    <a:pt x="908" y="651"/>
                    <a:pt x="908" y="623"/>
                  </a:cubicBezTo>
                  <a:cubicBezTo>
                    <a:pt x="1010" y="577"/>
                    <a:pt x="1112" y="521"/>
                    <a:pt x="1186" y="461"/>
                  </a:cubicBezTo>
                  <a:cubicBezTo>
                    <a:pt x="1217" y="447"/>
                    <a:pt x="1273" y="401"/>
                    <a:pt x="1259" y="331"/>
                  </a:cubicBezTo>
                  <a:cubicBezTo>
                    <a:pt x="1259" y="257"/>
                    <a:pt x="1186" y="211"/>
                    <a:pt x="1129" y="211"/>
                  </a:cubicBezTo>
                  <a:cubicBezTo>
                    <a:pt x="1084" y="225"/>
                    <a:pt x="1024" y="243"/>
                    <a:pt x="996" y="271"/>
                  </a:cubicBezTo>
                  <a:cubicBezTo>
                    <a:pt x="967" y="285"/>
                    <a:pt x="936" y="299"/>
                    <a:pt x="908" y="331"/>
                  </a:cubicBezTo>
                  <a:cubicBezTo>
                    <a:pt x="922" y="285"/>
                    <a:pt x="936" y="243"/>
                    <a:pt x="953" y="197"/>
                  </a:cubicBezTo>
                  <a:cubicBezTo>
                    <a:pt x="982" y="95"/>
                    <a:pt x="953" y="49"/>
                    <a:pt x="922" y="21"/>
                  </a:cubicBezTo>
                  <a:cubicBezTo>
                    <a:pt x="908" y="7"/>
                    <a:pt x="886" y="0"/>
                    <a:pt x="862" y="0"/>
                  </a:cubicBezTo>
                  <a:close/>
                </a:path>
              </a:pathLst>
            </a:custGeom>
            <a:solidFill>
              <a:srgbClr val="FACCC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527" name="Google Shape;527;p46"/>
            <p:cNvSpPr/>
            <p:nvPr/>
          </p:nvSpPr>
          <p:spPr>
            <a:xfrm>
              <a:off x="2277250" y="4413188"/>
              <a:ext cx="125325" cy="172900"/>
            </a:xfrm>
            <a:custGeom>
              <a:avLst/>
              <a:gdLst/>
              <a:ahLst/>
              <a:cxnLst/>
              <a:rect l="l" t="t" r="r" b="b"/>
              <a:pathLst>
                <a:path w="5013" h="6916" extrusionOk="0">
                  <a:moveTo>
                    <a:pt x="222" y="0"/>
                  </a:moveTo>
                  <a:lnTo>
                    <a:pt x="0" y="5744"/>
                  </a:lnTo>
                  <a:lnTo>
                    <a:pt x="4925" y="6916"/>
                  </a:lnTo>
                  <a:cubicBezTo>
                    <a:pt x="4925" y="6916"/>
                    <a:pt x="4999" y="1407"/>
                    <a:pt x="5013" y="1393"/>
                  </a:cubicBezTo>
                  <a:cubicBezTo>
                    <a:pt x="3152" y="528"/>
                    <a:pt x="222" y="0"/>
                    <a:pt x="222" y="0"/>
                  </a:cubicBezTo>
                  <a:close/>
                </a:path>
              </a:pathLst>
            </a:custGeom>
            <a:solidFill>
              <a:srgbClr val="B1D6D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528" name="Google Shape;528;p46"/>
            <p:cNvSpPr/>
            <p:nvPr/>
          </p:nvSpPr>
          <p:spPr>
            <a:xfrm>
              <a:off x="2268800" y="4414588"/>
              <a:ext cx="133775" cy="173700"/>
            </a:xfrm>
            <a:custGeom>
              <a:avLst/>
              <a:gdLst/>
              <a:ahLst/>
              <a:cxnLst/>
              <a:rect l="l" t="t" r="r" b="b"/>
              <a:pathLst>
                <a:path w="5351" h="6948" extrusionOk="0">
                  <a:moveTo>
                    <a:pt x="222" y="0"/>
                  </a:moveTo>
                  <a:lnTo>
                    <a:pt x="0" y="5748"/>
                  </a:lnTo>
                  <a:lnTo>
                    <a:pt x="5263" y="6948"/>
                  </a:lnTo>
                  <a:cubicBezTo>
                    <a:pt x="5263" y="6948"/>
                    <a:pt x="5337" y="1439"/>
                    <a:pt x="5351" y="1425"/>
                  </a:cubicBezTo>
                  <a:cubicBezTo>
                    <a:pt x="3374" y="546"/>
                    <a:pt x="222" y="0"/>
                    <a:pt x="222" y="0"/>
                  </a:cubicBezTo>
                  <a:close/>
                </a:path>
              </a:pathLst>
            </a:custGeom>
            <a:solidFill>
              <a:srgbClr val="B1D6D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529" name="Google Shape;529;p46"/>
            <p:cNvSpPr/>
            <p:nvPr/>
          </p:nvSpPr>
          <p:spPr>
            <a:xfrm>
              <a:off x="2266950" y="4416438"/>
              <a:ext cx="135275" cy="174050"/>
            </a:xfrm>
            <a:custGeom>
              <a:avLst/>
              <a:gdLst/>
              <a:ahLst/>
              <a:cxnLst/>
              <a:rect l="l" t="t" r="r" b="b"/>
              <a:pathLst>
                <a:path w="5411" h="6962" extrusionOk="0">
                  <a:moveTo>
                    <a:pt x="1" y="0"/>
                  </a:moveTo>
                  <a:lnTo>
                    <a:pt x="60" y="5762"/>
                  </a:lnTo>
                  <a:lnTo>
                    <a:pt x="5323" y="6961"/>
                  </a:lnTo>
                  <a:cubicBezTo>
                    <a:pt x="5323" y="6961"/>
                    <a:pt x="5411" y="1453"/>
                    <a:pt x="5411" y="1439"/>
                  </a:cubicBezTo>
                  <a:cubicBezTo>
                    <a:pt x="3652" y="662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530" name="Google Shape;530;p46"/>
            <p:cNvSpPr/>
            <p:nvPr/>
          </p:nvSpPr>
          <p:spPr>
            <a:xfrm>
              <a:off x="2402550" y="4415013"/>
              <a:ext cx="126475" cy="171075"/>
            </a:xfrm>
            <a:custGeom>
              <a:avLst/>
              <a:gdLst/>
              <a:ahLst/>
              <a:cxnLst/>
              <a:rect l="l" t="t" r="r" b="b"/>
              <a:pathLst>
                <a:path w="5059" h="6843" extrusionOk="0">
                  <a:moveTo>
                    <a:pt x="4837" y="1"/>
                  </a:moveTo>
                  <a:cubicBezTo>
                    <a:pt x="4837" y="1"/>
                    <a:pt x="1875" y="469"/>
                    <a:pt x="1" y="1320"/>
                  </a:cubicBezTo>
                  <a:cubicBezTo>
                    <a:pt x="15" y="1334"/>
                    <a:pt x="89" y="6843"/>
                    <a:pt x="89" y="6843"/>
                  </a:cubicBezTo>
                  <a:lnTo>
                    <a:pt x="5059" y="5745"/>
                  </a:lnTo>
                  <a:lnTo>
                    <a:pt x="4837" y="1"/>
                  </a:lnTo>
                  <a:close/>
                </a:path>
              </a:pathLst>
            </a:custGeom>
            <a:solidFill>
              <a:srgbClr val="B1D6D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531" name="Google Shape;531;p46"/>
            <p:cNvSpPr/>
            <p:nvPr/>
          </p:nvSpPr>
          <p:spPr>
            <a:xfrm>
              <a:off x="2402550" y="4416438"/>
              <a:ext cx="134825" cy="171850"/>
            </a:xfrm>
            <a:custGeom>
              <a:avLst/>
              <a:gdLst/>
              <a:ahLst/>
              <a:cxnLst/>
              <a:rect l="l" t="t" r="r" b="b"/>
              <a:pathLst>
                <a:path w="5393" h="6874" extrusionOk="0">
                  <a:moveTo>
                    <a:pt x="5175" y="0"/>
                  </a:moveTo>
                  <a:cubicBezTo>
                    <a:pt x="5175" y="0"/>
                    <a:pt x="1995" y="500"/>
                    <a:pt x="1" y="1351"/>
                  </a:cubicBezTo>
                  <a:cubicBezTo>
                    <a:pt x="15" y="1365"/>
                    <a:pt x="89" y="6874"/>
                    <a:pt x="89" y="6874"/>
                  </a:cubicBezTo>
                  <a:lnTo>
                    <a:pt x="5393" y="5748"/>
                  </a:lnTo>
                  <a:lnTo>
                    <a:pt x="5175" y="0"/>
                  </a:lnTo>
                  <a:close/>
                </a:path>
              </a:pathLst>
            </a:custGeom>
            <a:solidFill>
              <a:srgbClr val="B1D6D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532" name="Google Shape;532;p46"/>
            <p:cNvSpPr/>
            <p:nvPr/>
          </p:nvSpPr>
          <p:spPr>
            <a:xfrm>
              <a:off x="2402900" y="4418288"/>
              <a:ext cx="136325" cy="172200"/>
            </a:xfrm>
            <a:custGeom>
              <a:avLst/>
              <a:gdLst/>
              <a:ahLst/>
              <a:cxnLst/>
              <a:rect l="l" t="t" r="r" b="b"/>
              <a:pathLst>
                <a:path w="5453" h="6888" extrusionOk="0">
                  <a:moveTo>
                    <a:pt x="5453" y="0"/>
                  </a:moveTo>
                  <a:cubicBezTo>
                    <a:pt x="5453" y="0"/>
                    <a:pt x="1773" y="616"/>
                    <a:pt x="1" y="1365"/>
                  </a:cubicBezTo>
                  <a:cubicBezTo>
                    <a:pt x="1" y="1379"/>
                    <a:pt x="89" y="6887"/>
                    <a:pt x="89" y="6887"/>
                  </a:cubicBezTo>
                  <a:lnTo>
                    <a:pt x="5397" y="5762"/>
                  </a:lnTo>
                  <a:lnTo>
                    <a:pt x="545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533" name="Google Shape;533;p46"/>
            <p:cNvSpPr/>
            <p:nvPr/>
          </p:nvSpPr>
          <p:spPr>
            <a:xfrm>
              <a:off x="2253050" y="4425113"/>
              <a:ext cx="142225" cy="176900"/>
            </a:xfrm>
            <a:custGeom>
              <a:avLst/>
              <a:gdLst/>
              <a:ahLst/>
              <a:cxnLst/>
              <a:rect l="l" t="t" r="r" b="b"/>
              <a:pathLst>
                <a:path w="5689" h="7076" extrusionOk="0">
                  <a:moveTo>
                    <a:pt x="246" y="1"/>
                  </a:moveTo>
                  <a:cubicBezTo>
                    <a:pt x="109" y="1"/>
                    <a:pt x="1" y="111"/>
                    <a:pt x="1" y="269"/>
                  </a:cubicBezTo>
                  <a:lnTo>
                    <a:pt x="1" y="5795"/>
                  </a:lnTo>
                  <a:cubicBezTo>
                    <a:pt x="1" y="5971"/>
                    <a:pt x="134" y="6147"/>
                    <a:pt x="293" y="6175"/>
                  </a:cubicBezTo>
                  <a:lnTo>
                    <a:pt x="5393" y="7072"/>
                  </a:lnTo>
                  <a:cubicBezTo>
                    <a:pt x="5409" y="7075"/>
                    <a:pt x="5425" y="7076"/>
                    <a:pt x="5441" y="7076"/>
                  </a:cubicBezTo>
                  <a:cubicBezTo>
                    <a:pt x="5580" y="7076"/>
                    <a:pt x="5689" y="6966"/>
                    <a:pt x="5689" y="6808"/>
                  </a:cubicBezTo>
                  <a:lnTo>
                    <a:pt x="5689" y="1282"/>
                  </a:lnTo>
                  <a:cubicBezTo>
                    <a:pt x="5689" y="1106"/>
                    <a:pt x="5555" y="944"/>
                    <a:pt x="5393" y="916"/>
                  </a:cubicBezTo>
                  <a:lnTo>
                    <a:pt x="293" y="5"/>
                  </a:lnTo>
                  <a:cubicBezTo>
                    <a:pt x="277" y="2"/>
                    <a:pt x="261" y="1"/>
                    <a:pt x="246" y="1"/>
                  </a:cubicBezTo>
                  <a:close/>
                </a:path>
              </a:pathLst>
            </a:custGeom>
            <a:solidFill>
              <a:srgbClr val="2B9E9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534" name="Google Shape;534;p46"/>
            <p:cNvSpPr/>
            <p:nvPr/>
          </p:nvSpPr>
          <p:spPr>
            <a:xfrm>
              <a:off x="2254200" y="4426688"/>
              <a:ext cx="141075" cy="175325"/>
            </a:xfrm>
            <a:custGeom>
              <a:avLst/>
              <a:gdLst/>
              <a:ahLst/>
              <a:cxnLst/>
              <a:rect l="l" t="t" r="r" b="b"/>
              <a:pathLst>
                <a:path w="5643" h="7013" extrusionOk="0">
                  <a:moveTo>
                    <a:pt x="263" y="1"/>
                  </a:moveTo>
                  <a:cubicBezTo>
                    <a:pt x="115" y="1"/>
                    <a:pt x="1" y="101"/>
                    <a:pt x="1" y="266"/>
                  </a:cubicBezTo>
                  <a:lnTo>
                    <a:pt x="1" y="5746"/>
                  </a:lnTo>
                  <a:cubicBezTo>
                    <a:pt x="1" y="5922"/>
                    <a:pt x="131" y="6084"/>
                    <a:pt x="292" y="6112"/>
                  </a:cubicBezTo>
                  <a:lnTo>
                    <a:pt x="5347" y="7009"/>
                  </a:lnTo>
                  <a:cubicBezTo>
                    <a:pt x="5364" y="7012"/>
                    <a:pt x="5380" y="7013"/>
                    <a:pt x="5395" y="7013"/>
                  </a:cubicBezTo>
                  <a:cubicBezTo>
                    <a:pt x="5535" y="7013"/>
                    <a:pt x="5643" y="6904"/>
                    <a:pt x="5643" y="6759"/>
                  </a:cubicBezTo>
                  <a:lnTo>
                    <a:pt x="5643" y="1275"/>
                  </a:lnTo>
                  <a:cubicBezTo>
                    <a:pt x="5643" y="1099"/>
                    <a:pt x="5509" y="941"/>
                    <a:pt x="5347" y="909"/>
                  </a:cubicBezTo>
                  <a:lnTo>
                    <a:pt x="292" y="2"/>
                  </a:lnTo>
                  <a:cubicBezTo>
                    <a:pt x="283" y="1"/>
                    <a:pt x="273" y="1"/>
                    <a:pt x="263" y="1"/>
                  </a:cubicBezTo>
                  <a:close/>
                </a:path>
              </a:pathLst>
            </a:custGeom>
            <a:solidFill>
              <a:srgbClr val="47A8A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535" name="Google Shape;535;p46"/>
            <p:cNvSpPr/>
            <p:nvPr/>
          </p:nvSpPr>
          <p:spPr>
            <a:xfrm>
              <a:off x="2409850" y="4425113"/>
              <a:ext cx="142225" cy="176900"/>
            </a:xfrm>
            <a:custGeom>
              <a:avLst/>
              <a:gdLst/>
              <a:ahLst/>
              <a:cxnLst/>
              <a:rect l="l" t="t" r="r" b="b"/>
              <a:pathLst>
                <a:path w="5689" h="7076" extrusionOk="0">
                  <a:moveTo>
                    <a:pt x="5444" y="1"/>
                  </a:moveTo>
                  <a:cubicBezTo>
                    <a:pt x="5429" y="1"/>
                    <a:pt x="5413" y="2"/>
                    <a:pt x="5396" y="5"/>
                  </a:cubicBezTo>
                  <a:lnTo>
                    <a:pt x="296" y="916"/>
                  </a:lnTo>
                  <a:cubicBezTo>
                    <a:pt x="134" y="944"/>
                    <a:pt x="1" y="1106"/>
                    <a:pt x="1" y="1282"/>
                  </a:cubicBezTo>
                  <a:lnTo>
                    <a:pt x="1" y="6808"/>
                  </a:lnTo>
                  <a:cubicBezTo>
                    <a:pt x="1" y="6966"/>
                    <a:pt x="109" y="7076"/>
                    <a:pt x="248" y="7076"/>
                  </a:cubicBezTo>
                  <a:cubicBezTo>
                    <a:pt x="264" y="7076"/>
                    <a:pt x="280" y="7075"/>
                    <a:pt x="296" y="7072"/>
                  </a:cubicBezTo>
                  <a:lnTo>
                    <a:pt x="5396" y="6175"/>
                  </a:lnTo>
                  <a:cubicBezTo>
                    <a:pt x="5558" y="6147"/>
                    <a:pt x="5688" y="5971"/>
                    <a:pt x="5688" y="5795"/>
                  </a:cubicBezTo>
                  <a:lnTo>
                    <a:pt x="5688" y="269"/>
                  </a:lnTo>
                  <a:cubicBezTo>
                    <a:pt x="5688" y="111"/>
                    <a:pt x="5583" y="1"/>
                    <a:pt x="5444" y="1"/>
                  </a:cubicBezTo>
                  <a:close/>
                </a:path>
              </a:pathLst>
            </a:custGeom>
            <a:solidFill>
              <a:srgbClr val="2B9E9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536" name="Google Shape;536;p46"/>
            <p:cNvSpPr/>
            <p:nvPr/>
          </p:nvSpPr>
          <p:spPr>
            <a:xfrm>
              <a:off x="2409850" y="4426688"/>
              <a:ext cx="141175" cy="175325"/>
            </a:xfrm>
            <a:custGeom>
              <a:avLst/>
              <a:gdLst/>
              <a:ahLst/>
              <a:cxnLst/>
              <a:rect l="l" t="t" r="r" b="b"/>
              <a:pathLst>
                <a:path w="5647" h="7013" extrusionOk="0">
                  <a:moveTo>
                    <a:pt x="5380" y="1"/>
                  </a:moveTo>
                  <a:cubicBezTo>
                    <a:pt x="5370" y="1"/>
                    <a:pt x="5361" y="1"/>
                    <a:pt x="5351" y="2"/>
                  </a:cubicBezTo>
                  <a:lnTo>
                    <a:pt x="296" y="909"/>
                  </a:lnTo>
                  <a:cubicBezTo>
                    <a:pt x="134" y="941"/>
                    <a:pt x="1" y="1099"/>
                    <a:pt x="1" y="1275"/>
                  </a:cubicBezTo>
                  <a:lnTo>
                    <a:pt x="1" y="6759"/>
                  </a:lnTo>
                  <a:cubicBezTo>
                    <a:pt x="1" y="6904"/>
                    <a:pt x="109" y="7013"/>
                    <a:pt x="248" y="7013"/>
                  </a:cubicBezTo>
                  <a:cubicBezTo>
                    <a:pt x="264" y="7013"/>
                    <a:pt x="280" y="7012"/>
                    <a:pt x="296" y="7009"/>
                  </a:cubicBezTo>
                  <a:lnTo>
                    <a:pt x="5351" y="6112"/>
                  </a:lnTo>
                  <a:cubicBezTo>
                    <a:pt x="5512" y="6084"/>
                    <a:pt x="5646" y="5922"/>
                    <a:pt x="5646" y="5746"/>
                  </a:cubicBezTo>
                  <a:lnTo>
                    <a:pt x="5646" y="266"/>
                  </a:lnTo>
                  <a:cubicBezTo>
                    <a:pt x="5646" y="101"/>
                    <a:pt x="5528" y="1"/>
                    <a:pt x="5380" y="1"/>
                  </a:cubicBezTo>
                  <a:close/>
                </a:path>
              </a:pathLst>
            </a:custGeom>
            <a:solidFill>
              <a:srgbClr val="47A8A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537" name="Google Shape;537;p46"/>
            <p:cNvSpPr/>
            <p:nvPr/>
          </p:nvSpPr>
          <p:spPr>
            <a:xfrm>
              <a:off x="2389350" y="4449413"/>
              <a:ext cx="27125" cy="153900"/>
            </a:xfrm>
            <a:custGeom>
              <a:avLst/>
              <a:gdLst/>
              <a:ahLst/>
              <a:cxnLst/>
              <a:rect l="l" t="t" r="r" b="b"/>
              <a:pathLst>
                <a:path w="1085" h="6156" extrusionOk="0">
                  <a:moveTo>
                    <a:pt x="163" y="0"/>
                  </a:moveTo>
                  <a:cubicBezTo>
                    <a:pt x="75" y="0"/>
                    <a:pt x="1" y="60"/>
                    <a:pt x="1" y="148"/>
                  </a:cubicBezTo>
                  <a:lnTo>
                    <a:pt x="1" y="6012"/>
                  </a:lnTo>
                  <a:cubicBezTo>
                    <a:pt x="1" y="6082"/>
                    <a:pt x="75" y="6156"/>
                    <a:pt x="163" y="6156"/>
                  </a:cubicBezTo>
                  <a:lnTo>
                    <a:pt x="940" y="6156"/>
                  </a:lnTo>
                  <a:cubicBezTo>
                    <a:pt x="1028" y="6156"/>
                    <a:pt x="1084" y="6082"/>
                    <a:pt x="1084" y="6012"/>
                  </a:cubicBezTo>
                  <a:lnTo>
                    <a:pt x="1084" y="148"/>
                  </a:lnTo>
                  <a:cubicBezTo>
                    <a:pt x="1084" y="60"/>
                    <a:pt x="1028" y="0"/>
                    <a:pt x="940" y="0"/>
                  </a:cubicBezTo>
                  <a:close/>
                </a:path>
              </a:pathLst>
            </a:custGeom>
            <a:solidFill>
              <a:srgbClr val="2B9E9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538" name="Google Shape;538;p46"/>
            <p:cNvSpPr/>
            <p:nvPr/>
          </p:nvSpPr>
          <p:spPr>
            <a:xfrm>
              <a:off x="2240225" y="4489738"/>
              <a:ext cx="34500" cy="47100"/>
            </a:xfrm>
            <a:custGeom>
              <a:avLst/>
              <a:gdLst/>
              <a:ahLst/>
              <a:cxnLst/>
              <a:rect l="l" t="t" r="r" b="b"/>
              <a:pathLst>
                <a:path w="1380" h="1884" extrusionOk="0">
                  <a:moveTo>
                    <a:pt x="583" y="0"/>
                  </a:moveTo>
                  <a:cubicBezTo>
                    <a:pt x="409" y="0"/>
                    <a:pt x="176" y="410"/>
                    <a:pt x="176" y="410"/>
                  </a:cubicBezTo>
                  <a:cubicBezTo>
                    <a:pt x="176" y="410"/>
                    <a:pt x="0" y="1303"/>
                    <a:pt x="222" y="1655"/>
                  </a:cubicBezTo>
                  <a:cubicBezTo>
                    <a:pt x="319" y="1822"/>
                    <a:pt x="547" y="1883"/>
                    <a:pt x="769" y="1883"/>
                  </a:cubicBezTo>
                  <a:cubicBezTo>
                    <a:pt x="1015" y="1883"/>
                    <a:pt x="1252" y="1807"/>
                    <a:pt x="1291" y="1715"/>
                  </a:cubicBezTo>
                  <a:cubicBezTo>
                    <a:pt x="1345" y="1544"/>
                    <a:pt x="743" y="1504"/>
                    <a:pt x="622" y="1498"/>
                  </a:cubicBezTo>
                  <a:lnTo>
                    <a:pt x="622" y="1498"/>
                  </a:lnTo>
                  <a:cubicBezTo>
                    <a:pt x="648" y="1499"/>
                    <a:pt x="697" y="1500"/>
                    <a:pt x="757" y="1500"/>
                  </a:cubicBezTo>
                  <a:cubicBezTo>
                    <a:pt x="977" y="1500"/>
                    <a:pt x="1355" y="1479"/>
                    <a:pt x="1365" y="1335"/>
                  </a:cubicBezTo>
                  <a:cubicBezTo>
                    <a:pt x="1379" y="1127"/>
                    <a:pt x="574" y="1113"/>
                    <a:pt x="574" y="1113"/>
                  </a:cubicBezTo>
                  <a:cubicBezTo>
                    <a:pt x="574" y="1113"/>
                    <a:pt x="1319" y="1113"/>
                    <a:pt x="1305" y="864"/>
                  </a:cubicBezTo>
                  <a:cubicBezTo>
                    <a:pt x="1297" y="732"/>
                    <a:pt x="1038" y="703"/>
                    <a:pt x="815" y="703"/>
                  </a:cubicBezTo>
                  <a:cubicBezTo>
                    <a:pt x="737" y="703"/>
                    <a:pt x="663" y="707"/>
                    <a:pt x="607" y="710"/>
                  </a:cubicBezTo>
                  <a:lnTo>
                    <a:pt x="607" y="710"/>
                  </a:lnTo>
                  <a:cubicBezTo>
                    <a:pt x="842" y="688"/>
                    <a:pt x="1374" y="621"/>
                    <a:pt x="1305" y="484"/>
                  </a:cubicBezTo>
                  <a:cubicBezTo>
                    <a:pt x="1268" y="396"/>
                    <a:pt x="1077" y="374"/>
                    <a:pt x="896" y="374"/>
                  </a:cubicBezTo>
                  <a:cubicBezTo>
                    <a:pt x="714" y="374"/>
                    <a:pt x="542" y="396"/>
                    <a:pt x="542" y="396"/>
                  </a:cubicBezTo>
                  <a:cubicBezTo>
                    <a:pt x="542" y="396"/>
                    <a:pt x="764" y="30"/>
                    <a:pt x="602" y="2"/>
                  </a:cubicBezTo>
                  <a:cubicBezTo>
                    <a:pt x="596" y="1"/>
                    <a:pt x="589" y="0"/>
                    <a:pt x="583" y="0"/>
                  </a:cubicBezTo>
                  <a:close/>
                </a:path>
              </a:pathLst>
            </a:custGeom>
            <a:solidFill>
              <a:srgbClr val="FCBCB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539" name="Google Shape;539;p46"/>
            <p:cNvSpPr/>
            <p:nvPr/>
          </p:nvSpPr>
          <p:spPr>
            <a:xfrm>
              <a:off x="2532250" y="4489738"/>
              <a:ext cx="34150" cy="47100"/>
            </a:xfrm>
            <a:custGeom>
              <a:avLst/>
              <a:gdLst/>
              <a:ahLst/>
              <a:cxnLst/>
              <a:rect l="l" t="t" r="r" b="b"/>
              <a:pathLst>
                <a:path w="1366" h="1884" extrusionOk="0">
                  <a:moveTo>
                    <a:pt x="783" y="0"/>
                  </a:moveTo>
                  <a:cubicBezTo>
                    <a:pt x="777" y="0"/>
                    <a:pt x="770" y="1"/>
                    <a:pt x="764" y="2"/>
                  </a:cubicBezTo>
                  <a:cubicBezTo>
                    <a:pt x="602" y="30"/>
                    <a:pt x="821" y="396"/>
                    <a:pt x="821" y="396"/>
                  </a:cubicBezTo>
                  <a:cubicBezTo>
                    <a:pt x="821" y="396"/>
                    <a:pt x="649" y="374"/>
                    <a:pt x="468" y="374"/>
                  </a:cubicBezTo>
                  <a:cubicBezTo>
                    <a:pt x="288" y="374"/>
                    <a:pt x="98" y="396"/>
                    <a:pt x="61" y="484"/>
                  </a:cubicBezTo>
                  <a:cubicBezTo>
                    <a:pt x="3" y="622"/>
                    <a:pt x="535" y="689"/>
                    <a:pt x="764" y="711"/>
                  </a:cubicBezTo>
                  <a:lnTo>
                    <a:pt x="764" y="711"/>
                  </a:lnTo>
                  <a:cubicBezTo>
                    <a:pt x="707" y="707"/>
                    <a:pt x="631" y="703"/>
                    <a:pt x="551" y="703"/>
                  </a:cubicBezTo>
                  <a:cubicBezTo>
                    <a:pt x="328" y="703"/>
                    <a:pt x="69" y="732"/>
                    <a:pt x="61" y="864"/>
                  </a:cubicBezTo>
                  <a:cubicBezTo>
                    <a:pt x="61" y="1113"/>
                    <a:pt x="806" y="1113"/>
                    <a:pt x="806" y="1113"/>
                  </a:cubicBezTo>
                  <a:cubicBezTo>
                    <a:pt x="806" y="1113"/>
                    <a:pt x="1" y="1127"/>
                    <a:pt x="1" y="1335"/>
                  </a:cubicBezTo>
                  <a:cubicBezTo>
                    <a:pt x="11" y="1479"/>
                    <a:pt x="389" y="1500"/>
                    <a:pt x="609" y="1500"/>
                  </a:cubicBezTo>
                  <a:cubicBezTo>
                    <a:pt x="671" y="1500"/>
                    <a:pt x="720" y="1499"/>
                    <a:pt x="745" y="1498"/>
                  </a:cubicBezTo>
                  <a:lnTo>
                    <a:pt x="745" y="1498"/>
                  </a:lnTo>
                  <a:cubicBezTo>
                    <a:pt x="631" y="1504"/>
                    <a:pt x="35" y="1543"/>
                    <a:pt x="89" y="1715"/>
                  </a:cubicBezTo>
                  <a:cubicBezTo>
                    <a:pt x="120" y="1807"/>
                    <a:pt x="354" y="1883"/>
                    <a:pt x="601" y="1883"/>
                  </a:cubicBezTo>
                  <a:cubicBezTo>
                    <a:pt x="823" y="1883"/>
                    <a:pt x="1055" y="1822"/>
                    <a:pt x="1158" y="1655"/>
                  </a:cubicBezTo>
                  <a:cubicBezTo>
                    <a:pt x="1366" y="1303"/>
                    <a:pt x="1204" y="410"/>
                    <a:pt x="1204" y="410"/>
                  </a:cubicBezTo>
                  <a:cubicBezTo>
                    <a:pt x="1204" y="410"/>
                    <a:pt x="958" y="0"/>
                    <a:pt x="783" y="0"/>
                  </a:cubicBezTo>
                  <a:close/>
                </a:path>
              </a:pathLst>
            </a:custGeom>
            <a:solidFill>
              <a:srgbClr val="FCBCB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540" name="Google Shape;540;p46"/>
            <p:cNvSpPr/>
            <p:nvPr/>
          </p:nvSpPr>
          <p:spPr>
            <a:xfrm>
              <a:off x="2508775" y="4452163"/>
              <a:ext cx="31950" cy="30700"/>
            </a:xfrm>
            <a:custGeom>
              <a:avLst/>
              <a:gdLst/>
              <a:ahLst/>
              <a:cxnLst/>
              <a:rect l="l" t="t" r="r" b="b"/>
              <a:pathLst>
                <a:path w="1278" h="1228" extrusionOk="0">
                  <a:moveTo>
                    <a:pt x="715" y="1"/>
                  </a:moveTo>
                  <a:cubicBezTo>
                    <a:pt x="687" y="1"/>
                    <a:pt x="658" y="13"/>
                    <a:pt x="634" y="38"/>
                  </a:cubicBezTo>
                  <a:lnTo>
                    <a:pt x="486" y="242"/>
                  </a:lnTo>
                  <a:cubicBezTo>
                    <a:pt x="458" y="274"/>
                    <a:pt x="426" y="288"/>
                    <a:pt x="398" y="288"/>
                  </a:cubicBezTo>
                  <a:lnTo>
                    <a:pt x="134" y="274"/>
                  </a:lnTo>
                  <a:cubicBezTo>
                    <a:pt x="61" y="274"/>
                    <a:pt x="1" y="362"/>
                    <a:pt x="46" y="432"/>
                  </a:cubicBezTo>
                  <a:lnTo>
                    <a:pt x="208" y="640"/>
                  </a:lnTo>
                  <a:cubicBezTo>
                    <a:pt x="222" y="668"/>
                    <a:pt x="222" y="696"/>
                    <a:pt x="208" y="742"/>
                  </a:cubicBezTo>
                  <a:lnTo>
                    <a:pt x="120" y="977"/>
                  </a:lnTo>
                  <a:cubicBezTo>
                    <a:pt x="93" y="1038"/>
                    <a:pt x="145" y="1113"/>
                    <a:pt x="217" y="1113"/>
                  </a:cubicBezTo>
                  <a:cubicBezTo>
                    <a:pt x="228" y="1113"/>
                    <a:pt x="239" y="1111"/>
                    <a:pt x="250" y="1107"/>
                  </a:cubicBezTo>
                  <a:lnTo>
                    <a:pt x="500" y="1034"/>
                  </a:lnTo>
                  <a:cubicBezTo>
                    <a:pt x="512" y="1028"/>
                    <a:pt x="524" y="1024"/>
                    <a:pt x="537" y="1024"/>
                  </a:cubicBezTo>
                  <a:cubicBezTo>
                    <a:pt x="554" y="1024"/>
                    <a:pt x="572" y="1031"/>
                    <a:pt x="588" y="1048"/>
                  </a:cubicBezTo>
                  <a:lnTo>
                    <a:pt x="792" y="1209"/>
                  </a:lnTo>
                  <a:cubicBezTo>
                    <a:pt x="809" y="1222"/>
                    <a:pt x="827" y="1228"/>
                    <a:pt x="846" y="1228"/>
                  </a:cubicBezTo>
                  <a:cubicBezTo>
                    <a:pt x="894" y="1228"/>
                    <a:pt x="940" y="1189"/>
                    <a:pt x="940" y="1136"/>
                  </a:cubicBezTo>
                  <a:lnTo>
                    <a:pt x="954" y="872"/>
                  </a:lnTo>
                  <a:cubicBezTo>
                    <a:pt x="954" y="844"/>
                    <a:pt x="968" y="815"/>
                    <a:pt x="1000" y="784"/>
                  </a:cubicBezTo>
                  <a:lnTo>
                    <a:pt x="1218" y="654"/>
                  </a:lnTo>
                  <a:cubicBezTo>
                    <a:pt x="1278" y="594"/>
                    <a:pt x="1264" y="492"/>
                    <a:pt x="1190" y="478"/>
                  </a:cubicBezTo>
                  <a:lnTo>
                    <a:pt x="940" y="390"/>
                  </a:lnTo>
                  <a:cubicBezTo>
                    <a:pt x="912" y="376"/>
                    <a:pt x="880" y="362"/>
                    <a:pt x="880" y="316"/>
                  </a:cubicBezTo>
                  <a:lnTo>
                    <a:pt x="810" y="66"/>
                  </a:lnTo>
                  <a:cubicBezTo>
                    <a:pt x="791" y="23"/>
                    <a:pt x="754" y="1"/>
                    <a:pt x="715" y="1"/>
                  </a:cubicBezTo>
                  <a:close/>
                </a:path>
              </a:pathLst>
            </a:custGeom>
            <a:solidFill>
              <a:srgbClr val="FEE38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541" name="Google Shape;541;p46"/>
            <p:cNvSpPr/>
            <p:nvPr/>
          </p:nvSpPr>
          <p:spPr>
            <a:xfrm>
              <a:off x="2276250" y="4541613"/>
              <a:ext cx="31800" cy="30850"/>
            </a:xfrm>
            <a:custGeom>
              <a:avLst/>
              <a:gdLst/>
              <a:ahLst/>
              <a:cxnLst/>
              <a:rect l="l" t="t" r="r" b="b"/>
              <a:pathLst>
                <a:path w="1272" h="1234" extrusionOk="0">
                  <a:moveTo>
                    <a:pt x="714" y="0"/>
                  </a:moveTo>
                  <a:cubicBezTo>
                    <a:pt x="684" y="0"/>
                    <a:pt x="651" y="12"/>
                    <a:pt x="628" y="37"/>
                  </a:cubicBezTo>
                  <a:lnTo>
                    <a:pt x="480" y="255"/>
                  </a:lnTo>
                  <a:cubicBezTo>
                    <a:pt x="452" y="270"/>
                    <a:pt x="420" y="284"/>
                    <a:pt x="392" y="284"/>
                  </a:cubicBezTo>
                  <a:lnTo>
                    <a:pt x="128" y="284"/>
                  </a:lnTo>
                  <a:cubicBezTo>
                    <a:pt x="123" y="283"/>
                    <a:pt x="119" y="282"/>
                    <a:pt x="114" y="282"/>
                  </a:cubicBezTo>
                  <a:cubicBezTo>
                    <a:pt x="47" y="282"/>
                    <a:pt x="1" y="375"/>
                    <a:pt x="40" y="431"/>
                  </a:cubicBezTo>
                  <a:lnTo>
                    <a:pt x="202" y="653"/>
                  </a:lnTo>
                  <a:cubicBezTo>
                    <a:pt x="216" y="667"/>
                    <a:pt x="216" y="709"/>
                    <a:pt x="216" y="741"/>
                  </a:cubicBezTo>
                  <a:lnTo>
                    <a:pt x="114" y="987"/>
                  </a:lnTo>
                  <a:cubicBezTo>
                    <a:pt x="90" y="1050"/>
                    <a:pt x="137" y="1113"/>
                    <a:pt x="206" y="1113"/>
                  </a:cubicBezTo>
                  <a:cubicBezTo>
                    <a:pt x="218" y="1113"/>
                    <a:pt x="231" y="1111"/>
                    <a:pt x="244" y="1107"/>
                  </a:cubicBezTo>
                  <a:lnTo>
                    <a:pt x="494" y="1033"/>
                  </a:lnTo>
                  <a:cubicBezTo>
                    <a:pt x="503" y="1029"/>
                    <a:pt x="512" y="1027"/>
                    <a:pt x="521" y="1027"/>
                  </a:cubicBezTo>
                  <a:cubicBezTo>
                    <a:pt x="542" y="1027"/>
                    <a:pt x="562" y="1037"/>
                    <a:pt x="582" y="1047"/>
                  </a:cubicBezTo>
                  <a:lnTo>
                    <a:pt x="789" y="1209"/>
                  </a:lnTo>
                  <a:cubicBezTo>
                    <a:pt x="805" y="1226"/>
                    <a:pt x="824" y="1233"/>
                    <a:pt x="843" y="1233"/>
                  </a:cubicBezTo>
                  <a:cubicBezTo>
                    <a:pt x="890" y="1233"/>
                    <a:pt x="938" y="1188"/>
                    <a:pt x="948" y="1135"/>
                  </a:cubicBezTo>
                  <a:lnTo>
                    <a:pt x="948" y="871"/>
                  </a:lnTo>
                  <a:cubicBezTo>
                    <a:pt x="948" y="843"/>
                    <a:pt x="965" y="811"/>
                    <a:pt x="993" y="797"/>
                  </a:cubicBezTo>
                  <a:lnTo>
                    <a:pt x="1211" y="653"/>
                  </a:lnTo>
                  <a:cubicBezTo>
                    <a:pt x="1271" y="607"/>
                    <a:pt x="1257" y="505"/>
                    <a:pt x="1183" y="477"/>
                  </a:cubicBezTo>
                  <a:lnTo>
                    <a:pt x="934" y="389"/>
                  </a:lnTo>
                  <a:cubicBezTo>
                    <a:pt x="905" y="372"/>
                    <a:pt x="877" y="357"/>
                    <a:pt x="877" y="329"/>
                  </a:cubicBezTo>
                  <a:lnTo>
                    <a:pt x="803" y="66"/>
                  </a:lnTo>
                  <a:cubicBezTo>
                    <a:pt x="795" y="23"/>
                    <a:pt x="757" y="0"/>
                    <a:pt x="714" y="0"/>
                  </a:cubicBezTo>
                  <a:close/>
                </a:path>
              </a:pathLst>
            </a:custGeom>
            <a:solidFill>
              <a:srgbClr val="FEE38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542" name="Google Shape;542;p46"/>
            <p:cNvSpPr/>
            <p:nvPr/>
          </p:nvSpPr>
          <p:spPr>
            <a:xfrm>
              <a:off x="2466300" y="4446688"/>
              <a:ext cx="31525" cy="30700"/>
            </a:xfrm>
            <a:custGeom>
              <a:avLst/>
              <a:gdLst/>
              <a:ahLst/>
              <a:cxnLst/>
              <a:rect l="l" t="t" r="r" b="b"/>
              <a:pathLst>
                <a:path w="1261" h="1228" extrusionOk="0">
                  <a:moveTo>
                    <a:pt x="706" y="1"/>
                  </a:moveTo>
                  <a:cubicBezTo>
                    <a:pt x="678" y="1"/>
                    <a:pt x="649" y="12"/>
                    <a:pt x="630" y="35"/>
                  </a:cubicBezTo>
                  <a:lnTo>
                    <a:pt x="469" y="243"/>
                  </a:lnTo>
                  <a:cubicBezTo>
                    <a:pt x="455" y="271"/>
                    <a:pt x="412" y="285"/>
                    <a:pt x="381" y="285"/>
                  </a:cubicBezTo>
                  <a:lnTo>
                    <a:pt x="117" y="271"/>
                  </a:lnTo>
                  <a:cubicBezTo>
                    <a:pt x="47" y="271"/>
                    <a:pt x="1" y="359"/>
                    <a:pt x="47" y="433"/>
                  </a:cubicBezTo>
                  <a:lnTo>
                    <a:pt x="191" y="637"/>
                  </a:lnTo>
                  <a:cubicBezTo>
                    <a:pt x="205" y="669"/>
                    <a:pt x="222" y="697"/>
                    <a:pt x="205" y="725"/>
                  </a:cubicBezTo>
                  <a:lnTo>
                    <a:pt x="117" y="975"/>
                  </a:lnTo>
                  <a:cubicBezTo>
                    <a:pt x="92" y="1039"/>
                    <a:pt x="145" y="1114"/>
                    <a:pt x="208" y="1114"/>
                  </a:cubicBezTo>
                  <a:cubicBezTo>
                    <a:pt x="217" y="1114"/>
                    <a:pt x="227" y="1112"/>
                    <a:pt x="236" y="1108"/>
                  </a:cubicBezTo>
                  <a:lnTo>
                    <a:pt x="486" y="1034"/>
                  </a:lnTo>
                  <a:cubicBezTo>
                    <a:pt x="498" y="1029"/>
                    <a:pt x="510" y="1025"/>
                    <a:pt x="521" y="1025"/>
                  </a:cubicBezTo>
                  <a:cubicBezTo>
                    <a:pt x="538" y="1025"/>
                    <a:pt x="556" y="1032"/>
                    <a:pt x="574" y="1049"/>
                  </a:cubicBezTo>
                  <a:lnTo>
                    <a:pt x="778" y="1210"/>
                  </a:lnTo>
                  <a:cubicBezTo>
                    <a:pt x="795" y="1222"/>
                    <a:pt x="814" y="1227"/>
                    <a:pt x="834" y="1227"/>
                  </a:cubicBezTo>
                  <a:cubicBezTo>
                    <a:pt x="886" y="1227"/>
                    <a:pt x="940" y="1190"/>
                    <a:pt x="940" y="1136"/>
                  </a:cubicBezTo>
                  <a:lnTo>
                    <a:pt x="940" y="873"/>
                  </a:lnTo>
                  <a:cubicBezTo>
                    <a:pt x="940" y="844"/>
                    <a:pt x="954" y="813"/>
                    <a:pt x="982" y="785"/>
                  </a:cubicBezTo>
                  <a:lnTo>
                    <a:pt x="1204" y="637"/>
                  </a:lnTo>
                  <a:cubicBezTo>
                    <a:pt x="1260" y="595"/>
                    <a:pt x="1246" y="493"/>
                    <a:pt x="1172" y="475"/>
                  </a:cubicBezTo>
                  <a:lnTo>
                    <a:pt x="926" y="387"/>
                  </a:lnTo>
                  <a:cubicBezTo>
                    <a:pt x="894" y="373"/>
                    <a:pt x="880" y="345"/>
                    <a:pt x="866" y="317"/>
                  </a:cubicBezTo>
                  <a:lnTo>
                    <a:pt x="792" y="67"/>
                  </a:lnTo>
                  <a:cubicBezTo>
                    <a:pt x="784" y="24"/>
                    <a:pt x="745" y="1"/>
                    <a:pt x="706" y="1"/>
                  </a:cubicBezTo>
                  <a:close/>
                </a:path>
              </a:pathLst>
            </a:custGeom>
            <a:solidFill>
              <a:srgbClr val="FA998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543" name="Google Shape;543;p46"/>
            <p:cNvSpPr/>
            <p:nvPr/>
          </p:nvSpPr>
          <p:spPr>
            <a:xfrm>
              <a:off x="2483200" y="4491538"/>
              <a:ext cx="31075" cy="30875"/>
            </a:xfrm>
            <a:custGeom>
              <a:avLst/>
              <a:gdLst/>
              <a:ahLst/>
              <a:cxnLst/>
              <a:rect l="l" t="t" r="r" b="b"/>
              <a:pathLst>
                <a:path w="1243" h="1235" extrusionOk="0">
                  <a:moveTo>
                    <a:pt x="481" y="0"/>
                  </a:moveTo>
                  <a:cubicBezTo>
                    <a:pt x="436" y="0"/>
                    <a:pt x="394" y="32"/>
                    <a:pt x="394" y="88"/>
                  </a:cubicBezTo>
                  <a:lnTo>
                    <a:pt x="352" y="338"/>
                  </a:lnTo>
                  <a:cubicBezTo>
                    <a:pt x="352" y="384"/>
                    <a:pt x="338" y="412"/>
                    <a:pt x="306" y="426"/>
                  </a:cubicBezTo>
                  <a:lnTo>
                    <a:pt x="74" y="545"/>
                  </a:lnTo>
                  <a:cubicBezTo>
                    <a:pt x="0" y="574"/>
                    <a:pt x="0" y="676"/>
                    <a:pt x="74" y="721"/>
                  </a:cubicBezTo>
                  <a:lnTo>
                    <a:pt x="306" y="823"/>
                  </a:lnTo>
                  <a:cubicBezTo>
                    <a:pt x="338" y="837"/>
                    <a:pt x="366" y="866"/>
                    <a:pt x="366" y="897"/>
                  </a:cubicBezTo>
                  <a:lnTo>
                    <a:pt x="408" y="1161"/>
                  </a:lnTo>
                  <a:cubicBezTo>
                    <a:pt x="419" y="1206"/>
                    <a:pt x="464" y="1235"/>
                    <a:pt x="507" y="1235"/>
                  </a:cubicBezTo>
                  <a:cubicBezTo>
                    <a:pt x="531" y="1235"/>
                    <a:pt x="555" y="1225"/>
                    <a:pt x="570" y="1203"/>
                  </a:cubicBezTo>
                  <a:lnTo>
                    <a:pt x="760" y="1013"/>
                  </a:lnTo>
                  <a:cubicBezTo>
                    <a:pt x="778" y="999"/>
                    <a:pt x="806" y="985"/>
                    <a:pt x="834" y="985"/>
                  </a:cubicBezTo>
                  <a:lnTo>
                    <a:pt x="1098" y="1027"/>
                  </a:lnTo>
                  <a:cubicBezTo>
                    <a:pt x="1104" y="1028"/>
                    <a:pt x="1110" y="1029"/>
                    <a:pt x="1116" y="1029"/>
                  </a:cubicBezTo>
                  <a:cubicBezTo>
                    <a:pt x="1194" y="1029"/>
                    <a:pt x="1242" y="948"/>
                    <a:pt x="1200" y="880"/>
                  </a:cubicBezTo>
                  <a:lnTo>
                    <a:pt x="1069" y="662"/>
                  </a:lnTo>
                  <a:cubicBezTo>
                    <a:pt x="1055" y="633"/>
                    <a:pt x="1055" y="588"/>
                    <a:pt x="1069" y="560"/>
                  </a:cubicBezTo>
                  <a:lnTo>
                    <a:pt x="1186" y="324"/>
                  </a:lnTo>
                  <a:cubicBezTo>
                    <a:pt x="1227" y="269"/>
                    <a:pt x="1181" y="191"/>
                    <a:pt x="1106" y="191"/>
                  </a:cubicBezTo>
                  <a:cubicBezTo>
                    <a:pt x="1099" y="191"/>
                    <a:pt x="1091" y="192"/>
                    <a:pt x="1084" y="194"/>
                  </a:cubicBezTo>
                  <a:lnTo>
                    <a:pt x="834" y="236"/>
                  </a:lnTo>
                  <a:cubicBezTo>
                    <a:pt x="822" y="240"/>
                    <a:pt x="812" y="241"/>
                    <a:pt x="802" y="241"/>
                  </a:cubicBezTo>
                  <a:cubicBezTo>
                    <a:pt x="776" y="241"/>
                    <a:pt x="756" y="228"/>
                    <a:pt x="746" y="208"/>
                  </a:cubicBezTo>
                  <a:lnTo>
                    <a:pt x="556" y="32"/>
                  </a:lnTo>
                  <a:cubicBezTo>
                    <a:pt x="534" y="10"/>
                    <a:pt x="507" y="0"/>
                    <a:pt x="481" y="0"/>
                  </a:cubicBezTo>
                  <a:close/>
                </a:path>
              </a:pathLst>
            </a:custGeom>
            <a:solidFill>
              <a:srgbClr val="B1D6D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</p:grpSp>
      <p:grpSp>
        <p:nvGrpSpPr>
          <p:cNvPr id="544" name="Google Shape;544;p46"/>
          <p:cNvGrpSpPr/>
          <p:nvPr/>
        </p:nvGrpSpPr>
        <p:grpSpPr>
          <a:xfrm>
            <a:off x="1270563" y="957103"/>
            <a:ext cx="804720" cy="948100"/>
            <a:chOff x="7239422" y="533902"/>
            <a:chExt cx="603540" cy="711075"/>
          </a:xfrm>
        </p:grpSpPr>
        <p:sp>
          <p:nvSpPr>
            <p:cNvPr id="545" name="Google Shape;545;p46"/>
            <p:cNvSpPr/>
            <p:nvPr/>
          </p:nvSpPr>
          <p:spPr>
            <a:xfrm>
              <a:off x="7445088" y="533902"/>
              <a:ext cx="176561" cy="164562"/>
            </a:xfrm>
            <a:custGeom>
              <a:avLst/>
              <a:gdLst/>
              <a:ahLst/>
              <a:cxnLst/>
              <a:rect l="l" t="t" r="r" b="b"/>
              <a:pathLst>
                <a:path w="927" h="864" extrusionOk="0">
                  <a:moveTo>
                    <a:pt x="709" y="0"/>
                  </a:moveTo>
                  <a:cubicBezTo>
                    <a:pt x="632" y="0"/>
                    <a:pt x="463" y="137"/>
                    <a:pt x="463" y="137"/>
                  </a:cubicBezTo>
                  <a:cubicBezTo>
                    <a:pt x="463" y="137"/>
                    <a:pt x="293" y="23"/>
                    <a:pt x="216" y="23"/>
                  </a:cubicBezTo>
                  <a:cubicBezTo>
                    <a:pt x="205" y="23"/>
                    <a:pt x="196" y="25"/>
                    <a:pt x="190" y="30"/>
                  </a:cubicBezTo>
                  <a:cubicBezTo>
                    <a:pt x="127" y="73"/>
                    <a:pt x="263" y="316"/>
                    <a:pt x="263" y="316"/>
                  </a:cubicBezTo>
                  <a:cubicBezTo>
                    <a:pt x="263" y="316"/>
                    <a:pt x="0" y="473"/>
                    <a:pt x="30" y="516"/>
                  </a:cubicBezTo>
                  <a:cubicBezTo>
                    <a:pt x="63" y="564"/>
                    <a:pt x="234" y="570"/>
                    <a:pt x="314" y="570"/>
                  </a:cubicBezTo>
                  <a:cubicBezTo>
                    <a:pt x="340" y="570"/>
                    <a:pt x="357" y="569"/>
                    <a:pt x="357" y="569"/>
                  </a:cubicBezTo>
                  <a:cubicBezTo>
                    <a:pt x="357" y="569"/>
                    <a:pt x="453" y="863"/>
                    <a:pt x="516" y="863"/>
                  </a:cubicBezTo>
                  <a:cubicBezTo>
                    <a:pt x="580" y="863"/>
                    <a:pt x="633" y="569"/>
                    <a:pt x="633" y="569"/>
                  </a:cubicBezTo>
                  <a:cubicBezTo>
                    <a:pt x="633" y="569"/>
                    <a:pt x="688" y="577"/>
                    <a:pt x="748" y="577"/>
                  </a:cubicBezTo>
                  <a:cubicBezTo>
                    <a:pt x="811" y="577"/>
                    <a:pt x="879" y="569"/>
                    <a:pt x="896" y="537"/>
                  </a:cubicBezTo>
                  <a:cubicBezTo>
                    <a:pt x="927" y="483"/>
                    <a:pt x="727" y="283"/>
                    <a:pt x="727" y="283"/>
                  </a:cubicBezTo>
                  <a:cubicBezTo>
                    <a:pt x="727" y="283"/>
                    <a:pt x="790" y="63"/>
                    <a:pt x="737" y="10"/>
                  </a:cubicBezTo>
                  <a:cubicBezTo>
                    <a:pt x="730" y="3"/>
                    <a:pt x="721" y="0"/>
                    <a:pt x="709" y="0"/>
                  </a:cubicBezTo>
                  <a:close/>
                </a:path>
              </a:pathLst>
            </a:custGeom>
            <a:solidFill>
              <a:srgbClr val="65BAB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546" name="Google Shape;546;p46"/>
            <p:cNvSpPr/>
            <p:nvPr/>
          </p:nvSpPr>
          <p:spPr>
            <a:xfrm>
              <a:off x="7354254" y="765609"/>
              <a:ext cx="62473" cy="64758"/>
            </a:xfrm>
            <a:custGeom>
              <a:avLst/>
              <a:gdLst/>
              <a:ahLst/>
              <a:cxnLst/>
              <a:rect l="l" t="t" r="r" b="b"/>
              <a:pathLst>
                <a:path w="328" h="340" extrusionOk="0">
                  <a:moveTo>
                    <a:pt x="160" y="0"/>
                  </a:moveTo>
                  <a:cubicBezTo>
                    <a:pt x="74" y="0"/>
                    <a:pt x="1" y="76"/>
                    <a:pt x="1" y="170"/>
                  </a:cubicBezTo>
                  <a:cubicBezTo>
                    <a:pt x="1" y="266"/>
                    <a:pt x="74" y="339"/>
                    <a:pt x="160" y="339"/>
                  </a:cubicBezTo>
                  <a:cubicBezTo>
                    <a:pt x="254" y="339"/>
                    <a:pt x="327" y="266"/>
                    <a:pt x="327" y="170"/>
                  </a:cubicBezTo>
                  <a:cubicBezTo>
                    <a:pt x="327" y="76"/>
                    <a:pt x="254" y="0"/>
                    <a:pt x="160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547" name="Google Shape;547;p46"/>
            <p:cNvSpPr/>
            <p:nvPr/>
          </p:nvSpPr>
          <p:spPr>
            <a:xfrm>
              <a:off x="7543386" y="870174"/>
              <a:ext cx="38283" cy="38283"/>
            </a:xfrm>
            <a:custGeom>
              <a:avLst/>
              <a:gdLst/>
              <a:ahLst/>
              <a:cxnLst/>
              <a:rect l="l" t="t" r="r" b="b"/>
              <a:pathLst>
                <a:path w="201" h="201" extrusionOk="0">
                  <a:moveTo>
                    <a:pt x="104" y="1"/>
                  </a:moveTo>
                  <a:cubicBezTo>
                    <a:pt x="41" y="1"/>
                    <a:pt x="0" y="44"/>
                    <a:pt x="0" y="97"/>
                  </a:cubicBezTo>
                  <a:cubicBezTo>
                    <a:pt x="0" y="160"/>
                    <a:pt x="41" y="201"/>
                    <a:pt x="104" y="201"/>
                  </a:cubicBezTo>
                  <a:cubicBezTo>
                    <a:pt x="157" y="201"/>
                    <a:pt x="200" y="160"/>
                    <a:pt x="200" y="97"/>
                  </a:cubicBezTo>
                  <a:cubicBezTo>
                    <a:pt x="200" y="44"/>
                    <a:pt x="157" y="1"/>
                    <a:pt x="104" y="1"/>
                  </a:cubicBezTo>
                  <a:close/>
                </a:path>
              </a:pathLst>
            </a:custGeom>
            <a:solidFill>
              <a:srgbClr val="FA998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548" name="Google Shape;548;p46"/>
            <p:cNvSpPr/>
            <p:nvPr/>
          </p:nvSpPr>
          <p:spPr>
            <a:xfrm>
              <a:off x="7239422" y="1098128"/>
              <a:ext cx="149134" cy="146849"/>
            </a:xfrm>
            <a:custGeom>
              <a:avLst/>
              <a:gdLst/>
              <a:ahLst/>
              <a:cxnLst/>
              <a:rect l="l" t="t" r="r" b="b"/>
              <a:pathLst>
                <a:path w="783" h="771" extrusionOk="0">
                  <a:moveTo>
                    <a:pt x="519" y="0"/>
                  </a:moveTo>
                  <a:lnTo>
                    <a:pt x="317" y="233"/>
                  </a:lnTo>
                  <a:lnTo>
                    <a:pt x="0" y="254"/>
                  </a:lnTo>
                  <a:lnTo>
                    <a:pt x="243" y="454"/>
                  </a:lnTo>
                  <a:lnTo>
                    <a:pt x="266" y="770"/>
                  </a:lnTo>
                  <a:lnTo>
                    <a:pt x="466" y="540"/>
                  </a:lnTo>
                  <a:lnTo>
                    <a:pt x="782" y="507"/>
                  </a:lnTo>
                  <a:lnTo>
                    <a:pt x="550" y="307"/>
                  </a:lnTo>
                  <a:lnTo>
                    <a:pt x="519" y="0"/>
                  </a:lnTo>
                  <a:close/>
                </a:path>
              </a:pathLst>
            </a:custGeom>
            <a:solidFill>
              <a:srgbClr val="FEE38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549" name="Google Shape;549;p46"/>
            <p:cNvSpPr/>
            <p:nvPr/>
          </p:nvSpPr>
          <p:spPr>
            <a:xfrm>
              <a:off x="7674019" y="983013"/>
              <a:ext cx="168942" cy="167609"/>
            </a:xfrm>
            <a:custGeom>
              <a:avLst/>
              <a:gdLst/>
              <a:ahLst/>
              <a:cxnLst/>
              <a:rect l="l" t="t" r="r" b="b"/>
              <a:pathLst>
                <a:path w="887" h="880" extrusionOk="0">
                  <a:moveTo>
                    <a:pt x="509" y="1"/>
                  </a:moveTo>
                  <a:cubicBezTo>
                    <a:pt x="444" y="1"/>
                    <a:pt x="327" y="245"/>
                    <a:pt x="327" y="245"/>
                  </a:cubicBezTo>
                  <a:cubicBezTo>
                    <a:pt x="327" y="245"/>
                    <a:pt x="227" y="230"/>
                    <a:pt x="143" y="230"/>
                  </a:cubicBezTo>
                  <a:cubicBezTo>
                    <a:pt x="90" y="230"/>
                    <a:pt x="43" y="236"/>
                    <a:pt x="31" y="255"/>
                  </a:cubicBezTo>
                  <a:cubicBezTo>
                    <a:pt x="0" y="318"/>
                    <a:pt x="210" y="478"/>
                    <a:pt x="210" y="478"/>
                  </a:cubicBezTo>
                  <a:cubicBezTo>
                    <a:pt x="210" y="478"/>
                    <a:pt x="51" y="731"/>
                    <a:pt x="84" y="762"/>
                  </a:cubicBezTo>
                  <a:cubicBezTo>
                    <a:pt x="94" y="768"/>
                    <a:pt x="109" y="770"/>
                    <a:pt x="126" y="770"/>
                  </a:cubicBezTo>
                  <a:cubicBezTo>
                    <a:pt x="225" y="770"/>
                    <a:pt x="410" y="678"/>
                    <a:pt x="410" y="678"/>
                  </a:cubicBezTo>
                  <a:cubicBezTo>
                    <a:pt x="410" y="678"/>
                    <a:pt x="601" y="880"/>
                    <a:pt x="674" y="880"/>
                  </a:cubicBezTo>
                  <a:cubicBezTo>
                    <a:pt x="677" y="880"/>
                    <a:pt x="681" y="879"/>
                    <a:pt x="684" y="878"/>
                  </a:cubicBezTo>
                  <a:cubicBezTo>
                    <a:pt x="737" y="848"/>
                    <a:pt x="653" y="551"/>
                    <a:pt x="653" y="551"/>
                  </a:cubicBezTo>
                  <a:cubicBezTo>
                    <a:pt x="653" y="551"/>
                    <a:pt x="874" y="498"/>
                    <a:pt x="886" y="425"/>
                  </a:cubicBezTo>
                  <a:cubicBezTo>
                    <a:pt x="886" y="362"/>
                    <a:pt x="621" y="268"/>
                    <a:pt x="621" y="268"/>
                  </a:cubicBezTo>
                  <a:cubicBezTo>
                    <a:pt x="621" y="268"/>
                    <a:pt x="590" y="35"/>
                    <a:pt x="517" y="2"/>
                  </a:cubicBezTo>
                  <a:cubicBezTo>
                    <a:pt x="514" y="1"/>
                    <a:pt x="512" y="1"/>
                    <a:pt x="509" y="1"/>
                  </a:cubicBezTo>
                  <a:close/>
                </a:path>
              </a:pathLst>
            </a:custGeom>
            <a:solidFill>
              <a:srgbClr val="FA998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</p:grpSp>
      <p:grpSp>
        <p:nvGrpSpPr>
          <p:cNvPr id="550" name="Google Shape;550;p46"/>
          <p:cNvGrpSpPr/>
          <p:nvPr/>
        </p:nvGrpSpPr>
        <p:grpSpPr>
          <a:xfrm>
            <a:off x="10185303" y="1004405"/>
            <a:ext cx="726019" cy="1011311"/>
            <a:chOff x="1466795" y="2940457"/>
            <a:chExt cx="329131" cy="458437"/>
          </a:xfrm>
        </p:grpSpPr>
        <p:sp>
          <p:nvSpPr>
            <p:cNvPr id="551" name="Google Shape;551;p46"/>
            <p:cNvSpPr/>
            <p:nvPr/>
          </p:nvSpPr>
          <p:spPr>
            <a:xfrm>
              <a:off x="1466795" y="2940457"/>
              <a:ext cx="116509" cy="97979"/>
            </a:xfrm>
            <a:custGeom>
              <a:avLst/>
              <a:gdLst/>
              <a:ahLst/>
              <a:cxnLst/>
              <a:rect l="l" t="t" r="r" b="b"/>
              <a:pathLst>
                <a:path w="874" h="735" extrusionOk="0">
                  <a:moveTo>
                    <a:pt x="426" y="0"/>
                  </a:moveTo>
                  <a:cubicBezTo>
                    <a:pt x="378" y="0"/>
                    <a:pt x="331" y="12"/>
                    <a:pt x="284" y="39"/>
                  </a:cubicBezTo>
                  <a:cubicBezTo>
                    <a:pt x="41" y="165"/>
                    <a:pt x="0" y="428"/>
                    <a:pt x="64" y="735"/>
                  </a:cubicBezTo>
                  <a:cubicBezTo>
                    <a:pt x="357" y="639"/>
                    <a:pt x="633" y="482"/>
                    <a:pt x="874" y="282"/>
                  </a:cubicBezTo>
                  <a:cubicBezTo>
                    <a:pt x="723" y="114"/>
                    <a:pt x="572" y="0"/>
                    <a:pt x="426" y="0"/>
                  </a:cubicBezTo>
                  <a:close/>
                </a:path>
              </a:pathLst>
            </a:custGeom>
            <a:solidFill>
              <a:srgbClr val="FA998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552" name="Google Shape;552;p46"/>
            <p:cNvSpPr/>
            <p:nvPr/>
          </p:nvSpPr>
          <p:spPr>
            <a:xfrm>
              <a:off x="1590369" y="3212533"/>
              <a:ext cx="205556" cy="186360"/>
            </a:xfrm>
            <a:custGeom>
              <a:avLst/>
              <a:gdLst/>
              <a:ahLst/>
              <a:cxnLst/>
              <a:rect l="l" t="t" r="r" b="b"/>
              <a:pathLst>
                <a:path w="1542" h="1398" extrusionOk="0">
                  <a:moveTo>
                    <a:pt x="823" y="0"/>
                  </a:moveTo>
                  <a:lnTo>
                    <a:pt x="0" y="403"/>
                  </a:lnTo>
                  <a:cubicBezTo>
                    <a:pt x="0" y="403"/>
                    <a:pt x="86" y="1099"/>
                    <a:pt x="349" y="1182"/>
                  </a:cubicBezTo>
                  <a:cubicBezTo>
                    <a:pt x="375" y="1190"/>
                    <a:pt x="398" y="1193"/>
                    <a:pt x="419" y="1193"/>
                  </a:cubicBezTo>
                  <a:cubicBezTo>
                    <a:pt x="606" y="1193"/>
                    <a:pt x="580" y="919"/>
                    <a:pt x="580" y="919"/>
                  </a:cubicBezTo>
                  <a:lnTo>
                    <a:pt x="580" y="919"/>
                  </a:lnTo>
                  <a:cubicBezTo>
                    <a:pt x="580" y="919"/>
                    <a:pt x="712" y="1398"/>
                    <a:pt x="958" y="1398"/>
                  </a:cubicBezTo>
                  <a:cubicBezTo>
                    <a:pt x="983" y="1398"/>
                    <a:pt x="1008" y="1393"/>
                    <a:pt x="1035" y="1382"/>
                  </a:cubicBezTo>
                  <a:cubicBezTo>
                    <a:pt x="1339" y="1279"/>
                    <a:pt x="1036" y="856"/>
                    <a:pt x="1035" y="856"/>
                  </a:cubicBezTo>
                  <a:lnTo>
                    <a:pt x="1035" y="856"/>
                  </a:lnTo>
                  <a:cubicBezTo>
                    <a:pt x="1036" y="856"/>
                    <a:pt x="1056" y="868"/>
                    <a:pt x="1098" y="868"/>
                  </a:cubicBezTo>
                  <a:cubicBezTo>
                    <a:pt x="1134" y="868"/>
                    <a:pt x="1187" y="858"/>
                    <a:pt x="1256" y="823"/>
                  </a:cubicBezTo>
                  <a:cubicBezTo>
                    <a:pt x="1542" y="686"/>
                    <a:pt x="823" y="0"/>
                    <a:pt x="823" y="0"/>
                  </a:cubicBezTo>
                  <a:close/>
                </a:path>
              </a:pathLst>
            </a:custGeom>
            <a:solidFill>
              <a:srgbClr val="FA998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553" name="Google Shape;553;p46"/>
            <p:cNvSpPr/>
            <p:nvPr/>
          </p:nvSpPr>
          <p:spPr>
            <a:xfrm>
              <a:off x="1608499" y="3220931"/>
              <a:ext cx="140903" cy="127973"/>
            </a:xfrm>
            <a:custGeom>
              <a:avLst/>
              <a:gdLst/>
              <a:ahLst/>
              <a:cxnLst/>
              <a:rect l="l" t="t" r="r" b="b"/>
              <a:pathLst>
                <a:path w="1057" h="960" extrusionOk="0">
                  <a:moveTo>
                    <a:pt x="570" y="0"/>
                  </a:moveTo>
                  <a:lnTo>
                    <a:pt x="1" y="276"/>
                  </a:lnTo>
                  <a:cubicBezTo>
                    <a:pt x="1" y="276"/>
                    <a:pt x="54" y="750"/>
                    <a:pt x="244" y="803"/>
                  </a:cubicBezTo>
                  <a:cubicBezTo>
                    <a:pt x="265" y="811"/>
                    <a:pt x="284" y="814"/>
                    <a:pt x="300" y="814"/>
                  </a:cubicBezTo>
                  <a:cubicBezTo>
                    <a:pt x="417" y="814"/>
                    <a:pt x="393" y="633"/>
                    <a:pt x="393" y="633"/>
                  </a:cubicBezTo>
                  <a:lnTo>
                    <a:pt x="393" y="633"/>
                  </a:lnTo>
                  <a:cubicBezTo>
                    <a:pt x="393" y="634"/>
                    <a:pt x="488" y="960"/>
                    <a:pt x="658" y="960"/>
                  </a:cubicBezTo>
                  <a:cubicBezTo>
                    <a:pt x="675" y="960"/>
                    <a:pt x="692" y="956"/>
                    <a:pt x="710" y="950"/>
                  </a:cubicBezTo>
                  <a:cubicBezTo>
                    <a:pt x="920" y="876"/>
                    <a:pt x="710" y="583"/>
                    <a:pt x="710" y="583"/>
                  </a:cubicBezTo>
                  <a:lnTo>
                    <a:pt x="710" y="583"/>
                  </a:lnTo>
                  <a:cubicBezTo>
                    <a:pt x="710" y="583"/>
                    <a:pt x="724" y="591"/>
                    <a:pt x="754" y="591"/>
                  </a:cubicBezTo>
                  <a:cubicBezTo>
                    <a:pt x="779" y="591"/>
                    <a:pt x="817" y="585"/>
                    <a:pt x="867" y="560"/>
                  </a:cubicBezTo>
                  <a:cubicBezTo>
                    <a:pt x="1056" y="466"/>
                    <a:pt x="570" y="0"/>
                    <a:pt x="570" y="0"/>
                  </a:cubicBezTo>
                  <a:close/>
                </a:path>
              </a:pathLst>
            </a:custGeom>
            <a:solidFill>
              <a:srgbClr val="FEE38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554" name="Google Shape;554;p46"/>
            <p:cNvSpPr/>
            <p:nvPr/>
          </p:nvSpPr>
          <p:spPr>
            <a:xfrm>
              <a:off x="1475193" y="2977916"/>
              <a:ext cx="226085" cy="288472"/>
            </a:xfrm>
            <a:custGeom>
              <a:avLst/>
              <a:gdLst/>
              <a:ahLst/>
              <a:cxnLst/>
              <a:rect l="l" t="t" r="r" b="b"/>
              <a:pathLst>
                <a:path w="1696" h="2164" extrusionOk="0">
                  <a:moveTo>
                    <a:pt x="811" y="1"/>
                  </a:moveTo>
                  <a:cubicBezTo>
                    <a:pt x="570" y="201"/>
                    <a:pt x="294" y="358"/>
                    <a:pt x="1" y="454"/>
                  </a:cubicBezTo>
                  <a:cubicBezTo>
                    <a:pt x="105" y="1013"/>
                    <a:pt x="570" y="1730"/>
                    <a:pt x="770" y="2026"/>
                  </a:cubicBezTo>
                  <a:cubicBezTo>
                    <a:pt x="824" y="2120"/>
                    <a:pt x="864" y="2163"/>
                    <a:pt x="864" y="2163"/>
                  </a:cubicBezTo>
                  <a:cubicBezTo>
                    <a:pt x="875" y="2163"/>
                    <a:pt x="886" y="2163"/>
                    <a:pt x="897" y="2163"/>
                  </a:cubicBezTo>
                  <a:cubicBezTo>
                    <a:pt x="1356" y="2163"/>
                    <a:pt x="1687" y="1760"/>
                    <a:pt x="1687" y="1760"/>
                  </a:cubicBezTo>
                  <a:cubicBezTo>
                    <a:pt x="1688" y="1761"/>
                    <a:pt x="1688" y="1762"/>
                    <a:pt x="1688" y="1762"/>
                  </a:cubicBezTo>
                  <a:cubicBezTo>
                    <a:pt x="1696" y="1762"/>
                    <a:pt x="1487" y="1152"/>
                    <a:pt x="1203" y="601"/>
                  </a:cubicBezTo>
                  <a:cubicBezTo>
                    <a:pt x="1087" y="380"/>
                    <a:pt x="950" y="158"/>
                    <a:pt x="811" y="1"/>
                  </a:cubicBezTo>
                  <a:close/>
                </a:path>
              </a:pathLst>
            </a:custGeom>
            <a:solidFill>
              <a:srgbClr val="FAEBE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555" name="Google Shape;555;p46"/>
            <p:cNvSpPr/>
            <p:nvPr/>
          </p:nvSpPr>
          <p:spPr>
            <a:xfrm>
              <a:off x="1514385" y="3033371"/>
              <a:ext cx="114242" cy="98246"/>
            </a:xfrm>
            <a:custGeom>
              <a:avLst/>
              <a:gdLst/>
              <a:ahLst/>
              <a:cxnLst/>
              <a:rect l="l" t="t" r="r" b="b"/>
              <a:pathLst>
                <a:path w="857" h="737" extrusionOk="0">
                  <a:moveTo>
                    <a:pt x="454" y="0"/>
                  </a:moveTo>
                  <a:cubicBezTo>
                    <a:pt x="386" y="0"/>
                    <a:pt x="317" y="16"/>
                    <a:pt x="254" y="48"/>
                  </a:cubicBezTo>
                  <a:cubicBezTo>
                    <a:pt x="64" y="142"/>
                    <a:pt x="0" y="374"/>
                    <a:pt x="86" y="544"/>
                  </a:cubicBezTo>
                  <a:cubicBezTo>
                    <a:pt x="154" y="680"/>
                    <a:pt x="275" y="737"/>
                    <a:pt x="404" y="737"/>
                  </a:cubicBezTo>
                  <a:cubicBezTo>
                    <a:pt x="474" y="737"/>
                    <a:pt x="546" y="720"/>
                    <a:pt x="613" y="691"/>
                  </a:cubicBezTo>
                  <a:cubicBezTo>
                    <a:pt x="803" y="597"/>
                    <a:pt x="856" y="344"/>
                    <a:pt x="770" y="174"/>
                  </a:cubicBezTo>
                  <a:cubicBezTo>
                    <a:pt x="714" y="62"/>
                    <a:pt x="588" y="0"/>
                    <a:pt x="454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556" name="Google Shape;556;p46"/>
            <p:cNvSpPr/>
            <p:nvPr/>
          </p:nvSpPr>
          <p:spPr>
            <a:xfrm>
              <a:off x="1529849" y="3042969"/>
              <a:ext cx="85848" cy="79450"/>
            </a:xfrm>
            <a:custGeom>
              <a:avLst/>
              <a:gdLst/>
              <a:ahLst/>
              <a:cxnLst/>
              <a:rect l="l" t="t" r="r" b="b"/>
              <a:pathLst>
                <a:path w="644" h="596" extrusionOk="0">
                  <a:moveTo>
                    <a:pt x="344" y="0"/>
                  </a:moveTo>
                  <a:cubicBezTo>
                    <a:pt x="286" y="0"/>
                    <a:pt x="226" y="13"/>
                    <a:pt x="170" y="39"/>
                  </a:cubicBezTo>
                  <a:cubicBezTo>
                    <a:pt x="74" y="82"/>
                    <a:pt x="21" y="166"/>
                    <a:pt x="11" y="259"/>
                  </a:cubicBezTo>
                  <a:cubicBezTo>
                    <a:pt x="1" y="323"/>
                    <a:pt x="1" y="376"/>
                    <a:pt x="34" y="439"/>
                  </a:cubicBezTo>
                  <a:cubicBezTo>
                    <a:pt x="88" y="549"/>
                    <a:pt x="190" y="596"/>
                    <a:pt x="295" y="596"/>
                  </a:cubicBezTo>
                  <a:cubicBezTo>
                    <a:pt x="353" y="596"/>
                    <a:pt x="412" y="582"/>
                    <a:pt x="464" y="556"/>
                  </a:cubicBezTo>
                  <a:cubicBezTo>
                    <a:pt x="591" y="492"/>
                    <a:pt x="644" y="345"/>
                    <a:pt x="614" y="219"/>
                  </a:cubicBezTo>
                  <a:cubicBezTo>
                    <a:pt x="614" y="186"/>
                    <a:pt x="603" y="166"/>
                    <a:pt x="591" y="133"/>
                  </a:cubicBezTo>
                  <a:cubicBezTo>
                    <a:pt x="550" y="44"/>
                    <a:pt x="451" y="0"/>
                    <a:pt x="344" y="0"/>
                  </a:cubicBezTo>
                  <a:close/>
                </a:path>
              </a:pathLst>
            </a:custGeom>
            <a:solidFill>
              <a:srgbClr val="FEE38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557" name="Google Shape;557;p46"/>
            <p:cNvSpPr/>
            <p:nvPr/>
          </p:nvSpPr>
          <p:spPr>
            <a:xfrm>
              <a:off x="1486391" y="3180406"/>
              <a:ext cx="98646" cy="139437"/>
            </a:xfrm>
            <a:custGeom>
              <a:avLst/>
              <a:gdLst/>
              <a:ahLst/>
              <a:cxnLst/>
              <a:rect l="l" t="t" r="r" b="b"/>
              <a:pathLst>
                <a:path w="740" h="1046" extrusionOk="0">
                  <a:moveTo>
                    <a:pt x="327" y="1"/>
                  </a:moveTo>
                  <a:cubicBezTo>
                    <a:pt x="327" y="1"/>
                    <a:pt x="0" y="494"/>
                    <a:pt x="221" y="760"/>
                  </a:cubicBezTo>
                  <a:cubicBezTo>
                    <a:pt x="430" y="997"/>
                    <a:pt x="494" y="1045"/>
                    <a:pt x="566" y="1045"/>
                  </a:cubicBezTo>
                  <a:cubicBezTo>
                    <a:pt x="574" y="1045"/>
                    <a:pt x="582" y="1045"/>
                    <a:pt x="590" y="1044"/>
                  </a:cubicBezTo>
                  <a:cubicBezTo>
                    <a:pt x="707" y="1013"/>
                    <a:pt x="740" y="547"/>
                    <a:pt x="740" y="547"/>
                  </a:cubicBezTo>
                  <a:lnTo>
                    <a:pt x="327" y="1"/>
                  </a:lnTo>
                  <a:close/>
                </a:path>
              </a:pathLst>
            </a:custGeom>
            <a:solidFill>
              <a:srgbClr val="E65C5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558" name="Google Shape;558;p46"/>
            <p:cNvSpPr/>
            <p:nvPr/>
          </p:nvSpPr>
          <p:spPr>
            <a:xfrm>
              <a:off x="1486391" y="3172008"/>
              <a:ext cx="98646" cy="139570"/>
            </a:xfrm>
            <a:custGeom>
              <a:avLst/>
              <a:gdLst/>
              <a:ahLst/>
              <a:cxnLst/>
              <a:rect l="l" t="t" r="r" b="b"/>
              <a:pathLst>
                <a:path w="740" h="1047" extrusionOk="0">
                  <a:moveTo>
                    <a:pt x="327" y="0"/>
                  </a:moveTo>
                  <a:cubicBezTo>
                    <a:pt x="327" y="0"/>
                    <a:pt x="0" y="494"/>
                    <a:pt x="221" y="760"/>
                  </a:cubicBezTo>
                  <a:cubicBezTo>
                    <a:pt x="407" y="970"/>
                    <a:pt x="478" y="1047"/>
                    <a:pt x="542" y="1047"/>
                  </a:cubicBezTo>
                  <a:cubicBezTo>
                    <a:pt x="558" y="1047"/>
                    <a:pt x="573" y="1042"/>
                    <a:pt x="590" y="1033"/>
                  </a:cubicBezTo>
                  <a:cubicBezTo>
                    <a:pt x="696" y="990"/>
                    <a:pt x="740" y="547"/>
                    <a:pt x="740" y="547"/>
                  </a:cubicBezTo>
                  <a:lnTo>
                    <a:pt x="327" y="0"/>
                  </a:lnTo>
                  <a:close/>
                </a:path>
              </a:pathLst>
            </a:custGeom>
            <a:solidFill>
              <a:srgbClr val="FA998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559" name="Google Shape;559;p46"/>
            <p:cNvSpPr/>
            <p:nvPr/>
          </p:nvSpPr>
          <p:spPr>
            <a:xfrm>
              <a:off x="1662221" y="3116953"/>
              <a:ext cx="102645" cy="110377"/>
            </a:xfrm>
            <a:custGeom>
              <a:avLst/>
              <a:gdLst/>
              <a:ahLst/>
              <a:cxnLst/>
              <a:rect l="l" t="t" r="r" b="b"/>
              <a:pathLst>
                <a:path w="770" h="828" extrusionOk="0">
                  <a:moveTo>
                    <a:pt x="0" y="1"/>
                  </a:moveTo>
                  <a:lnTo>
                    <a:pt x="221" y="644"/>
                  </a:lnTo>
                  <a:cubicBezTo>
                    <a:pt x="221" y="644"/>
                    <a:pt x="524" y="827"/>
                    <a:pt x="659" y="827"/>
                  </a:cubicBezTo>
                  <a:cubicBezTo>
                    <a:pt x="679" y="827"/>
                    <a:pt x="696" y="823"/>
                    <a:pt x="707" y="813"/>
                  </a:cubicBezTo>
                  <a:cubicBezTo>
                    <a:pt x="770" y="740"/>
                    <a:pt x="770" y="687"/>
                    <a:pt x="686" y="350"/>
                  </a:cubicBezTo>
                  <a:cubicBezTo>
                    <a:pt x="600" y="1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E65C5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560" name="Google Shape;560;p46"/>
            <p:cNvSpPr/>
            <p:nvPr/>
          </p:nvSpPr>
          <p:spPr>
            <a:xfrm>
              <a:off x="1655156" y="3111221"/>
              <a:ext cx="103978" cy="109977"/>
            </a:xfrm>
            <a:custGeom>
              <a:avLst/>
              <a:gdLst/>
              <a:ahLst/>
              <a:cxnLst/>
              <a:rect l="l" t="t" r="r" b="b"/>
              <a:pathLst>
                <a:path w="780" h="825" extrusionOk="0">
                  <a:moveTo>
                    <a:pt x="0" y="1"/>
                  </a:moveTo>
                  <a:lnTo>
                    <a:pt x="220" y="656"/>
                  </a:lnTo>
                  <a:cubicBezTo>
                    <a:pt x="220" y="656"/>
                    <a:pt x="511" y="825"/>
                    <a:pt x="655" y="825"/>
                  </a:cubicBezTo>
                  <a:cubicBezTo>
                    <a:pt x="675" y="825"/>
                    <a:pt x="693" y="821"/>
                    <a:pt x="706" y="813"/>
                  </a:cubicBezTo>
                  <a:cubicBezTo>
                    <a:pt x="780" y="773"/>
                    <a:pt x="770" y="697"/>
                    <a:pt x="686" y="360"/>
                  </a:cubicBezTo>
                  <a:cubicBezTo>
                    <a:pt x="600" y="13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FA998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</p:grp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6" name="Google Shape;1166;p53"/>
          <p:cNvSpPr txBox="1">
            <a:spLocks noGrp="1"/>
          </p:cNvSpPr>
          <p:nvPr>
            <p:ph type="title"/>
          </p:nvPr>
        </p:nvSpPr>
        <p:spPr>
          <a:xfrm>
            <a:off x="2598421" y="2301051"/>
            <a:ext cx="7131212" cy="14052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r>
              <a:rPr lang="en" sz="9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KHÁM PHÁ</a:t>
            </a:r>
            <a:endParaRPr sz="9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168" name="Google Shape;1168;p53"/>
          <p:cNvGrpSpPr/>
          <p:nvPr/>
        </p:nvGrpSpPr>
        <p:grpSpPr>
          <a:xfrm>
            <a:off x="9454813" y="2764913"/>
            <a:ext cx="1444351" cy="2993648"/>
            <a:chOff x="6841400" y="3407100"/>
            <a:chExt cx="690285" cy="1430724"/>
          </a:xfrm>
        </p:grpSpPr>
        <p:sp>
          <p:nvSpPr>
            <p:cNvPr id="1169" name="Google Shape;1169;p53"/>
            <p:cNvSpPr/>
            <p:nvPr/>
          </p:nvSpPr>
          <p:spPr>
            <a:xfrm>
              <a:off x="6909873" y="4426018"/>
              <a:ext cx="216388" cy="400959"/>
            </a:xfrm>
            <a:custGeom>
              <a:avLst/>
              <a:gdLst/>
              <a:ahLst/>
              <a:cxnLst/>
              <a:rect l="l" t="t" r="r" b="b"/>
              <a:pathLst>
                <a:path w="3552" h="6582" extrusionOk="0">
                  <a:moveTo>
                    <a:pt x="1321" y="1"/>
                  </a:moveTo>
                  <a:cubicBezTo>
                    <a:pt x="1321" y="1"/>
                    <a:pt x="1265" y="2347"/>
                    <a:pt x="1353" y="3445"/>
                  </a:cubicBezTo>
                  <a:cubicBezTo>
                    <a:pt x="1441" y="4560"/>
                    <a:pt x="1483" y="5411"/>
                    <a:pt x="1483" y="5411"/>
                  </a:cubicBezTo>
                  <a:cubicBezTo>
                    <a:pt x="1483" y="5411"/>
                    <a:pt x="224" y="5893"/>
                    <a:pt x="90" y="6245"/>
                  </a:cubicBezTo>
                  <a:cubicBezTo>
                    <a:pt x="0" y="6496"/>
                    <a:pt x="347" y="6581"/>
                    <a:pt x="949" y="6581"/>
                  </a:cubicBezTo>
                  <a:cubicBezTo>
                    <a:pt x="1222" y="6581"/>
                    <a:pt x="1547" y="6564"/>
                    <a:pt x="1908" y="6536"/>
                  </a:cubicBezTo>
                  <a:cubicBezTo>
                    <a:pt x="3066" y="6449"/>
                    <a:pt x="2978" y="6347"/>
                    <a:pt x="2978" y="5541"/>
                  </a:cubicBezTo>
                  <a:cubicBezTo>
                    <a:pt x="2978" y="4736"/>
                    <a:pt x="3009" y="3635"/>
                    <a:pt x="3111" y="2639"/>
                  </a:cubicBezTo>
                  <a:cubicBezTo>
                    <a:pt x="3227" y="1630"/>
                    <a:pt x="3551" y="486"/>
                    <a:pt x="3551" y="486"/>
                  </a:cubicBezTo>
                  <a:lnTo>
                    <a:pt x="1321" y="1"/>
                  </a:lnTo>
                  <a:close/>
                </a:path>
              </a:pathLst>
            </a:custGeom>
            <a:solidFill>
              <a:srgbClr val="F2AC9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170" name="Google Shape;1170;p53"/>
            <p:cNvSpPr/>
            <p:nvPr/>
          </p:nvSpPr>
          <p:spPr>
            <a:xfrm>
              <a:off x="7145569" y="4430526"/>
              <a:ext cx="183369" cy="406929"/>
            </a:xfrm>
            <a:custGeom>
              <a:avLst/>
              <a:gdLst/>
              <a:ahLst/>
              <a:cxnLst/>
              <a:rect l="l" t="t" r="r" b="b"/>
              <a:pathLst>
                <a:path w="3010" h="6680" extrusionOk="0">
                  <a:moveTo>
                    <a:pt x="590" y="1"/>
                  </a:moveTo>
                  <a:cubicBezTo>
                    <a:pt x="590" y="1"/>
                    <a:pt x="825" y="2315"/>
                    <a:pt x="1043" y="3416"/>
                  </a:cubicBezTo>
                  <a:cubicBezTo>
                    <a:pt x="1265" y="4500"/>
                    <a:pt x="1293" y="5277"/>
                    <a:pt x="1293" y="5277"/>
                  </a:cubicBezTo>
                  <a:cubicBezTo>
                    <a:pt x="1293" y="5277"/>
                    <a:pt x="108" y="6069"/>
                    <a:pt x="34" y="6448"/>
                  </a:cubicBezTo>
                  <a:cubicBezTo>
                    <a:pt x="1" y="6613"/>
                    <a:pt x="142" y="6680"/>
                    <a:pt x="411" y="6680"/>
                  </a:cubicBezTo>
                  <a:cubicBezTo>
                    <a:pt x="740" y="6680"/>
                    <a:pt x="1259" y="6580"/>
                    <a:pt x="1881" y="6434"/>
                  </a:cubicBezTo>
                  <a:cubicBezTo>
                    <a:pt x="3010" y="6171"/>
                    <a:pt x="2848" y="6142"/>
                    <a:pt x="2802" y="5337"/>
                  </a:cubicBezTo>
                  <a:cubicBezTo>
                    <a:pt x="2760" y="4528"/>
                    <a:pt x="2714" y="3385"/>
                    <a:pt x="2700" y="2389"/>
                  </a:cubicBezTo>
                  <a:cubicBezTo>
                    <a:pt x="2686" y="1380"/>
                    <a:pt x="2862" y="205"/>
                    <a:pt x="2862" y="205"/>
                  </a:cubicBezTo>
                  <a:lnTo>
                    <a:pt x="590" y="1"/>
                  </a:lnTo>
                  <a:close/>
                </a:path>
              </a:pathLst>
            </a:custGeom>
            <a:solidFill>
              <a:srgbClr val="F2AC9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171" name="Google Shape;1171;p53"/>
            <p:cNvSpPr/>
            <p:nvPr/>
          </p:nvSpPr>
          <p:spPr>
            <a:xfrm>
              <a:off x="6977006" y="4301136"/>
              <a:ext cx="371429" cy="262128"/>
            </a:xfrm>
            <a:custGeom>
              <a:avLst/>
              <a:gdLst/>
              <a:ahLst/>
              <a:cxnLst/>
              <a:rect l="l" t="t" r="r" b="b"/>
              <a:pathLst>
                <a:path w="6097" h="4303" extrusionOk="0">
                  <a:moveTo>
                    <a:pt x="5731" y="0"/>
                  </a:moveTo>
                  <a:cubicBezTo>
                    <a:pt x="5731" y="0"/>
                    <a:pt x="3357" y="352"/>
                    <a:pt x="2491" y="352"/>
                  </a:cubicBezTo>
                  <a:cubicBezTo>
                    <a:pt x="1626" y="352"/>
                    <a:pt x="529" y="130"/>
                    <a:pt x="529" y="130"/>
                  </a:cubicBezTo>
                  <a:cubicBezTo>
                    <a:pt x="529" y="130"/>
                    <a:pt x="191" y="1449"/>
                    <a:pt x="131" y="2417"/>
                  </a:cubicBezTo>
                  <a:cubicBezTo>
                    <a:pt x="75" y="3370"/>
                    <a:pt x="1" y="4073"/>
                    <a:pt x="1" y="4073"/>
                  </a:cubicBezTo>
                  <a:cubicBezTo>
                    <a:pt x="1" y="4073"/>
                    <a:pt x="1184" y="4303"/>
                    <a:pt x="2642" y="4303"/>
                  </a:cubicBezTo>
                  <a:cubicBezTo>
                    <a:pt x="2790" y="4303"/>
                    <a:pt x="2940" y="4300"/>
                    <a:pt x="3093" y="4295"/>
                  </a:cubicBezTo>
                  <a:cubicBezTo>
                    <a:pt x="4440" y="4249"/>
                    <a:pt x="6097" y="3943"/>
                    <a:pt x="6097" y="3943"/>
                  </a:cubicBezTo>
                  <a:cubicBezTo>
                    <a:pt x="6097" y="3943"/>
                    <a:pt x="5921" y="1745"/>
                    <a:pt x="5893" y="1098"/>
                  </a:cubicBezTo>
                  <a:cubicBezTo>
                    <a:pt x="5879" y="454"/>
                    <a:pt x="5731" y="0"/>
                    <a:pt x="573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172" name="Google Shape;1172;p53"/>
            <p:cNvSpPr/>
            <p:nvPr/>
          </p:nvSpPr>
          <p:spPr>
            <a:xfrm>
              <a:off x="7203747" y="4050214"/>
              <a:ext cx="212611" cy="313299"/>
            </a:xfrm>
            <a:custGeom>
              <a:avLst/>
              <a:gdLst/>
              <a:ahLst/>
              <a:cxnLst/>
              <a:rect l="l" t="t" r="r" b="b"/>
              <a:pathLst>
                <a:path w="3490" h="5143" extrusionOk="0">
                  <a:moveTo>
                    <a:pt x="676" y="0"/>
                  </a:moveTo>
                  <a:cubicBezTo>
                    <a:pt x="528" y="162"/>
                    <a:pt x="366" y="306"/>
                    <a:pt x="208" y="468"/>
                  </a:cubicBezTo>
                  <a:cubicBezTo>
                    <a:pt x="134" y="528"/>
                    <a:pt x="74" y="602"/>
                    <a:pt x="0" y="676"/>
                  </a:cubicBezTo>
                  <a:cubicBezTo>
                    <a:pt x="134" y="953"/>
                    <a:pt x="278" y="1245"/>
                    <a:pt x="454" y="1569"/>
                  </a:cubicBezTo>
                  <a:cubicBezTo>
                    <a:pt x="1569" y="3620"/>
                    <a:pt x="2625" y="5143"/>
                    <a:pt x="2625" y="5143"/>
                  </a:cubicBezTo>
                  <a:lnTo>
                    <a:pt x="3490" y="4823"/>
                  </a:lnTo>
                  <a:cubicBezTo>
                    <a:pt x="3490" y="4823"/>
                    <a:pt x="2333" y="2930"/>
                    <a:pt x="1527" y="1509"/>
                  </a:cubicBezTo>
                  <a:cubicBezTo>
                    <a:pt x="1189" y="922"/>
                    <a:pt x="911" y="426"/>
                    <a:pt x="676" y="0"/>
                  </a:cubicBezTo>
                  <a:close/>
                </a:path>
              </a:pathLst>
            </a:custGeom>
            <a:solidFill>
              <a:srgbClr val="E74C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173" name="Google Shape;1173;p53"/>
            <p:cNvSpPr/>
            <p:nvPr/>
          </p:nvSpPr>
          <p:spPr>
            <a:xfrm>
              <a:off x="7218977" y="4076104"/>
              <a:ext cx="197381" cy="287409"/>
            </a:xfrm>
            <a:custGeom>
              <a:avLst/>
              <a:gdLst/>
              <a:ahLst/>
              <a:cxnLst/>
              <a:rect l="l" t="t" r="r" b="b"/>
              <a:pathLst>
                <a:path w="3240" h="4718" extrusionOk="0">
                  <a:moveTo>
                    <a:pt x="661" y="1"/>
                  </a:moveTo>
                  <a:cubicBezTo>
                    <a:pt x="500" y="145"/>
                    <a:pt x="338" y="321"/>
                    <a:pt x="190" y="497"/>
                  </a:cubicBezTo>
                  <a:cubicBezTo>
                    <a:pt x="116" y="585"/>
                    <a:pt x="60" y="673"/>
                    <a:pt x="0" y="761"/>
                  </a:cubicBezTo>
                  <a:cubicBezTo>
                    <a:pt x="74" y="880"/>
                    <a:pt x="134" y="1010"/>
                    <a:pt x="204" y="1144"/>
                  </a:cubicBezTo>
                  <a:cubicBezTo>
                    <a:pt x="1319" y="3195"/>
                    <a:pt x="2375" y="4718"/>
                    <a:pt x="2375" y="4718"/>
                  </a:cubicBezTo>
                  <a:lnTo>
                    <a:pt x="3240" y="4398"/>
                  </a:lnTo>
                  <a:cubicBezTo>
                    <a:pt x="3240" y="4398"/>
                    <a:pt x="2083" y="2505"/>
                    <a:pt x="1277" y="1084"/>
                  </a:cubicBezTo>
                  <a:cubicBezTo>
                    <a:pt x="1041" y="690"/>
                    <a:pt x="837" y="321"/>
                    <a:pt x="661" y="1"/>
                  </a:cubicBezTo>
                  <a:close/>
                </a:path>
              </a:pathLst>
            </a:custGeom>
            <a:solidFill>
              <a:srgbClr val="E65C5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174" name="Google Shape;1174;p53"/>
            <p:cNvSpPr/>
            <p:nvPr/>
          </p:nvSpPr>
          <p:spPr>
            <a:xfrm>
              <a:off x="6841400" y="3407100"/>
              <a:ext cx="690285" cy="702988"/>
            </a:xfrm>
            <a:custGeom>
              <a:avLst/>
              <a:gdLst/>
              <a:ahLst/>
              <a:cxnLst/>
              <a:rect l="l" t="t" r="r" b="b"/>
              <a:pathLst>
                <a:path w="11331" h="11540" extrusionOk="0">
                  <a:moveTo>
                    <a:pt x="4872" y="0"/>
                  </a:moveTo>
                  <a:cubicBezTo>
                    <a:pt x="3220" y="0"/>
                    <a:pt x="2813" y="841"/>
                    <a:pt x="2445" y="1602"/>
                  </a:cubicBezTo>
                  <a:cubicBezTo>
                    <a:pt x="2079" y="2407"/>
                    <a:pt x="1144" y="2365"/>
                    <a:pt x="570" y="3494"/>
                  </a:cubicBezTo>
                  <a:cubicBezTo>
                    <a:pt x="0" y="4620"/>
                    <a:pt x="1214" y="6438"/>
                    <a:pt x="1098" y="7346"/>
                  </a:cubicBezTo>
                  <a:cubicBezTo>
                    <a:pt x="968" y="8243"/>
                    <a:pt x="570" y="9386"/>
                    <a:pt x="1583" y="10248"/>
                  </a:cubicBezTo>
                  <a:cubicBezTo>
                    <a:pt x="2256" y="10824"/>
                    <a:pt x="3031" y="11539"/>
                    <a:pt x="4472" y="11539"/>
                  </a:cubicBezTo>
                  <a:cubicBezTo>
                    <a:pt x="4500" y="11539"/>
                    <a:pt x="4528" y="11539"/>
                    <a:pt x="4556" y="11539"/>
                  </a:cubicBezTo>
                  <a:cubicBezTo>
                    <a:pt x="5265" y="11516"/>
                    <a:pt x="6295" y="11393"/>
                    <a:pt x="7252" y="11393"/>
                  </a:cubicBezTo>
                  <a:cubicBezTo>
                    <a:pt x="7504" y="11393"/>
                    <a:pt x="7750" y="11401"/>
                    <a:pt x="7985" y="11422"/>
                  </a:cubicBezTo>
                  <a:cubicBezTo>
                    <a:pt x="8020" y="11426"/>
                    <a:pt x="8056" y="11427"/>
                    <a:pt x="8093" y="11427"/>
                  </a:cubicBezTo>
                  <a:cubicBezTo>
                    <a:pt x="9250" y="11427"/>
                    <a:pt x="11330" y="9901"/>
                    <a:pt x="10887" y="8183"/>
                  </a:cubicBezTo>
                  <a:cubicBezTo>
                    <a:pt x="10419" y="6350"/>
                    <a:pt x="9586" y="6160"/>
                    <a:pt x="10082" y="4827"/>
                  </a:cubicBezTo>
                  <a:cubicBezTo>
                    <a:pt x="10595" y="3494"/>
                    <a:pt x="10008" y="1981"/>
                    <a:pt x="9234" y="1587"/>
                  </a:cubicBezTo>
                  <a:cubicBezTo>
                    <a:pt x="8960" y="1446"/>
                    <a:pt x="8721" y="1393"/>
                    <a:pt x="8517" y="1393"/>
                  </a:cubicBezTo>
                  <a:cubicBezTo>
                    <a:pt x="7891" y="1393"/>
                    <a:pt x="7591" y="1893"/>
                    <a:pt x="7591" y="1893"/>
                  </a:cubicBezTo>
                  <a:cubicBezTo>
                    <a:pt x="7591" y="1893"/>
                    <a:pt x="6930" y="78"/>
                    <a:pt x="5083" y="5"/>
                  </a:cubicBezTo>
                  <a:cubicBezTo>
                    <a:pt x="5011" y="2"/>
                    <a:pt x="4940" y="0"/>
                    <a:pt x="4872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175" name="Google Shape;1175;p53"/>
            <p:cNvSpPr/>
            <p:nvPr/>
          </p:nvSpPr>
          <p:spPr>
            <a:xfrm>
              <a:off x="6993942" y="3934591"/>
              <a:ext cx="345721" cy="399314"/>
            </a:xfrm>
            <a:custGeom>
              <a:avLst/>
              <a:gdLst/>
              <a:ahLst/>
              <a:cxnLst/>
              <a:rect l="l" t="t" r="r" b="b"/>
              <a:pathLst>
                <a:path w="5675" h="6555" extrusionOk="0">
                  <a:moveTo>
                    <a:pt x="2461" y="0"/>
                  </a:moveTo>
                  <a:cubicBezTo>
                    <a:pt x="2332" y="0"/>
                    <a:pt x="2204" y="2"/>
                    <a:pt x="2083" y="6"/>
                  </a:cubicBezTo>
                  <a:cubicBezTo>
                    <a:pt x="1190" y="51"/>
                    <a:pt x="236" y="329"/>
                    <a:pt x="191" y="389"/>
                  </a:cubicBezTo>
                  <a:cubicBezTo>
                    <a:pt x="163" y="445"/>
                    <a:pt x="75" y="2440"/>
                    <a:pt x="47" y="3379"/>
                  </a:cubicBezTo>
                  <a:cubicBezTo>
                    <a:pt x="1" y="4332"/>
                    <a:pt x="177" y="6397"/>
                    <a:pt x="177" y="6397"/>
                  </a:cubicBezTo>
                  <a:cubicBezTo>
                    <a:pt x="177" y="6397"/>
                    <a:pt x="1445" y="6555"/>
                    <a:pt x="2438" y="6555"/>
                  </a:cubicBezTo>
                  <a:cubicBezTo>
                    <a:pt x="2575" y="6555"/>
                    <a:pt x="2707" y="6552"/>
                    <a:pt x="2829" y="6545"/>
                  </a:cubicBezTo>
                  <a:cubicBezTo>
                    <a:pt x="3856" y="6499"/>
                    <a:pt x="5513" y="6133"/>
                    <a:pt x="5513" y="6133"/>
                  </a:cubicBezTo>
                  <a:cubicBezTo>
                    <a:pt x="5513" y="6133"/>
                    <a:pt x="5675" y="4740"/>
                    <a:pt x="5643" y="3495"/>
                  </a:cubicBezTo>
                  <a:cubicBezTo>
                    <a:pt x="5601" y="2250"/>
                    <a:pt x="5129" y="783"/>
                    <a:pt x="4809" y="505"/>
                  </a:cubicBezTo>
                  <a:cubicBezTo>
                    <a:pt x="4486" y="227"/>
                    <a:pt x="4148" y="66"/>
                    <a:pt x="4148" y="66"/>
                  </a:cubicBezTo>
                  <a:cubicBezTo>
                    <a:pt x="4148" y="66"/>
                    <a:pt x="3267" y="0"/>
                    <a:pt x="2461" y="0"/>
                  </a:cubicBezTo>
                  <a:close/>
                </a:path>
              </a:pathLst>
            </a:custGeom>
            <a:solidFill>
              <a:srgbClr val="FEE38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176" name="Google Shape;1176;p53"/>
            <p:cNvSpPr/>
            <p:nvPr/>
          </p:nvSpPr>
          <p:spPr>
            <a:xfrm>
              <a:off x="6914442" y="4000078"/>
              <a:ext cx="106366" cy="199322"/>
            </a:xfrm>
            <a:custGeom>
              <a:avLst/>
              <a:gdLst/>
              <a:ahLst/>
              <a:cxnLst/>
              <a:rect l="l" t="t" r="r" b="b"/>
              <a:pathLst>
                <a:path w="1746" h="3272" extrusionOk="0">
                  <a:moveTo>
                    <a:pt x="995" y="1"/>
                  </a:moveTo>
                  <a:cubicBezTo>
                    <a:pt x="947" y="1"/>
                    <a:pt x="907" y="14"/>
                    <a:pt x="880" y="46"/>
                  </a:cubicBezTo>
                  <a:cubicBezTo>
                    <a:pt x="880" y="46"/>
                    <a:pt x="455" y="500"/>
                    <a:pt x="236" y="1203"/>
                  </a:cubicBezTo>
                  <a:cubicBezTo>
                    <a:pt x="15" y="1907"/>
                    <a:pt x="1" y="2156"/>
                    <a:pt x="149" y="2596"/>
                  </a:cubicBezTo>
                  <a:cubicBezTo>
                    <a:pt x="280" y="2974"/>
                    <a:pt x="547" y="3272"/>
                    <a:pt x="852" y="3272"/>
                  </a:cubicBezTo>
                  <a:cubicBezTo>
                    <a:pt x="890" y="3272"/>
                    <a:pt x="929" y="3267"/>
                    <a:pt x="968" y="3257"/>
                  </a:cubicBezTo>
                  <a:cubicBezTo>
                    <a:pt x="1278" y="3183"/>
                    <a:pt x="1422" y="2568"/>
                    <a:pt x="1454" y="2332"/>
                  </a:cubicBezTo>
                  <a:cubicBezTo>
                    <a:pt x="1482" y="2082"/>
                    <a:pt x="1408" y="1674"/>
                    <a:pt x="1496" y="1379"/>
                  </a:cubicBezTo>
                  <a:cubicBezTo>
                    <a:pt x="1584" y="1101"/>
                    <a:pt x="1745" y="398"/>
                    <a:pt x="1745" y="398"/>
                  </a:cubicBezTo>
                  <a:cubicBezTo>
                    <a:pt x="1745" y="398"/>
                    <a:pt x="1253" y="1"/>
                    <a:pt x="995" y="1"/>
                  </a:cubicBezTo>
                  <a:close/>
                </a:path>
              </a:pathLst>
            </a:custGeom>
            <a:solidFill>
              <a:srgbClr val="F2AC9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177" name="Google Shape;1177;p53"/>
            <p:cNvSpPr/>
            <p:nvPr/>
          </p:nvSpPr>
          <p:spPr>
            <a:xfrm>
              <a:off x="6949410" y="3949272"/>
              <a:ext cx="78465" cy="120678"/>
            </a:xfrm>
            <a:custGeom>
              <a:avLst/>
              <a:gdLst/>
              <a:ahLst/>
              <a:cxnLst/>
              <a:rect l="l" t="t" r="r" b="b"/>
              <a:pathLst>
                <a:path w="1288" h="1981" extrusionOk="0">
                  <a:moveTo>
                    <a:pt x="1217" y="0"/>
                  </a:moveTo>
                  <a:lnTo>
                    <a:pt x="1217" y="0"/>
                  </a:lnTo>
                  <a:cubicBezTo>
                    <a:pt x="1217" y="0"/>
                    <a:pt x="981" y="29"/>
                    <a:pt x="468" y="616"/>
                  </a:cubicBezTo>
                  <a:cubicBezTo>
                    <a:pt x="190" y="926"/>
                    <a:pt x="0" y="1305"/>
                    <a:pt x="0" y="1305"/>
                  </a:cubicBezTo>
                  <a:cubicBezTo>
                    <a:pt x="0" y="1305"/>
                    <a:pt x="278" y="1319"/>
                    <a:pt x="528" y="1509"/>
                  </a:cubicBezTo>
                  <a:cubicBezTo>
                    <a:pt x="792" y="1685"/>
                    <a:pt x="953" y="1981"/>
                    <a:pt x="953" y="1981"/>
                  </a:cubicBezTo>
                  <a:cubicBezTo>
                    <a:pt x="953" y="1981"/>
                    <a:pt x="1055" y="1773"/>
                    <a:pt x="1171" y="1084"/>
                  </a:cubicBezTo>
                  <a:cubicBezTo>
                    <a:pt x="1288" y="398"/>
                    <a:pt x="1217" y="0"/>
                    <a:pt x="1217" y="0"/>
                  </a:cubicBezTo>
                  <a:close/>
                </a:path>
              </a:pathLst>
            </a:custGeom>
            <a:solidFill>
              <a:srgbClr val="FEE38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178" name="Google Shape;1178;p53"/>
            <p:cNvSpPr/>
            <p:nvPr/>
          </p:nvSpPr>
          <p:spPr>
            <a:xfrm>
              <a:off x="7018187" y="3885856"/>
              <a:ext cx="244533" cy="158020"/>
            </a:xfrm>
            <a:custGeom>
              <a:avLst/>
              <a:gdLst/>
              <a:ahLst/>
              <a:cxnLst/>
              <a:rect l="l" t="t" r="r" b="b"/>
              <a:pathLst>
                <a:path w="4014" h="2594" extrusionOk="0">
                  <a:moveTo>
                    <a:pt x="3166" y="0"/>
                  </a:moveTo>
                  <a:lnTo>
                    <a:pt x="1070" y="148"/>
                  </a:lnTo>
                  <a:cubicBezTo>
                    <a:pt x="1070" y="148"/>
                    <a:pt x="1112" y="718"/>
                    <a:pt x="1010" y="925"/>
                  </a:cubicBezTo>
                  <a:cubicBezTo>
                    <a:pt x="908" y="1129"/>
                    <a:pt x="496" y="1157"/>
                    <a:pt x="496" y="1157"/>
                  </a:cubicBezTo>
                  <a:cubicBezTo>
                    <a:pt x="496" y="1157"/>
                    <a:pt x="0" y="2273"/>
                    <a:pt x="1464" y="2550"/>
                  </a:cubicBezTo>
                  <a:cubicBezTo>
                    <a:pt x="1619" y="2580"/>
                    <a:pt x="1767" y="2593"/>
                    <a:pt x="1907" y="2593"/>
                  </a:cubicBezTo>
                  <a:cubicBezTo>
                    <a:pt x="3085" y="2593"/>
                    <a:pt x="3706" y="1648"/>
                    <a:pt x="3810" y="1453"/>
                  </a:cubicBezTo>
                  <a:cubicBezTo>
                    <a:pt x="3926" y="1231"/>
                    <a:pt x="4014" y="925"/>
                    <a:pt x="4014" y="925"/>
                  </a:cubicBezTo>
                  <a:lnTo>
                    <a:pt x="4014" y="925"/>
                  </a:lnTo>
                  <a:cubicBezTo>
                    <a:pt x="4014" y="925"/>
                    <a:pt x="3700" y="1040"/>
                    <a:pt x="3457" y="1040"/>
                  </a:cubicBezTo>
                  <a:cubicBezTo>
                    <a:pt x="3321" y="1040"/>
                    <a:pt x="3207" y="1004"/>
                    <a:pt x="3180" y="894"/>
                  </a:cubicBezTo>
                  <a:cubicBezTo>
                    <a:pt x="3106" y="588"/>
                    <a:pt x="3166" y="0"/>
                    <a:pt x="3166" y="0"/>
                  </a:cubicBezTo>
                  <a:close/>
                </a:path>
              </a:pathLst>
            </a:custGeom>
            <a:solidFill>
              <a:srgbClr val="F2AC9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179" name="Google Shape;1179;p53"/>
            <p:cNvSpPr/>
            <p:nvPr/>
          </p:nvSpPr>
          <p:spPr>
            <a:xfrm>
              <a:off x="7083310" y="3885856"/>
              <a:ext cx="127810" cy="42033"/>
            </a:xfrm>
            <a:custGeom>
              <a:avLst/>
              <a:gdLst/>
              <a:ahLst/>
              <a:cxnLst/>
              <a:rect l="l" t="t" r="r" b="b"/>
              <a:pathLst>
                <a:path w="2098" h="690" extrusionOk="0">
                  <a:moveTo>
                    <a:pt x="1" y="148"/>
                  </a:moveTo>
                  <a:cubicBezTo>
                    <a:pt x="1" y="148"/>
                    <a:pt x="15" y="440"/>
                    <a:pt x="1" y="690"/>
                  </a:cubicBezTo>
                  <a:lnTo>
                    <a:pt x="1" y="690"/>
                  </a:lnTo>
                  <a:cubicBezTo>
                    <a:pt x="15" y="440"/>
                    <a:pt x="1" y="148"/>
                    <a:pt x="1" y="148"/>
                  </a:cubicBezTo>
                  <a:close/>
                  <a:moveTo>
                    <a:pt x="2097" y="14"/>
                  </a:moveTo>
                  <a:cubicBezTo>
                    <a:pt x="2097" y="32"/>
                    <a:pt x="2065" y="296"/>
                    <a:pt x="2079" y="559"/>
                  </a:cubicBezTo>
                  <a:lnTo>
                    <a:pt x="2079" y="559"/>
                  </a:lnTo>
                  <a:cubicBezTo>
                    <a:pt x="2065" y="296"/>
                    <a:pt x="2097" y="32"/>
                    <a:pt x="2097" y="14"/>
                  </a:cubicBezTo>
                  <a:close/>
                  <a:moveTo>
                    <a:pt x="2097" y="0"/>
                  </a:moveTo>
                  <a:lnTo>
                    <a:pt x="2097" y="14"/>
                  </a:lnTo>
                  <a:close/>
                  <a:moveTo>
                    <a:pt x="2097" y="0"/>
                  </a:moveTo>
                  <a:close/>
                </a:path>
              </a:pathLst>
            </a:custGeom>
            <a:solidFill>
              <a:srgbClr val="11485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180" name="Google Shape;1180;p53"/>
            <p:cNvSpPr/>
            <p:nvPr/>
          </p:nvSpPr>
          <p:spPr>
            <a:xfrm>
              <a:off x="7083310" y="3885856"/>
              <a:ext cx="127810" cy="48247"/>
            </a:xfrm>
            <a:custGeom>
              <a:avLst/>
              <a:gdLst/>
              <a:ahLst/>
              <a:cxnLst/>
              <a:rect l="l" t="t" r="r" b="b"/>
              <a:pathLst>
                <a:path w="2098" h="792" extrusionOk="0">
                  <a:moveTo>
                    <a:pt x="2097" y="0"/>
                  </a:moveTo>
                  <a:lnTo>
                    <a:pt x="1" y="148"/>
                  </a:lnTo>
                  <a:cubicBezTo>
                    <a:pt x="1" y="148"/>
                    <a:pt x="15" y="440"/>
                    <a:pt x="1" y="690"/>
                  </a:cubicBezTo>
                  <a:cubicBezTo>
                    <a:pt x="250" y="764"/>
                    <a:pt x="514" y="792"/>
                    <a:pt x="778" y="792"/>
                  </a:cubicBezTo>
                  <a:cubicBezTo>
                    <a:pt x="982" y="792"/>
                    <a:pt x="1200" y="764"/>
                    <a:pt x="1408" y="735"/>
                  </a:cubicBezTo>
                  <a:cubicBezTo>
                    <a:pt x="1626" y="690"/>
                    <a:pt x="1861" y="630"/>
                    <a:pt x="2079" y="559"/>
                  </a:cubicBezTo>
                  <a:cubicBezTo>
                    <a:pt x="2065" y="296"/>
                    <a:pt x="2097" y="32"/>
                    <a:pt x="2097" y="14"/>
                  </a:cubicBezTo>
                  <a:lnTo>
                    <a:pt x="2097" y="0"/>
                  </a:lnTo>
                  <a:close/>
                </a:path>
              </a:pathLst>
            </a:custGeom>
            <a:solidFill>
              <a:srgbClr val="DC907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181" name="Google Shape;1181;p53"/>
            <p:cNvSpPr/>
            <p:nvPr/>
          </p:nvSpPr>
          <p:spPr>
            <a:xfrm>
              <a:off x="7318153" y="3721986"/>
              <a:ext cx="83034" cy="56653"/>
            </a:xfrm>
            <a:custGeom>
              <a:avLst/>
              <a:gdLst/>
              <a:ahLst/>
              <a:cxnLst/>
              <a:rect l="l" t="t" r="r" b="b"/>
              <a:pathLst>
                <a:path w="1363" h="930" extrusionOk="0">
                  <a:moveTo>
                    <a:pt x="894" y="1"/>
                  </a:moveTo>
                  <a:cubicBezTo>
                    <a:pt x="862" y="1"/>
                    <a:pt x="829" y="4"/>
                    <a:pt x="792" y="10"/>
                  </a:cubicBezTo>
                  <a:cubicBezTo>
                    <a:pt x="511" y="24"/>
                    <a:pt x="205" y="126"/>
                    <a:pt x="57" y="376"/>
                  </a:cubicBezTo>
                  <a:lnTo>
                    <a:pt x="103" y="242"/>
                  </a:lnTo>
                  <a:lnTo>
                    <a:pt x="103" y="242"/>
                  </a:lnTo>
                  <a:cubicBezTo>
                    <a:pt x="1" y="376"/>
                    <a:pt x="1" y="566"/>
                    <a:pt x="103" y="682"/>
                  </a:cubicBezTo>
                  <a:cubicBezTo>
                    <a:pt x="145" y="741"/>
                    <a:pt x="205" y="787"/>
                    <a:pt x="265" y="829"/>
                  </a:cubicBezTo>
                  <a:cubicBezTo>
                    <a:pt x="388" y="896"/>
                    <a:pt x="530" y="930"/>
                    <a:pt x="673" y="930"/>
                  </a:cubicBezTo>
                  <a:cubicBezTo>
                    <a:pt x="816" y="930"/>
                    <a:pt x="959" y="896"/>
                    <a:pt x="1084" y="829"/>
                  </a:cubicBezTo>
                  <a:cubicBezTo>
                    <a:pt x="1144" y="787"/>
                    <a:pt x="1200" y="741"/>
                    <a:pt x="1246" y="682"/>
                  </a:cubicBezTo>
                  <a:cubicBezTo>
                    <a:pt x="1334" y="580"/>
                    <a:pt x="1362" y="418"/>
                    <a:pt x="1320" y="288"/>
                  </a:cubicBezTo>
                  <a:cubicBezTo>
                    <a:pt x="1274" y="154"/>
                    <a:pt x="1172" y="52"/>
                    <a:pt x="1024" y="24"/>
                  </a:cubicBezTo>
                  <a:cubicBezTo>
                    <a:pt x="981" y="7"/>
                    <a:pt x="939" y="1"/>
                    <a:pt x="894" y="1"/>
                  </a:cubicBezTo>
                  <a:close/>
                </a:path>
              </a:pathLst>
            </a:custGeom>
            <a:solidFill>
              <a:srgbClr val="F2AC9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182" name="Google Shape;1182;p53"/>
            <p:cNvSpPr/>
            <p:nvPr/>
          </p:nvSpPr>
          <p:spPr>
            <a:xfrm>
              <a:off x="6905670" y="3707731"/>
              <a:ext cx="70545" cy="48734"/>
            </a:xfrm>
            <a:custGeom>
              <a:avLst/>
              <a:gdLst/>
              <a:ahLst/>
              <a:cxnLst/>
              <a:rect l="l" t="t" r="r" b="b"/>
              <a:pathLst>
                <a:path w="1158" h="800" extrusionOk="0">
                  <a:moveTo>
                    <a:pt x="614" y="1"/>
                  </a:moveTo>
                  <a:cubicBezTo>
                    <a:pt x="574" y="1"/>
                    <a:pt x="535" y="3"/>
                    <a:pt x="497" y="8"/>
                  </a:cubicBezTo>
                  <a:cubicBezTo>
                    <a:pt x="380" y="22"/>
                    <a:pt x="247" y="54"/>
                    <a:pt x="159" y="124"/>
                  </a:cubicBezTo>
                  <a:cubicBezTo>
                    <a:pt x="57" y="198"/>
                    <a:pt x="1" y="332"/>
                    <a:pt x="29" y="448"/>
                  </a:cubicBezTo>
                  <a:cubicBezTo>
                    <a:pt x="43" y="536"/>
                    <a:pt x="103" y="610"/>
                    <a:pt x="176" y="669"/>
                  </a:cubicBezTo>
                  <a:cubicBezTo>
                    <a:pt x="264" y="712"/>
                    <a:pt x="352" y="740"/>
                    <a:pt x="440" y="771"/>
                  </a:cubicBezTo>
                  <a:cubicBezTo>
                    <a:pt x="497" y="786"/>
                    <a:pt x="556" y="800"/>
                    <a:pt x="630" y="800"/>
                  </a:cubicBezTo>
                  <a:cubicBezTo>
                    <a:pt x="820" y="786"/>
                    <a:pt x="996" y="624"/>
                    <a:pt x="1056" y="434"/>
                  </a:cubicBezTo>
                  <a:cubicBezTo>
                    <a:pt x="1084" y="360"/>
                    <a:pt x="1084" y="272"/>
                    <a:pt x="1112" y="198"/>
                  </a:cubicBezTo>
                  <a:lnTo>
                    <a:pt x="1158" y="142"/>
                  </a:lnTo>
                  <a:cubicBezTo>
                    <a:pt x="1001" y="55"/>
                    <a:pt x="803" y="1"/>
                    <a:pt x="614" y="1"/>
                  </a:cubicBezTo>
                  <a:close/>
                </a:path>
              </a:pathLst>
            </a:custGeom>
            <a:solidFill>
              <a:srgbClr val="F2AC9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183" name="Google Shape;1183;p53"/>
            <p:cNvSpPr/>
            <p:nvPr/>
          </p:nvSpPr>
          <p:spPr>
            <a:xfrm>
              <a:off x="6958182" y="3492385"/>
              <a:ext cx="384040" cy="418930"/>
            </a:xfrm>
            <a:custGeom>
              <a:avLst/>
              <a:gdLst/>
              <a:ahLst/>
              <a:cxnLst/>
              <a:rect l="l" t="t" r="r" b="b"/>
              <a:pathLst>
                <a:path w="6304" h="6877" extrusionOk="0">
                  <a:moveTo>
                    <a:pt x="3100" y="0"/>
                  </a:moveTo>
                  <a:cubicBezTo>
                    <a:pt x="2308" y="0"/>
                    <a:pt x="1592" y="90"/>
                    <a:pt x="1439" y="216"/>
                  </a:cubicBezTo>
                  <a:cubicBezTo>
                    <a:pt x="704" y="789"/>
                    <a:pt x="88" y="1654"/>
                    <a:pt x="176" y="2446"/>
                  </a:cubicBezTo>
                  <a:cubicBezTo>
                    <a:pt x="222" y="2840"/>
                    <a:pt x="236" y="3367"/>
                    <a:pt x="106" y="3747"/>
                  </a:cubicBezTo>
                  <a:cubicBezTo>
                    <a:pt x="0" y="4085"/>
                    <a:pt x="106" y="5858"/>
                    <a:pt x="897" y="6459"/>
                  </a:cubicBezTo>
                  <a:cubicBezTo>
                    <a:pt x="1203" y="6709"/>
                    <a:pt x="1689" y="6825"/>
                    <a:pt x="2083" y="6857"/>
                  </a:cubicBezTo>
                  <a:cubicBezTo>
                    <a:pt x="2248" y="6869"/>
                    <a:pt x="2422" y="6876"/>
                    <a:pt x="2602" y="6876"/>
                  </a:cubicBezTo>
                  <a:cubicBezTo>
                    <a:pt x="3892" y="6876"/>
                    <a:pt x="5477" y="6517"/>
                    <a:pt x="6054" y="5242"/>
                  </a:cubicBezTo>
                  <a:cubicBezTo>
                    <a:pt x="6202" y="4936"/>
                    <a:pt x="6202" y="4612"/>
                    <a:pt x="6230" y="4292"/>
                  </a:cubicBezTo>
                  <a:cubicBezTo>
                    <a:pt x="6304" y="3617"/>
                    <a:pt x="6188" y="3325"/>
                    <a:pt x="6174" y="2664"/>
                  </a:cubicBezTo>
                  <a:cubicBezTo>
                    <a:pt x="6174" y="1872"/>
                    <a:pt x="5966" y="1109"/>
                    <a:pt x="5438" y="493"/>
                  </a:cubicBezTo>
                  <a:cubicBezTo>
                    <a:pt x="5134" y="133"/>
                    <a:pt x="4062" y="0"/>
                    <a:pt x="3100" y="0"/>
                  </a:cubicBezTo>
                  <a:close/>
                </a:path>
              </a:pathLst>
            </a:custGeom>
            <a:solidFill>
              <a:srgbClr val="F2AC9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184" name="Google Shape;1184;p53"/>
            <p:cNvSpPr/>
            <p:nvPr/>
          </p:nvSpPr>
          <p:spPr>
            <a:xfrm>
              <a:off x="7263509" y="3528815"/>
              <a:ext cx="136826" cy="213272"/>
            </a:xfrm>
            <a:custGeom>
              <a:avLst/>
              <a:gdLst/>
              <a:ahLst/>
              <a:cxnLst/>
              <a:rect l="l" t="t" r="r" b="b"/>
              <a:pathLst>
                <a:path w="2246" h="3501" extrusionOk="0">
                  <a:moveTo>
                    <a:pt x="398" y="1"/>
                  </a:moveTo>
                  <a:cubicBezTo>
                    <a:pt x="398" y="1"/>
                    <a:pt x="1" y="835"/>
                    <a:pt x="370" y="2038"/>
                  </a:cubicBezTo>
                  <a:cubicBezTo>
                    <a:pt x="648" y="2973"/>
                    <a:pt x="1352" y="3501"/>
                    <a:pt x="1352" y="3501"/>
                  </a:cubicBezTo>
                  <a:cubicBezTo>
                    <a:pt x="1352" y="3501"/>
                    <a:pt x="2245" y="2344"/>
                    <a:pt x="1644" y="1025"/>
                  </a:cubicBezTo>
                  <a:cubicBezTo>
                    <a:pt x="1250" y="145"/>
                    <a:pt x="398" y="1"/>
                    <a:pt x="398" y="1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185" name="Google Shape;1185;p53"/>
            <p:cNvSpPr/>
            <p:nvPr/>
          </p:nvSpPr>
          <p:spPr>
            <a:xfrm>
              <a:off x="6947460" y="3450413"/>
              <a:ext cx="364363" cy="176173"/>
            </a:xfrm>
            <a:custGeom>
              <a:avLst/>
              <a:gdLst/>
              <a:ahLst/>
              <a:cxnLst/>
              <a:rect l="l" t="t" r="r" b="b"/>
              <a:pathLst>
                <a:path w="5981" h="2892" extrusionOk="0">
                  <a:moveTo>
                    <a:pt x="3161" y="0"/>
                  </a:moveTo>
                  <a:cubicBezTo>
                    <a:pt x="3055" y="0"/>
                    <a:pt x="2950" y="8"/>
                    <a:pt x="2846" y="25"/>
                  </a:cubicBezTo>
                  <a:cubicBezTo>
                    <a:pt x="1439" y="247"/>
                    <a:pt x="985" y="862"/>
                    <a:pt x="764" y="1358"/>
                  </a:cubicBezTo>
                  <a:cubicBezTo>
                    <a:pt x="528" y="1844"/>
                    <a:pt x="0" y="2797"/>
                    <a:pt x="236" y="2871"/>
                  </a:cubicBezTo>
                  <a:cubicBezTo>
                    <a:pt x="281" y="2884"/>
                    <a:pt x="336" y="2891"/>
                    <a:pt x="401" y="2891"/>
                  </a:cubicBezTo>
                  <a:cubicBezTo>
                    <a:pt x="697" y="2891"/>
                    <a:pt x="1213" y="2735"/>
                    <a:pt x="2055" y="2196"/>
                  </a:cubicBezTo>
                  <a:cubicBezTo>
                    <a:pt x="2184" y="2111"/>
                    <a:pt x="2313" y="2080"/>
                    <a:pt x="2449" y="2080"/>
                  </a:cubicBezTo>
                  <a:cubicBezTo>
                    <a:pt x="2831" y="2080"/>
                    <a:pt x="3273" y="2324"/>
                    <a:pt x="3952" y="2324"/>
                  </a:cubicBezTo>
                  <a:cubicBezTo>
                    <a:pt x="4124" y="2324"/>
                    <a:pt x="4311" y="2309"/>
                    <a:pt x="4517" y="2269"/>
                  </a:cubicBezTo>
                  <a:cubicBezTo>
                    <a:pt x="5439" y="2094"/>
                    <a:pt x="5980" y="1270"/>
                    <a:pt x="5980" y="1270"/>
                  </a:cubicBezTo>
                  <a:cubicBezTo>
                    <a:pt x="5980" y="1270"/>
                    <a:pt x="4508" y="0"/>
                    <a:pt x="3161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186" name="Google Shape;1186;p53"/>
            <p:cNvSpPr/>
            <p:nvPr/>
          </p:nvSpPr>
          <p:spPr>
            <a:xfrm>
              <a:off x="6944049" y="3591195"/>
              <a:ext cx="38380" cy="120678"/>
            </a:xfrm>
            <a:custGeom>
              <a:avLst/>
              <a:gdLst/>
              <a:ahLst/>
              <a:cxnLst/>
              <a:rect l="l" t="t" r="r" b="b"/>
              <a:pathLst>
                <a:path w="630" h="1981" extrusionOk="0">
                  <a:moveTo>
                    <a:pt x="421" y="1"/>
                  </a:moveTo>
                  <a:cubicBezTo>
                    <a:pt x="275" y="1"/>
                    <a:pt x="58" y="51"/>
                    <a:pt x="28" y="338"/>
                  </a:cubicBezTo>
                  <a:cubicBezTo>
                    <a:pt x="0" y="764"/>
                    <a:pt x="338" y="1861"/>
                    <a:pt x="366" y="1981"/>
                  </a:cubicBezTo>
                  <a:cubicBezTo>
                    <a:pt x="366" y="1981"/>
                    <a:pt x="528" y="1643"/>
                    <a:pt x="584" y="1088"/>
                  </a:cubicBezTo>
                  <a:cubicBezTo>
                    <a:pt x="630" y="542"/>
                    <a:pt x="556" y="15"/>
                    <a:pt x="556" y="15"/>
                  </a:cubicBezTo>
                  <a:cubicBezTo>
                    <a:pt x="556" y="15"/>
                    <a:pt x="498" y="1"/>
                    <a:pt x="421" y="1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187" name="Google Shape;1187;p53"/>
            <p:cNvSpPr/>
            <p:nvPr/>
          </p:nvSpPr>
          <p:spPr>
            <a:xfrm>
              <a:off x="6984073" y="3940865"/>
              <a:ext cx="265368" cy="450546"/>
            </a:xfrm>
            <a:custGeom>
              <a:avLst/>
              <a:gdLst/>
              <a:ahLst/>
              <a:cxnLst/>
              <a:rect l="l" t="t" r="r" b="b"/>
              <a:pathLst>
                <a:path w="4356" h="7396" extrusionOk="0">
                  <a:moveTo>
                    <a:pt x="971" y="0"/>
                  </a:moveTo>
                  <a:cubicBezTo>
                    <a:pt x="949" y="0"/>
                    <a:pt x="924" y="3"/>
                    <a:pt x="894" y="8"/>
                  </a:cubicBezTo>
                  <a:cubicBezTo>
                    <a:pt x="588" y="65"/>
                    <a:pt x="311" y="226"/>
                    <a:pt x="191" y="360"/>
                  </a:cubicBezTo>
                  <a:cubicBezTo>
                    <a:pt x="1" y="578"/>
                    <a:pt x="61" y="768"/>
                    <a:pt x="61" y="768"/>
                  </a:cubicBezTo>
                  <a:cubicBezTo>
                    <a:pt x="61" y="768"/>
                    <a:pt x="15" y="1767"/>
                    <a:pt x="1130" y="3818"/>
                  </a:cubicBezTo>
                  <a:cubicBezTo>
                    <a:pt x="2245" y="5868"/>
                    <a:pt x="3490" y="7395"/>
                    <a:pt x="3490" y="7395"/>
                  </a:cubicBezTo>
                  <a:lnTo>
                    <a:pt x="4356" y="7071"/>
                  </a:lnTo>
                  <a:cubicBezTo>
                    <a:pt x="4356" y="7071"/>
                    <a:pt x="3023" y="5179"/>
                    <a:pt x="2199" y="3758"/>
                  </a:cubicBezTo>
                  <a:cubicBezTo>
                    <a:pt x="1394" y="2351"/>
                    <a:pt x="1042" y="1398"/>
                    <a:pt x="1000" y="888"/>
                  </a:cubicBezTo>
                  <a:cubicBezTo>
                    <a:pt x="940" y="152"/>
                    <a:pt x="1116" y="124"/>
                    <a:pt x="1116" y="124"/>
                  </a:cubicBezTo>
                  <a:cubicBezTo>
                    <a:pt x="1116" y="124"/>
                    <a:pt x="1127" y="0"/>
                    <a:pt x="971" y="0"/>
                  </a:cubicBezTo>
                  <a:close/>
                </a:path>
              </a:pathLst>
            </a:custGeom>
            <a:solidFill>
              <a:srgbClr val="E65C5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188" name="Google Shape;1188;p53"/>
            <p:cNvSpPr/>
            <p:nvPr/>
          </p:nvSpPr>
          <p:spPr>
            <a:xfrm>
              <a:off x="7175237" y="4358094"/>
              <a:ext cx="82120" cy="247934"/>
            </a:xfrm>
            <a:custGeom>
              <a:avLst/>
              <a:gdLst/>
              <a:ahLst/>
              <a:cxnLst/>
              <a:rect l="l" t="t" r="r" b="b"/>
              <a:pathLst>
                <a:path w="1348" h="4070" extrusionOk="0">
                  <a:moveTo>
                    <a:pt x="468" y="1"/>
                  </a:moveTo>
                  <a:cubicBezTo>
                    <a:pt x="468" y="1"/>
                    <a:pt x="1" y="120"/>
                    <a:pt x="15" y="426"/>
                  </a:cubicBezTo>
                  <a:cubicBezTo>
                    <a:pt x="43" y="736"/>
                    <a:pt x="191" y="3944"/>
                    <a:pt x="324" y="4004"/>
                  </a:cubicBezTo>
                  <a:cubicBezTo>
                    <a:pt x="400" y="4035"/>
                    <a:pt x="630" y="4070"/>
                    <a:pt x="844" y="4070"/>
                  </a:cubicBezTo>
                  <a:cubicBezTo>
                    <a:pt x="1038" y="4070"/>
                    <a:pt x="1218" y="4042"/>
                    <a:pt x="1260" y="3958"/>
                  </a:cubicBezTo>
                  <a:cubicBezTo>
                    <a:pt x="1348" y="3782"/>
                    <a:pt x="1218" y="1746"/>
                    <a:pt x="1084" y="1102"/>
                  </a:cubicBezTo>
                  <a:cubicBezTo>
                    <a:pt x="968" y="458"/>
                    <a:pt x="718" y="1"/>
                    <a:pt x="468" y="1"/>
                  </a:cubicBezTo>
                  <a:close/>
                </a:path>
              </a:pathLst>
            </a:custGeom>
            <a:solidFill>
              <a:srgbClr val="E74C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189" name="Google Shape;1189;p53"/>
            <p:cNvSpPr/>
            <p:nvPr/>
          </p:nvSpPr>
          <p:spPr>
            <a:xfrm>
              <a:off x="7175237" y="4358094"/>
              <a:ext cx="82120" cy="247934"/>
            </a:xfrm>
            <a:custGeom>
              <a:avLst/>
              <a:gdLst/>
              <a:ahLst/>
              <a:cxnLst/>
              <a:rect l="l" t="t" r="r" b="b"/>
              <a:pathLst>
                <a:path w="1348" h="4070" extrusionOk="0">
                  <a:moveTo>
                    <a:pt x="468" y="1"/>
                  </a:moveTo>
                  <a:cubicBezTo>
                    <a:pt x="468" y="1"/>
                    <a:pt x="1" y="120"/>
                    <a:pt x="15" y="426"/>
                  </a:cubicBezTo>
                  <a:cubicBezTo>
                    <a:pt x="43" y="736"/>
                    <a:pt x="191" y="3944"/>
                    <a:pt x="324" y="4004"/>
                  </a:cubicBezTo>
                  <a:cubicBezTo>
                    <a:pt x="400" y="4035"/>
                    <a:pt x="630" y="4070"/>
                    <a:pt x="844" y="4070"/>
                  </a:cubicBezTo>
                  <a:cubicBezTo>
                    <a:pt x="1038" y="4070"/>
                    <a:pt x="1218" y="4042"/>
                    <a:pt x="1260" y="3958"/>
                  </a:cubicBezTo>
                  <a:cubicBezTo>
                    <a:pt x="1348" y="3782"/>
                    <a:pt x="1218" y="1746"/>
                    <a:pt x="1084" y="1102"/>
                  </a:cubicBezTo>
                  <a:cubicBezTo>
                    <a:pt x="968" y="458"/>
                    <a:pt x="718" y="1"/>
                    <a:pt x="468" y="1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190" name="Google Shape;1190;p53"/>
            <p:cNvSpPr/>
            <p:nvPr/>
          </p:nvSpPr>
          <p:spPr>
            <a:xfrm>
              <a:off x="7175237" y="4358094"/>
              <a:ext cx="59823" cy="53729"/>
            </a:xfrm>
            <a:custGeom>
              <a:avLst/>
              <a:gdLst/>
              <a:ahLst/>
              <a:cxnLst/>
              <a:rect l="l" t="t" r="r" b="b"/>
              <a:pathLst>
                <a:path w="982" h="882" extrusionOk="0">
                  <a:moveTo>
                    <a:pt x="468" y="1"/>
                  </a:moveTo>
                  <a:cubicBezTo>
                    <a:pt x="468" y="1"/>
                    <a:pt x="1" y="120"/>
                    <a:pt x="15" y="426"/>
                  </a:cubicBezTo>
                  <a:cubicBezTo>
                    <a:pt x="15" y="472"/>
                    <a:pt x="29" y="602"/>
                    <a:pt x="43" y="764"/>
                  </a:cubicBezTo>
                  <a:cubicBezTo>
                    <a:pt x="131" y="824"/>
                    <a:pt x="236" y="852"/>
                    <a:pt x="338" y="866"/>
                  </a:cubicBezTo>
                  <a:cubicBezTo>
                    <a:pt x="390" y="876"/>
                    <a:pt x="441" y="881"/>
                    <a:pt x="492" y="881"/>
                  </a:cubicBezTo>
                  <a:cubicBezTo>
                    <a:pt x="672" y="881"/>
                    <a:pt x="845" y="819"/>
                    <a:pt x="982" y="704"/>
                  </a:cubicBezTo>
                  <a:cubicBezTo>
                    <a:pt x="852" y="282"/>
                    <a:pt x="658" y="1"/>
                    <a:pt x="468" y="1"/>
                  </a:cubicBezTo>
                  <a:close/>
                </a:path>
              </a:pathLst>
            </a:custGeom>
            <a:solidFill>
              <a:srgbClr val="FACCC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191" name="Google Shape;1191;p53"/>
            <p:cNvSpPr/>
            <p:nvPr/>
          </p:nvSpPr>
          <p:spPr>
            <a:xfrm>
              <a:off x="7205697" y="4314416"/>
              <a:ext cx="257204" cy="290516"/>
            </a:xfrm>
            <a:custGeom>
              <a:avLst/>
              <a:gdLst/>
              <a:ahLst/>
              <a:cxnLst/>
              <a:rect l="l" t="t" r="r" b="b"/>
              <a:pathLst>
                <a:path w="4222" h="4769" extrusionOk="0">
                  <a:moveTo>
                    <a:pt x="3324" y="0"/>
                  </a:moveTo>
                  <a:lnTo>
                    <a:pt x="0" y="925"/>
                  </a:lnTo>
                  <a:cubicBezTo>
                    <a:pt x="0" y="925"/>
                    <a:pt x="334" y="1013"/>
                    <a:pt x="542" y="2009"/>
                  </a:cubicBezTo>
                  <a:cubicBezTo>
                    <a:pt x="746" y="3022"/>
                    <a:pt x="584" y="4763"/>
                    <a:pt x="584" y="4763"/>
                  </a:cubicBezTo>
                  <a:cubicBezTo>
                    <a:pt x="584" y="4763"/>
                    <a:pt x="612" y="4768"/>
                    <a:pt x="665" y="4768"/>
                  </a:cubicBezTo>
                  <a:cubicBezTo>
                    <a:pt x="769" y="4768"/>
                    <a:pt x="970" y="4749"/>
                    <a:pt x="1259" y="4633"/>
                  </a:cubicBezTo>
                  <a:cubicBezTo>
                    <a:pt x="2037" y="4355"/>
                    <a:pt x="3500" y="3725"/>
                    <a:pt x="3869" y="3504"/>
                  </a:cubicBezTo>
                  <a:cubicBezTo>
                    <a:pt x="4221" y="3286"/>
                    <a:pt x="4204" y="2712"/>
                    <a:pt x="4045" y="1805"/>
                  </a:cubicBezTo>
                  <a:cubicBezTo>
                    <a:pt x="3869" y="880"/>
                    <a:pt x="3324" y="0"/>
                    <a:pt x="3324" y="0"/>
                  </a:cubicBezTo>
                  <a:close/>
                </a:path>
              </a:pathLst>
            </a:custGeom>
            <a:solidFill>
              <a:srgbClr val="E65C5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192" name="Google Shape;1192;p53"/>
            <p:cNvSpPr/>
            <p:nvPr/>
          </p:nvSpPr>
          <p:spPr>
            <a:xfrm>
              <a:off x="7176090" y="4305583"/>
              <a:ext cx="283156" cy="218450"/>
            </a:xfrm>
            <a:custGeom>
              <a:avLst/>
              <a:gdLst/>
              <a:ahLst/>
              <a:cxnLst/>
              <a:rect l="l" t="t" r="r" b="b"/>
              <a:pathLst>
                <a:path w="4648" h="3586" extrusionOk="0">
                  <a:moveTo>
                    <a:pt x="3512" y="0"/>
                  </a:moveTo>
                  <a:cubicBezTo>
                    <a:pt x="3475" y="0"/>
                    <a:pt x="3438" y="5"/>
                    <a:pt x="3402" y="15"/>
                  </a:cubicBezTo>
                  <a:cubicBezTo>
                    <a:pt x="2667" y="219"/>
                    <a:pt x="574" y="821"/>
                    <a:pt x="264" y="937"/>
                  </a:cubicBezTo>
                  <a:cubicBezTo>
                    <a:pt x="1" y="1025"/>
                    <a:pt x="1" y="1215"/>
                    <a:pt x="1" y="1215"/>
                  </a:cubicBezTo>
                  <a:cubicBezTo>
                    <a:pt x="1" y="1215"/>
                    <a:pt x="124" y="1022"/>
                    <a:pt x="321" y="1022"/>
                  </a:cubicBezTo>
                  <a:cubicBezTo>
                    <a:pt x="396" y="1022"/>
                    <a:pt x="481" y="1050"/>
                    <a:pt x="574" y="1127"/>
                  </a:cubicBezTo>
                  <a:cubicBezTo>
                    <a:pt x="820" y="1334"/>
                    <a:pt x="940" y="1760"/>
                    <a:pt x="1014" y="2154"/>
                  </a:cubicBezTo>
                  <a:cubicBezTo>
                    <a:pt x="1070" y="2565"/>
                    <a:pt x="1084" y="3237"/>
                    <a:pt x="1102" y="3501"/>
                  </a:cubicBezTo>
                  <a:cubicBezTo>
                    <a:pt x="1102" y="3547"/>
                    <a:pt x="1127" y="3585"/>
                    <a:pt x="1166" y="3585"/>
                  </a:cubicBezTo>
                  <a:cubicBezTo>
                    <a:pt x="1178" y="3585"/>
                    <a:pt x="1190" y="3582"/>
                    <a:pt x="1204" y="3575"/>
                  </a:cubicBezTo>
                  <a:cubicBezTo>
                    <a:pt x="1510" y="3487"/>
                    <a:pt x="2435" y="3223"/>
                    <a:pt x="3005" y="3005"/>
                  </a:cubicBezTo>
                  <a:cubicBezTo>
                    <a:pt x="3652" y="2769"/>
                    <a:pt x="4647" y="2418"/>
                    <a:pt x="4647" y="2316"/>
                  </a:cubicBezTo>
                  <a:cubicBezTo>
                    <a:pt x="4647" y="2214"/>
                    <a:pt x="4486" y="1288"/>
                    <a:pt x="4148" y="645"/>
                  </a:cubicBezTo>
                  <a:cubicBezTo>
                    <a:pt x="4032" y="423"/>
                    <a:pt x="3944" y="279"/>
                    <a:pt x="3856" y="177"/>
                  </a:cubicBezTo>
                  <a:cubicBezTo>
                    <a:pt x="3776" y="62"/>
                    <a:pt x="3643" y="0"/>
                    <a:pt x="3512" y="0"/>
                  </a:cubicBezTo>
                  <a:close/>
                </a:path>
              </a:pathLst>
            </a:custGeom>
            <a:solidFill>
              <a:srgbClr val="FA998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193" name="Google Shape;1193;p53"/>
            <p:cNvSpPr/>
            <p:nvPr/>
          </p:nvSpPr>
          <p:spPr>
            <a:xfrm>
              <a:off x="7335942" y="4470732"/>
              <a:ext cx="43801" cy="40997"/>
            </a:xfrm>
            <a:custGeom>
              <a:avLst/>
              <a:gdLst/>
              <a:ahLst/>
              <a:cxnLst/>
              <a:rect l="l" t="t" r="r" b="b"/>
              <a:pathLst>
                <a:path w="719" h="673" extrusionOk="0">
                  <a:moveTo>
                    <a:pt x="491" y="1"/>
                  </a:moveTo>
                  <a:cubicBezTo>
                    <a:pt x="469" y="1"/>
                    <a:pt x="447" y="5"/>
                    <a:pt x="426" y="16"/>
                  </a:cubicBezTo>
                  <a:lnTo>
                    <a:pt x="117" y="118"/>
                  </a:lnTo>
                  <a:cubicBezTo>
                    <a:pt x="43" y="146"/>
                    <a:pt x="1" y="234"/>
                    <a:pt x="15" y="308"/>
                  </a:cubicBezTo>
                  <a:lnTo>
                    <a:pt x="43" y="526"/>
                  </a:lnTo>
                  <a:cubicBezTo>
                    <a:pt x="68" y="610"/>
                    <a:pt x="138" y="672"/>
                    <a:pt x="218" y="672"/>
                  </a:cubicBezTo>
                  <a:cubicBezTo>
                    <a:pt x="238" y="672"/>
                    <a:pt x="258" y="668"/>
                    <a:pt x="279" y="660"/>
                  </a:cubicBezTo>
                  <a:lnTo>
                    <a:pt x="588" y="544"/>
                  </a:lnTo>
                  <a:cubicBezTo>
                    <a:pt x="676" y="512"/>
                    <a:pt x="718" y="424"/>
                    <a:pt x="704" y="336"/>
                  </a:cubicBezTo>
                  <a:lnTo>
                    <a:pt x="659" y="132"/>
                  </a:lnTo>
                  <a:cubicBezTo>
                    <a:pt x="637" y="54"/>
                    <a:pt x="564" y="1"/>
                    <a:pt x="491" y="1"/>
                  </a:cubicBezTo>
                  <a:close/>
                </a:path>
              </a:pathLst>
            </a:custGeom>
            <a:solidFill>
              <a:srgbClr val="FEE38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194" name="Google Shape;1194;p53"/>
            <p:cNvSpPr/>
            <p:nvPr/>
          </p:nvSpPr>
          <p:spPr>
            <a:xfrm>
              <a:off x="7026960" y="3990209"/>
              <a:ext cx="389401" cy="273093"/>
            </a:xfrm>
            <a:custGeom>
              <a:avLst/>
              <a:gdLst/>
              <a:ahLst/>
              <a:cxnLst/>
              <a:rect l="l" t="t" r="r" b="b"/>
              <a:pathLst>
                <a:path w="6392" h="4483" extrusionOk="0">
                  <a:moveTo>
                    <a:pt x="4648" y="1"/>
                  </a:moveTo>
                  <a:cubicBezTo>
                    <a:pt x="4491" y="1"/>
                    <a:pt x="4323" y="36"/>
                    <a:pt x="4165" y="134"/>
                  </a:cubicBezTo>
                  <a:cubicBezTo>
                    <a:pt x="3680" y="429"/>
                    <a:pt x="3782" y="1133"/>
                    <a:pt x="3782" y="1133"/>
                  </a:cubicBezTo>
                  <a:cubicBezTo>
                    <a:pt x="3782" y="1133"/>
                    <a:pt x="3856" y="2012"/>
                    <a:pt x="3856" y="2142"/>
                  </a:cubicBezTo>
                  <a:cubicBezTo>
                    <a:pt x="3856" y="2258"/>
                    <a:pt x="3708" y="2420"/>
                    <a:pt x="3212" y="2582"/>
                  </a:cubicBezTo>
                  <a:cubicBezTo>
                    <a:pt x="2727" y="2744"/>
                    <a:pt x="0" y="3697"/>
                    <a:pt x="0" y="3697"/>
                  </a:cubicBezTo>
                  <a:cubicBezTo>
                    <a:pt x="0" y="3697"/>
                    <a:pt x="1439" y="4211"/>
                    <a:pt x="2037" y="4355"/>
                  </a:cubicBezTo>
                  <a:cubicBezTo>
                    <a:pt x="2280" y="4408"/>
                    <a:pt x="2652" y="4483"/>
                    <a:pt x="3084" y="4483"/>
                  </a:cubicBezTo>
                  <a:cubicBezTo>
                    <a:pt x="3749" y="4483"/>
                    <a:pt x="4556" y="4305"/>
                    <a:pt x="5249" y="3595"/>
                  </a:cubicBezTo>
                  <a:cubicBezTo>
                    <a:pt x="6392" y="2420"/>
                    <a:pt x="5396" y="310"/>
                    <a:pt x="5322" y="222"/>
                  </a:cubicBezTo>
                  <a:cubicBezTo>
                    <a:pt x="5272" y="162"/>
                    <a:pt x="4984" y="1"/>
                    <a:pt x="4648" y="1"/>
                  </a:cubicBezTo>
                  <a:close/>
                </a:path>
              </a:pathLst>
            </a:custGeom>
            <a:solidFill>
              <a:srgbClr val="F2AC9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195" name="Google Shape;1195;p53"/>
            <p:cNvSpPr/>
            <p:nvPr/>
          </p:nvSpPr>
          <p:spPr>
            <a:xfrm>
              <a:off x="7209108" y="3922103"/>
              <a:ext cx="150046" cy="148700"/>
            </a:xfrm>
            <a:custGeom>
              <a:avLst/>
              <a:gdLst/>
              <a:ahLst/>
              <a:cxnLst/>
              <a:rect l="l" t="t" r="r" b="b"/>
              <a:pathLst>
                <a:path w="2463" h="2441" extrusionOk="0">
                  <a:moveTo>
                    <a:pt x="441" y="0"/>
                  </a:moveTo>
                  <a:cubicBezTo>
                    <a:pt x="255" y="0"/>
                    <a:pt x="100" y="23"/>
                    <a:pt x="0" y="52"/>
                  </a:cubicBezTo>
                  <a:cubicBezTo>
                    <a:pt x="0" y="123"/>
                    <a:pt x="32" y="242"/>
                    <a:pt x="46" y="299"/>
                  </a:cubicBezTo>
                  <a:cubicBezTo>
                    <a:pt x="73" y="409"/>
                    <a:pt x="187" y="445"/>
                    <a:pt x="323" y="445"/>
                  </a:cubicBezTo>
                  <a:cubicBezTo>
                    <a:pt x="566" y="445"/>
                    <a:pt x="880" y="330"/>
                    <a:pt x="880" y="330"/>
                  </a:cubicBezTo>
                  <a:lnTo>
                    <a:pt x="880" y="330"/>
                  </a:lnTo>
                  <a:cubicBezTo>
                    <a:pt x="880" y="330"/>
                    <a:pt x="792" y="636"/>
                    <a:pt x="676" y="858"/>
                  </a:cubicBezTo>
                  <a:cubicBezTo>
                    <a:pt x="662" y="886"/>
                    <a:pt x="630" y="932"/>
                    <a:pt x="602" y="974"/>
                  </a:cubicBezTo>
                  <a:cubicBezTo>
                    <a:pt x="630" y="1048"/>
                    <a:pt x="676" y="1196"/>
                    <a:pt x="662" y="1474"/>
                  </a:cubicBezTo>
                  <a:cubicBezTo>
                    <a:pt x="630" y="1955"/>
                    <a:pt x="838" y="2441"/>
                    <a:pt x="838" y="2441"/>
                  </a:cubicBezTo>
                  <a:cubicBezTo>
                    <a:pt x="838" y="2441"/>
                    <a:pt x="1130" y="1663"/>
                    <a:pt x="1745" y="1459"/>
                  </a:cubicBezTo>
                  <a:cubicBezTo>
                    <a:pt x="1849" y="1426"/>
                    <a:pt x="1942" y="1413"/>
                    <a:pt x="2025" y="1413"/>
                  </a:cubicBezTo>
                  <a:cubicBezTo>
                    <a:pt x="2306" y="1413"/>
                    <a:pt x="2463" y="1561"/>
                    <a:pt x="2463" y="1561"/>
                  </a:cubicBezTo>
                  <a:cubicBezTo>
                    <a:pt x="2463" y="1561"/>
                    <a:pt x="2125" y="562"/>
                    <a:pt x="1393" y="211"/>
                  </a:cubicBezTo>
                  <a:cubicBezTo>
                    <a:pt x="1068" y="52"/>
                    <a:pt x="720" y="0"/>
                    <a:pt x="441" y="0"/>
                  </a:cubicBezTo>
                  <a:close/>
                </a:path>
              </a:pathLst>
            </a:custGeom>
            <a:solidFill>
              <a:srgbClr val="FEE38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196" name="Google Shape;1196;p53"/>
            <p:cNvSpPr/>
            <p:nvPr/>
          </p:nvSpPr>
          <p:spPr>
            <a:xfrm>
              <a:off x="7008318" y="3943789"/>
              <a:ext cx="268779" cy="342356"/>
            </a:xfrm>
            <a:custGeom>
              <a:avLst/>
              <a:gdLst/>
              <a:ahLst/>
              <a:cxnLst/>
              <a:rect l="l" t="t" r="r" b="b"/>
              <a:pathLst>
                <a:path w="4412" h="5620" extrusionOk="0">
                  <a:moveTo>
                    <a:pt x="243" y="1"/>
                  </a:moveTo>
                  <a:cubicBezTo>
                    <a:pt x="150" y="1"/>
                    <a:pt x="74" y="84"/>
                    <a:pt x="74" y="178"/>
                  </a:cubicBezTo>
                  <a:lnTo>
                    <a:pt x="0" y="5279"/>
                  </a:lnTo>
                  <a:cubicBezTo>
                    <a:pt x="0" y="5381"/>
                    <a:pt x="74" y="5455"/>
                    <a:pt x="176" y="5469"/>
                  </a:cubicBezTo>
                  <a:lnTo>
                    <a:pt x="4074" y="5616"/>
                  </a:lnTo>
                  <a:cubicBezTo>
                    <a:pt x="4080" y="5618"/>
                    <a:pt x="4086" y="5619"/>
                    <a:pt x="4091" y="5619"/>
                  </a:cubicBezTo>
                  <a:cubicBezTo>
                    <a:pt x="4130" y="5619"/>
                    <a:pt x="4164" y="5580"/>
                    <a:pt x="4176" y="5528"/>
                  </a:cubicBezTo>
                  <a:lnTo>
                    <a:pt x="4411" y="178"/>
                  </a:lnTo>
                  <a:cubicBezTo>
                    <a:pt x="4411" y="136"/>
                    <a:pt x="4366" y="90"/>
                    <a:pt x="4323" y="90"/>
                  </a:cubicBezTo>
                  <a:lnTo>
                    <a:pt x="264" y="2"/>
                  </a:lnTo>
                  <a:cubicBezTo>
                    <a:pt x="257" y="1"/>
                    <a:pt x="250" y="1"/>
                    <a:pt x="243" y="1"/>
                  </a:cubicBezTo>
                  <a:close/>
                </a:path>
              </a:pathLst>
            </a:custGeom>
            <a:solidFill>
              <a:srgbClr val="47A8A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197" name="Google Shape;1197;p53"/>
            <p:cNvSpPr/>
            <p:nvPr/>
          </p:nvSpPr>
          <p:spPr>
            <a:xfrm>
              <a:off x="7009171" y="3945617"/>
              <a:ext cx="258057" cy="345707"/>
            </a:xfrm>
            <a:custGeom>
              <a:avLst/>
              <a:gdLst/>
              <a:ahLst/>
              <a:cxnLst/>
              <a:rect l="l" t="t" r="r" b="b"/>
              <a:pathLst>
                <a:path w="4236" h="5675" extrusionOk="0">
                  <a:moveTo>
                    <a:pt x="190" y="1"/>
                  </a:moveTo>
                  <a:lnTo>
                    <a:pt x="15" y="148"/>
                  </a:lnTo>
                  <a:lnTo>
                    <a:pt x="1" y="5439"/>
                  </a:lnTo>
                  <a:lnTo>
                    <a:pt x="3930" y="5674"/>
                  </a:lnTo>
                  <a:lnTo>
                    <a:pt x="4236" y="134"/>
                  </a:lnTo>
                  <a:lnTo>
                    <a:pt x="19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198" name="Google Shape;1198;p53"/>
            <p:cNvSpPr/>
            <p:nvPr/>
          </p:nvSpPr>
          <p:spPr>
            <a:xfrm>
              <a:off x="7001008" y="3950125"/>
              <a:ext cx="218886" cy="342905"/>
            </a:xfrm>
            <a:custGeom>
              <a:avLst/>
              <a:gdLst/>
              <a:ahLst/>
              <a:cxnLst/>
              <a:rect l="l" t="t" r="r" b="b"/>
              <a:pathLst>
                <a:path w="3593" h="5629" extrusionOk="0">
                  <a:moveTo>
                    <a:pt x="265" y="0"/>
                  </a:moveTo>
                  <a:cubicBezTo>
                    <a:pt x="163" y="0"/>
                    <a:pt x="75" y="88"/>
                    <a:pt x="75" y="190"/>
                  </a:cubicBezTo>
                  <a:lnTo>
                    <a:pt x="1" y="5291"/>
                  </a:lnTo>
                  <a:cubicBezTo>
                    <a:pt x="1" y="5396"/>
                    <a:pt x="75" y="5467"/>
                    <a:pt x="177" y="5467"/>
                  </a:cubicBezTo>
                  <a:lnTo>
                    <a:pt x="3272" y="5629"/>
                  </a:lnTo>
                  <a:cubicBezTo>
                    <a:pt x="3314" y="5629"/>
                    <a:pt x="3360" y="5600"/>
                    <a:pt x="3360" y="5541"/>
                  </a:cubicBezTo>
                  <a:lnTo>
                    <a:pt x="3592" y="190"/>
                  </a:lnTo>
                  <a:cubicBezTo>
                    <a:pt x="3592" y="134"/>
                    <a:pt x="3564" y="88"/>
                    <a:pt x="3504" y="88"/>
                  </a:cubicBezTo>
                  <a:lnTo>
                    <a:pt x="265" y="0"/>
                  </a:lnTo>
                  <a:close/>
                </a:path>
              </a:pathLst>
            </a:custGeom>
            <a:solidFill>
              <a:srgbClr val="47A8A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199" name="Google Shape;1199;p53"/>
            <p:cNvSpPr/>
            <p:nvPr/>
          </p:nvSpPr>
          <p:spPr>
            <a:xfrm>
              <a:off x="7211910" y="3956339"/>
              <a:ext cx="16936" cy="333280"/>
            </a:xfrm>
            <a:custGeom>
              <a:avLst/>
              <a:gdLst/>
              <a:ahLst/>
              <a:cxnLst/>
              <a:rect l="l" t="t" r="r" b="b"/>
              <a:pathLst>
                <a:path w="278" h="5471" extrusionOk="0">
                  <a:moveTo>
                    <a:pt x="250" y="0"/>
                  </a:moveTo>
                  <a:lnTo>
                    <a:pt x="0" y="5453"/>
                  </a:lnTo>
                  <a:lnTo>
                    <a:pt x="28" y="5470"/>
                  </a:lnTo>
                  <a:lnTo>
                    <a:pt x="278" y="0"/>
                  </a:ln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00" name="Google Shape;1200;p53"/>
            <p:cNvSpPr/>
            <p:nvPr/>
          </p:nvSpPr>
          <p:spPr>
            <a:xfrm>
              <a:off x="7218977" y="3956339"/>
              <a:ext cx="16997" cy="333280"/>
            </a:xfrm>
            <a:custGeom>
              <a:avLst/>
              <a:gdLst/>
              <a:ahLst/>
              <a:cxnLst/>
              <a:rect l="l" t="t" r="r" b="b"/>
              <a:pathLst>
                <a:path w="279" h="5471" extrusionOk="0">
                  <a:moveTo>
                    <a:pt x="250" y="0"/>
                  </a:moveTo>
                  <a:lnTo>
                    <a:pt x="0" y="5470"/>
                  </a:lnTo>
                  <a:lnTo>
                    <a:pt x="14" y="5470"/>
                  </a:lnTo>
                  <a:lnTo>
                    <a:pt x="278" y="0"/>
                  </a:ln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01" name="Google Shape;1201;p53"/>
            <p:cNvSpPr/>
            <p:nvPr/>
          </p:nvSpPr>
          <p:spPr>
            <a:xfrm>
              <a:off x="7227079" y="3956339"/>
              <a:ext cx="16144" cy="334132"/>
            </a:xfrm>
            <a:custGeom>
              <a:avLst/>
              <a:gdLst/>
              <a:ahLst/>
              <a:cxnLst/>
              <a:rect l="l" t="t" r="r" b="b"/>
              <a:pathLst>
                <a:path w="265" h="5485" extrusionOk="0">
                  <a:moveTo>
                    <a:pt x="233" y="0"/>
                  </a:moveTo>
                  <a:lnTo>
                    <a:pt x="1" y="5470"/>
                  </a:lnTo>
                  <a:lnTo>
                    <a:pt x="15" y="5484"/>
                  </a:lnTo>
                  <a:lnTo>
                    <a:pt x="265" y="0"/>
                  </a:ln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02" name="Google Shape;1202;p53"/>
            <p:cNvSpPr/>
            <p:nvPr/>
          </p:nvSpPr>
          <p:spPr>
            <a:xfrm>
              <a:off x="7234146" y="3956339"/>
              <a:ext cx="16997" cy="334132"/>
            </a:xfrm>
            <a:custGeom>
              <a:avLst/>
              <a:gdLst/>
              <a:ahLst/>
              <a:cxnLst/>
              <a:rect l="l" t="t" r="r" b="b"/>
              <a:pathLst>
                <a:path w="279" h="5485" extrusionOk="0">
                  <a:moveTo>
                    <a:pt x="265" y="0"/>
                  </a:moveTo>
                  <a:lnTo>
                    <a:pt x="1" y="5484"/>
                  </a:lnTo>
                  <a:lnTo>
                    <a:pt x="29" y="5484"/>
                  </a:lnTo>
                  <a:lnTo>
                    <a:pt x="279" y="0"/>
                  </a:ln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03" name="Google Shape;1203;p53"/>
            <p:cNvSpPr/>
            <p:nvPr/>
          </p:nvSpPr>
          <p:spPr>
            <a:xfrm>
              <a:off x="7242126" y="3955486"/>
              <a:ext cx="18032" cy="335838"/>
            </a:xfrm>
            <a:custGeom>
              <a:avLst/>
              <a:gdLst/>
              <a:ahLst/>
              <a:cxnLst/>
              <a:rect l="l" t="t" r="r" b="b"/>
              <a:pathLst>
                <a:path w="296" h="5513" extrusionOk="0">
                  <a:moveTo>
                    <a:pt x="264" y="0"/>
                  </a:moveTo>
                  <a:lnTo>
                    <a:pt x="0" y="5498"/>
                  </a:lnTo>
                  <a:lnTo>
                    <a:pt x="32" y="5512"/>
                  </a:lnTo>
                  <a:lnTo>
                    <a:pt x="296" y="0"/>
                  </a:ln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04" name="Google Shape;1204;p53"/>
            <p:cNvSpPr/>
            <p:nvPr/>
          </p:nvSpPr>
          <p:spPr>
            <a:xfrm>
              <a:off x="6914442" y="4765271"/>
              <a:ext cx="175998" cy="61527"/>
            </a:xfrm>
            <a:custGeom>
              <a:avLst/>
              <a:gdLst/>
              <a:ahLst/>
              <a:cxnLst/>
              <a:rect l="l" t="t" r="r" b="b"/>
              <a:pathLst>
                <a:path w="2889" h="1010" extrusionOk="0">
                  <a:moveTo>
                    <a:pt x="1028" y="0"/>
                  </a:moveTo>
                  <a:cubicBezTo>
                    <a:pt x="894" y="60"/>
                    <a:pt x="764" y="120"/>
                    <a:pt x="616" y="194"/>
                  </a:cubicBezTo>
                  <a:cubicBezTo>
                    <a:pt x="736" y="338"/>
                    <a:pt x="792" y="528"/>
                    <a:pt x="778" y="704"/>
                  </a:cubicBezTo>
                  <a:cubicBezTo>
                    <a:pt x="778" y="735"/>
                    <a:pt x="764" y="749"/>
                    <a:pt x="736" y="749"/>
                  </a:cubicBezTo>
                  <a:cubicBezTo>
                    <a:pt x="604" y="759"/>
                    <a:pt x="420" y="783"/>
                    <a:pt x="241" y="783"/>
                  </a:cubicBezTo>
                  <a:cubicBezTo>
                    <a:pt x="158" y="783"/>
                    <a:pt x="76" y="778"/>
                    <a:pt x="1" y="763"/>
                  </a:cubicBezTo>
                  <a:lnTo>
                    <a:pt x="1" y="763"/>
                  </a:lnTo>
                  <a:cubicBezTo>
                    <a:pt x="10" y="947"/>
                    <a:pt x="346" y="1009"/>
                    <a:pt x="876" y="1009"/>
                  </a:cubicBezTo>
                  <a:cubicBezTo>
                    <a:pt x="1149" y="1009"/>
                    <a:pt x="1474" y="993"/>
                    <a:pt x="1833" y="967"/>
                  </a:cubicBezTo>
                  <a:cubicBezTo>
                    <a:pt x="2597" y="911"/>
                    <a:pt x="2815" y="851"/>
                    <a:pt x="2889" y="588"/>
                  </a:cubicBezTo>
                  <a:lnTo>
                    <a:pt x="2889" y="588"/>
                  </a:lnTo>
                  <a:cubicBezTo>
                    <a:pt x="2421" y="704"/>
                    <a:pt x="1921" y="690"/>
                    <a:pt x="1468" y="763"/>
                  </a:cubicBezTo>
                  <a:cubicBezTo>
                    <a:pt x="1459" y="768"/>
                    <a:pt x="1452" y="769"/>
                    <a:pt x="1446" y="769"/>
                  </a:cubicBezTo>
                  <a:cubicBezTo>
                    <a:pt x="1431" y="769"/>
                    <a:pt x="1422" y="759"/>
                    <a:pt x="1422" y="749"/>
                  </a:cubicBezTo>
                  <a:cubicBezTo>
                    <a:pt x="1366" y="545"/>
                    <a:pt x="1292" y="338"/>
                    <a:pt x="1158" y="162"/>
                  </a:cubicBezTo>
                  <a:cubicBezTo>
                    <a:pt x="1130" y="106"/>
                    <a:pt x="1070" y="46"/>
                    <a:pt x="1028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05" name="Google Shape;1205;p53"/>
            <p:cNvSpPr/>
            <p:nvPr/>
          </p:nvSpPr>
          <p:spPr>
            <a:xfrm>
              <a:off x="7147214" y="4771668"/>
              <a:ext cx="171855" cy="66156"/>
            </a:xfrm>
            <a:custGeom>
              <a:avLst/>
              <a:gdLst/>
              <a:ahLst/>
              <a:cxnLst/>
              <a:rect l="l" t="t" r="r" b="b"/>
              <a:pathLst>
                <a:path w="2821" h="1086" extrusionOk="0">
                  <a:moveTo>
                    <a:pt x="826" y="1"/>
                  </a:moveTo>
                  <a:cubicBezTo>
                    <a:pt x="724" y="71"/>
                    <a:pt x="608" y="159"/>
                    <a:pt x="489" y="264"/>
                  </a:cubicBezTo>
                  <a:cubicBezTo>
                    <a:pt x="636" y="381"/>
                    <a:pt x="753" y="542"/>
                    <a:pt x="767" y="732"/>
                  </a:cubicBezTo>
                  <a:cubicBezTo>
                    <a:pt x="767" y="746"/>
                    <a:pt x="753" y="760"/>
                    <a:pt x="738" y="760"/>
                  </a:cubicBezTo>
                  <a:cubicBezTo>
                    <a:pt x="555" y="827"/>
                    <a:pt x="311" y="882"/>
                    <a:pt x="82" y="882"/>
                  </a:cubicBezTo>
                  <a:cubicBezTo>
                    <a:pt x="57" y="882"/>
                    <a:pt x="32" y="881"/>
                    <a:pt x="7" y="880"/>
                  </a:cubicBezTo>
                  <a:lnTo>
                    <a:pt x="7" y="880"/>
                  </a:lnTo>
                  <a:cubicBezTo>
                    <a:pt x="1" y="1025"/>
                    <a:pt x="143" y="1085"/>
                    <a:pt x="396" y="1085"/>
                  </a:cubicBezTo>
                  <a:cubicBezTo>
                    <a:pt x="724" y="1085"/>
                    <a:pt x="1239" y="984"/>
                    <a:pt x="1854" y="834"/>
                  </a:cubicBezTo>
                  <a:cubicBezTo>
                    <a:pt x="2701" y="644"/>
                    <a:pt x="2821" y="571"/>
                    <a:pt x="2807" y="219"/>
                  </a:cubicBezTo>
                  <a:lnTo>
                    <a:pt x="2807" y="219"/>
                  </a:lnTo>
                  <a:cubicBezTo>
                    <a:pt x="2350" y="454"/>
                    <a:pt x="1822" y="556"/>
                    <a:pt x="1340" y="687"/>
                  </a:cubicBezTo>
                  <a:cubicBezTo>
                    <a:pt x="1312" y="687"/>
                    <a:pt x="1294" y="673"/>
                    <a:pt x="1294" y="658"/>
                  </a:cubicBezTo>
                  <a:cubicBezTo>
                    <a:pt x="1192" y="367"/>
                    <a:pt x="1016" y="191"/>
                    <a:pt x="826" y="1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06" name="Google Shape;1206;p53"/>
            <p:cNvSpPr/>
            <p:nvPr/>
          </p:nvSpPr>
          <p:spPr>
            <a:xfrm>
              <a:off x="7228785" y="4260808"/>
              <a:ext cx="15291" cy="15290"/>
            </a:xfrm>
            <a:custGeom>
              <a:avLst/>
              <a:gdLst/>
              <a:ahLst/>
              <a:cxnLst/>
              <a:rect l="l" t="t" r="r" b="b"/>
              <a:pathLst>
                <a:path w="251" h="251" extrusionOk="0">
                  <a:moveTo>
                    <a:pt x="117" y="15"/>
                  </a:moveTo>
                  <a:lnTo>
                    <a:pt x="117" y="15"/>
                  </a:lnTo>
                  <a:cubicBezTo>
                    <a:pt x="75" y="33"/>
                    <a:pt x="43" y="33"/>
                    <a:pt x="15" y="33"/>
                  </a:cubicBezTo>
                  <a:lnTo>
                    <a:pt x="1" y="251"/>
                  </a:lnTo>
                  <a:lnTo>
                    <a:pt x="103" y="251"/>
                  </a:lnTo>
                  <a:lnTo>
                    <a:pt x="117" y="15"/>
                  </a:lnTo>
                  <a:close/>
                  <a:moveTo>
                    <a:pt x="251" y="1"/>
                  </a:moveTo>
                  <a:cubicBezTo>
                    <a:pt x="205" y="15"/>
                    <a:pt x="177" y="15"/>
                    <a:pt x="131" y="15"/>
                  </a:cubicBezTo>
                  <a:lnTo>
                    <a:pt x="117" y="251"/>
                  </a:lnTo>
                  <a:lnTo>
                    <a:pt x="237" y="251"/>
                  </a:lnTo>
                  <a:lnTo>
                    <a:pt x="251" y="1"/>
                  </a:lnTo>
                  <a:close/>
                </a:path>
              </a:pathLst>
            </a:custGeom>
            <a:solidFill>
              <a:srgbClr val="E8D5C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07" name="Google Shape;1207;p53"/>
            <p:cNvSpPr/>
            <p:nvPr/>
          </p:nvSpPr>
          <p:spPr>
            <a:xfrm>
              <a:off x="7262656" y="4218835"/>
              <a:ext cx="74201" cy="56410"/>
            </a:xfrm>
            <a:custGeom>
              <a:avLst/>
              <a:gdLst/>
              <a:ahLst/>
              <a:cxnLst/>
              <a:rect l="l" t="t" r="r" b="b"/>
              <a:pathLst>
                <a:path w="1218" h="926" extrusionOk="0">
                  <a:moveTo>
                    <a:pt x="1218" y="0"/>
                  </a:moveTo>
                  <a:lnTo>
                    <a:pt x="1218" y="0"/>
                  </a:lnTo>
                  <a:cubicBezTo>
                    <a:pt x="824" y="338"/>
                    <a:pt x="412" y="528"/>
                    <a:pt x="15" y="634"/>
                  </a:cubicBezTo>
                  <a:lnTo>
                    <a:pt x="1" y="926"/>
                  </a:lnTo>
                  <a:cubicBezTo>
                    <a:pt x="574" y="852"/>
                    <a:pt x="968" y="588"/>
                    <a:pt x="1190" y="370"/>
                  </a:cubicBezTo>
                  <a:cubicBezTo>
                    <a:pt x="1204" y="250"/>
                    <a:pt x="1204" y="134"/>
                    <a:pt x="1218" y="0"/>
                  </a:cubicBezTo>
                  <a:close/>
                </a:path>
              </a:pathLst>
            </a:custGeom>
            <a:solidFill>
              <a:srgbClr val="E7BE6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08" name="Google Shape;1208;p53"/>
            <p:cNvSpPr/>
            <p:nvPr/>
          </p:nvSpPr>
          <p:spPr>
            <a:xfrm>
              <a:off x="7249376" y="4257396"/>
              <a:ext cx="14194" cy="18702"/>
            </a:xfrm>
            <a:custGeom>
              <a:avLst/>
              <a:gdLst/>
              <a:ahLst/>
              <a:cxnLst/>
              <a:rect l="l" t="t" r="r" b="b"/>
              <a:pathLst>
                <a:path w="233" h="307" extrusionOk="0">
                  <a:moveTo>
                    <a:pt x="233" y="1"/>
                  </a:moveTo>
                  <a:lnTo>
                    <a:pt x="233" y="1"/>
                  </a:lnTo>
                  <a:cubicBezTo>
                    <a:pt x="162" y="15"/>
                    <a:pt x="89" y="29"/>
                    <a:pt x="15" y="43"/>
                  </a:cubicBezTo>
                  <a:lnTo>
                    <a:pt x="1" y="307"/>
                  </a:lnTo>
                  <a:cubicBezTo>
                    <a:pt x="75" y="307"/>
                    <a:pt x="145" y="293"/>
                    <a:pt x="219" y="293"/>
                  </a:cubicBezTo>
                  <a:lnTo>
                    <a:pt x="233" y="1"/>
                  </a:lnTo>
                  <a:close/>
                </a:path>
              </a:pathLst>
            </a:custGeom>
            <a:solidFill>
              <a:srgbClr val="418C8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09" name="Google Shape;1209;p53"/>
            <p:cNvSpPr/>
            <p:nvPr/>
          </p:nvSpPr>
          <p:spPr>
            <a:xfrm>
              <a:off x="7244015" y="4259955"/>
              <a:ext cx="6275" cy="16143"/>
            </a:xfrm>
            <a:custGeom>
              <a:avLst/>
              <a:gdLst/>
              <a:ahLst/>
              <a:cxnLst/>
              <a:rect l="l" t="t" r="r" b="b"/>
              <a:pathLst>
                <a:path w="103" h="265" extrusionOk="0">
                  <a:moveTo>
                    <a:pt x="103" y="1"/>
                  </a:moveTo>
                  <a:cubicBezTo>
                    <a:pt x="75" y="15"/>
                    <a:pt x="43" y="15"/>
                    <a:pt x="15" y="15"/>
                  </a:cubicBezTo>
                  <a:lnTo>
                    <a:pt x="1" y="265"/>
                  </a:lnTo>
                  <a:lnTo>
                    <a:pt x="89" y="265"/>
                  </a:lnTo>
                  <a:lnTo>
                    <a:pt x="103" y="1"/>
                  </a:lnTo>
                  <a:close/>
                </a:path>
              </a:pathLst>
            </a:custGeom>
            <a:solidFill>
              <a:srgbClr val="E8D5C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10" name="Google Shape;1210;p53"/>
            <p:cNvSpPr/>
            <p:nvPr/>
          </p:nvSpPr>
          <p:spPr>
            <a:xfrm>
              <a:off x="6996744" y="4187767"/>
              <a:ext cx="5422" cy="66887"/>
            </a:xfrm>
            <a:custGeom>
              <a:avLst/>
              <a:gdLst/>
              <a:ahLst/>
              <a:cxnLst/>
              <a:rect l="l" t="t" r="r" b="b"/>
              <a:pathLst>
                <a:path w="89" h="1098" extrusionOk="0">
                  <a:moveTo>
                    <a:pt x="1" y="0"/>
                  </a:moveTo>
                  <a:cubicBezTo>
                    <a:pt x="15" y="366"/>
                    <a:pt x="29" y="746"/>
                    <a:pt x="43" y="1098"/>
                  </a:cubicBezTo>
                  <a:lnTo>
                    <a:pt x="71" y="1098"/>
                  </a:lnTo>
                  <a:lnTo>
                    <a:pt x="88" y="14"/>
                  </a:lnTo>
                  <a:cubicBezTo>
                    <a:pt x="57" y="0"/>
                    <a:pt x="29" y="0"/>
                    <a:pt x="1" y="0"/>
                  </a:cubicBezTo>
                  <a:close/>
                </a:path>
              </a:pathLst>
            </a:custGeom>
            <a:solidFill>
              <a:srgbClr val="E7BE6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11" name="Google Shape;1211;p53"/>
            <p:cNvSpPr/>
            <p:nvPr/>
          </p:nvSpPr>
          <p:spPr>
            <a:xfrm>
              <a:off x="7206549" y="4262757"/>
              <a:ext cx="21444" cy="13341"/>
            </a:xfrm>
            <a:custGeom>
              <a:avLst/>
              <a:gdLst/>
              <a:ahLst/>
              <a:cxnLst/>
              <a:rect l="l" t="t" r="r" b="b"/>
              <a:pathLst>
                <a:path w="352" h="219" extrusionOk="0">
                  <a:moveTo>
                    <a:pt x="0" y="1"/>
                  </a:moveTo>
                  <a:lnTo>
                    <a:pt x="0" y="190"/>
                  </a:lnTo>
                  <a:cubicBezTo>
                    <a:pt x="28" y="190"/>
                    <a:pt x="56" y="190"/>
                    <a:pt x="102" y="205"/>
                  </a:cubicBezTo>
                  <a:lnTo>
                    <a:pt x="102" y="1"/>
                  </a:lnTo>
                  <a:close/>
                  <a:moveTo>
                    <a:pt x="130" y="1"/>
                  </a:moveTo>
                  <a:lnTo>
                    <a:pt x="116" y="205"/>
                  </a:lnTo>
                  <a:lnTo>
                    <a:pt x="204" y="205"/>
                  </a:lnTo>
                  <a:lnTo>
                    <a:pt x="218" y="1"/>
                  </a:lnTo>
                  <a:close/>
                  <a:moveTo>
                    <a:pt x="250" y="1"/>
                  </a:moveTo>
                  <a:lnTo>
                    <a:pt x="232" y="205"/>
                  </a:lnTo>
                  <a:cubicBezTo>
                    <a:pt x="278" y="205"/>
                    <a:pt x="306" y="219"/>
                    <a:pt x="338" y="219"/>
                  </a:cubicBezTo>
                  <a:lnTo>
                    <a:pt x="352" y="1"/>
                  </a:lnTo>
                  <a:close/>
                </a:path>
              </a:pathLst>
            </a:custGeom>
            <a:solidFill>
              <a:srgbClr val="E8D5C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12" name="Google Shape;1212;p53"/>
            <p:cNvSpPr/>
            <p:nvPr/>
          </p:nvSpPr>
          <p:spPr>
            <a:xfrm>
              <a:off x="7212763" y="4262757"/>
              <a:ext cx="1767" cy="12488"/>
            </a:xfrm>
            <a:custGeom>
              <a:avLst/>
              <a:gdLst/>
              <a:ahLst/>
              <a:cxnLst/>
              <a:rect l="l" t="t" r="r" b="b"/>
              <a:pathLst>
                <a:path w="29" h="205" extrusionOk="0">
                  <a:moveTo>
                    <a:pt x="0" y="1"/>
                  </a:moveTo>
                  <a:lnTo>
                    <a:pt x="0" y="205"/>
                  </a:lnTo>
                  <a:lnTo>
                    <a:pt x="14" y="205"/>
                  </a:lnTo>
                  <a:lnTo>
                    <a:pt x="28" y="1"/>
                  </a:lnTo>
                  <a:close/>
                </a:path>
              </a:pathLst>
            </a:custGeom>
            <a:solidFill>
              <a:srgbClr val="11485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13" name="Google Shape;1213;p53"/>
            <p:cNvSpPr/>
            <p:nvPr/>
          </p:nvSpPr>
          <p:spPr>
            <a:xfrm>
              <a:off x="7218977" y="4262757"/>
              <a:ext cx="2802" cy="12488"/>
            </a:xfrm>
            <a:custGeom>
              <a:avLst/>
              <a:gdLst/>
              <a:ahLst/>
              <a:cxnLst/>
              <a:rect l="l" t="t" r="r" b="b"/>
              <a:pathLst>
                <a:path w="46" h="205" extrusionOk="0">
                  <a:moveTo>
                    <a:pt x="14" y="1"/>
                  </a:moveTo>
                  <a:lnTo>
                    <a:pt x="0" y="205"/>
                  </a:lnTo>
                  <a:lnTo>
                    <a:pt x="28" y="205"/>
                  </a:lnTo>
                  <a:lnTo>
                    <a:pt x="46" y="1"/>
                  </a:lnTo>
                  <a:close/>
                </a:path>
              </a:pathLst>
            </a:custGeom>
            <a:solidFill>
              <a:srgbClr val="11485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14" name="Google Shape;1214;p53"/>
            <p:cNvSpPr/>
            <p:nvPr/>
          </p:nvSpPr>
          <p:spPr>
            <a:xfrm>
              <a:off x="7227079" y="4262757"/>
              <a:ext cx="2680" cy="13341"/>
            </a:xfrm>
            <a:custGeom>
              <a:avLst/>
              <a:gdLst/>
              <a:ahLst/>
              <a:cxnLst/>
              <a:rect l="l" t="t" r="r" b="b"/>
              <a:pathLst>
                <a:path w="44" h="219" extrusionOk="0">
                  <a:moveTo>
                    <a:pt x="15" y="1"/>
                  </a:moveTo>
                  <a:lnTo>
                    <a:pt x="1" y="219"/>
                  </a:lnTo>
                  <a:lnTo>
                    <a:pt x="29" y="219"/>
                  </a:lnTo>
                  <a:lnTo>
                    <a:pt x="43" y="1"/>
                  </a:lnTo>
                  <a:close/>
                </a:path>
              </a:pathLst>
            </a:custGeom>
            <a:solidFill>
              <a:srgbClr val="11485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15" name="Google Shape;1215;p53"/>
            <p:cNvSpPr/>
            <p:nvPr/>
          </p:nvSpPr>
          <p:spPr>
            <a:xfrm>
              <a:off x="7235060" y="4261661"/>
              <a:ext cx="1767" cy="14437"/>
            </a:xfrm>
            <a:custGeom>
              <a:avLst/>
              <a:gdLst/>
              <a:ahLst/>
              <a:cxnLst/>
              <a:rect l="l" t="t" r="r" b="b"/>
              <a:pathLst>
                <a:path w="29" h="237" extrusionOk="0">
                  <a:moveTo>
                    <a:pt x="14" y="1"/>
                  </a:moveTo>
                  <a:lnTo>
                    <a:pt x="0" y="237"/>
                  </a:lnTo>
                  <a:lnTo>
                    <a:pt x="14" y="237"/>
                  </a:lnTo>
                  <a:lnTo>
                    <a:pt x="28" y="1"/>
                  </a:lnTo>
                  <a:close/>
                </a:path>
              </a:pathLst>
            </a:custGeom>
            <a:solidFill>
              <a:srgbClr val="11485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16" name="Google Shape;1216;p53"/>
            <p:cNvSpPr/>
            <p:nvPr/>
          </p:nvSpPr>
          <p:spPr>
            <a:xfrm>
              <a:off x="7243162" y="4260808"/>
              <a:ext cx="1767" cy="15290"/>
            </a:xfrm>
            <a:custGeom>
              <a:avLst/>
              <a:gdLst/>
              <a:ahLst/>
              <a:cxnLst/>
              <a:rect l="l" t="t" r="r" b="b"/>
              <a:pathLst>
                <a:path w="29" h="251" extrusionOk="0">
                  <a:moveTo>
                    <a:pt x="15" y="1"/>
                  </a:moveTo>
                  <a:lnTo>
                    <a:pt x="1" y="251"/>
                  </a:lnTo>
                  <a:lnTo>
                    <a:pt x="15" y="251"/>
                  </a:lnTo>
                  <a:lnTo>
                    <a:pt x="29" y="1"/>
                  </a:lnTo>
                  <a:close/>
                </a:path>
              </a:pathLst>
            </a:custGeom>
            <a:solidFill>
              <a:srgbClr val="11485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17" name="Google Shape;1217;p53"/>
            <p:cNvSpPr/>
            <p:nvPr/>
          </p:nvSpPr>
          <p:spPr>
            <a:xfrm>
              <a:off x="7026960" y="4008058"/>
              <a:ext cx="377826" cy="255244"/>
            </a:xfrm>
            <a:custGeom>
              <a:avLst/>
              <a:gdLst/>
              <a:ahLst/>
              <a:cxnLst/>
              <a:rect l="l" t="t" r="r" b="b"/>
              <a:pathLst>
                <a:path w="6202" h="4190" extrusionOk="0">
                  <a:moveTo>
                    <a:pt x="5017" y="1"/>
                  </a:moveTo>
                  <a:cubicBezTo>
                    <a:pt x="4934" y="1"/>
                    <a:pt x="4840" y="14"/>
                    <a:pt x="4735" y="48"/>
                  </a:cubicBezTo>
                  <a:cubicBezTo>
                    <a:pt x="4411" y="165"/>
                    <a:pt x="4193" y="414"/>
                    <a:pt x="4046" y="632"/>
                  </a:cubicBezTo>
                  <a:cubicBezTo>
                    <a:pt x="3989" y="910"/>
                    <a:pt x="3856" y="1747"/>
                    <a:pt x="3856" y="1849"/>
                  </a:cubicBezTo>
                  <a:cubicBezTo>
                    <a:pt x="3856" y="1965"/>
                    <a:pt x="3708" y="2127"/>
                    <a:pt x="3212" y="2289"/>
                  </a:cubicBezTo>
                  <a:cubicBezTo>
                    <a:pt x="2727" y="2451"/>
                    <a:pt x="0" y="3404"/>
                    <a:pt x="0" y="3404"/>
                  </a:cubicBezTo>
                  <a:cubicBezTo>
                    <a:pt x="0" y="3404"/>
                    <a:pt x="1439" y="3918"/>
                    <a:pt x="2037" y="4062"/>
                  </a:cubicBezTo>
                  <a:cubicBezTo>
                    <a:pt x="2280" y="4115"/>
                    <a:pt x="2652" y="4190"/>
                    <a:pt x="3084" y="4190"/>
                  </a:cubicBezTo>
                  <a:cubicBezTo>
                    <a:pt x="3749" y="4190"/>
                    <a:pt x="4556" y="4012"/>
                    <a:pt x="5249" y="3302"/>
                  </a:cubicBezTo>
                  <a:cubicBezTo>
                    <a:pt x="6202" y="2335"/>
                    <a:pt x="5674" y="706"/>
                    <a:pt x="5425" y="136"/>
                  </a:cubicBezTo>
                  <a:cubicBezTo>
                    <a:pt x="5362" y="84"/>
                    <a:pt x="5224" y="1"/>
                    <a:pt x="5017" y="1"/>
                  </a:cubicBezTo>
                  <a:close/>
                </a:path>
              </a:pathLst>
            </a:custGeom>
            <a:solidFill>
              <a:srgbClr val="F2AC9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18" name="Google Shape;1218;p53"/>
            <p:cNvSpPr/>
            <p:nvPr/>
          </p:nvSpPr>
          <p:spPr>
            <a:xfrm>
              <a:off x="7259245" y="4085972"/>
              <a:ext cx="7128" cy="34784"/>
            </a:xfrm>
            <a:custGeom>
              <a:avLst/>
              <a:gdLst/>
              <a:ahLst/>
              <a:cxnLst/>
              <a:rect l="l" t="t" r="r" b="b"/>
              <a:pathLst>
                <a:path w="117" h="571" extrusionOk="0">
                  <a:moveTo>
                    <a:pt x="15" y="1"/>
                  </a:moveTo>
                  <a:lnTo>
                    <a:pt x="0" y="71"/>
                  </a:lnTo>
                  <a:cubicBezTo>
                    <a:pt x="29" y="293"/>
                    <a:pt x="43" y="511"/>
                    <a:pt x="43" y="570"/>
                  </a:cubicBezTo>
                  <a:cubicBezTo>
                    <a:pt x="43" y="511"/>
                    <a:pt x="71" y="278"/>
                    <a:pt x="117" y="15"/>
                  </a:cubicBezTo>
                  <a:cubicBezTo>
                    <a:pt x="71" y="15"/>
                    <a:pt x="43" y="1"/>
                    <a:pt x="15" y="1"/>
                  </a:cubicBezTo>
                  <a:close/>
                </a:path>
              </a:pathLst>
            </a:custGeom>
            <a:solidFill>
              <a:srgbClr val="418C8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19" name="Google Shape;1219;p53"/>
            <p:cNvSpPr/>
            <p:nvPr/>
          </p:nvSpPr>
          <p:spPr>
            <a:xfrm>
              <a:off x="7259245" y="4085972"/>
              <a:ext cx="914" cy="4325"/>
            </a:xfrm>
            <a:custGeom>
              <a:avLst/>
              <a:gdLst/>
              <a:ahLst/>
              <a:cxnLst/>
              <a:rect l="l" t="t" r="r" b="b"/>
              <a:pathLst>
                <a:path w="15" h="71" extrusionOk="0">
                  <a:moveTo>
                    <a:pt x="0" y="1"/>
                  </a:moveTo>
                  <a:lnTo>
                    <a:pt x="0" y="71"/>
                  </a:lnTo>
                  <a:lnTo>
                    <a:pt x="15" y="1"/>
                  </a:lnTo>
                  <a:close/>
                </a:path>
              </a:pathLst>
            </a:custGeom>
            <a:solidFill>
              <a:srgbClr val="E8D5C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20" name="Google Shape;1220;p53"/>
            <p:cNvSpPr/>
            <p:nvPr/>
          </p:nvSpPr>
          <p:spPr>
            <a:xfrm>
              <a:off x="7026960" y="4215424"/>
              <a:ext cx="914" cy="61"/>
            </a:xfrm>
            <a:custGeom>
              <a:avLst/>
              <a:gdLst/>
              <a:ahLst/>
              <a:cxnLst/>
              <a:rect l="l" t="t" r="r" b="b"/>
              <a:pathLst>
                <a:path w="15" h="1" extrusionOk="0">
                  <a:moveTo>
                    <a:pt x="0" y="0"/>
                  </a:moveTo>
                  <a:lnTo>
                    <a:pt x="15" y="0"/>
                  </a:lnTo>
                  <a:close/>
                  <a:moveTo>
                    <a:pt x="0" y="0"/>
                  </a:moveTo>
                  <a:close/>
                  <a:moveTo>
                    <a:pt x="0" y="0"/>
                  </a:moveTo>
                  <a:close/>
                  <a:moveTo>
                    <a:pt x="0" y="0"/>
                  </a:moveTo>
                  <a:close/>
                </a:path>
              </a:pathLst>
            </a:custGeom>
            <a:solidFill>
              <a:srgbClr val="3B756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21" name="Google Shape;1221;p53"/>
            <p:cNvSpPr/>
            <p:nvPr/>
          </p:nvSpPr>
          <p:spPr>
            <a:xfrm>
              <a:off x="7026960" y="4086825"/>
              <a:ext cx="277795" cy="161614"/>
            </a:xfrm>
            <a:custGeom>
              <a:avLst/>
              <a:gdLst/>
              <a:ahLst/>
              <a:cxnLst/>
              <a:rect l="l" t="t" r="r" b="b"/>
              <a:pathLst>
                <a:path w="4560" h="2653" extrusionOk="0">
                  <a:moveTo>
                    <a:pt x="3930" y="1"/>
                  </a:moveTo>
                  <a:cubicBezTo>
                    <a:pt x="3884" y="264"/>
                    <a:pt x="3856" y="497"/>
                    <a:pt x="3856" y="556"/>
                  </a:cubicBezTo>
                  <a:cubicBezTo>
                    <a:pt x="3856" y="602"/>
                    <a:pt x="3828" y="644"/>
                    <a:pt x="3782" y="704"/>
                  </a:cubicBezTo>
                  <a:cubicBezTo>
                    <a:pt x="3754" y="732"/>
                    <a:pt x="3726" y="760"/>
                    <a:pt x="3680" y="792"/>
                  </a:cubicBezTo>
                  <a:cubicBezTo>
                    <a:pt x="3666" y="792"/>
                    <a:pt x="3666" y="792"/>
                    <a:pt x="3652" y="806"/>
                  </a:cubicBezTo>
                  <a:cubicBezTo>
                    <a:pt x="3620" y="820"/>
                    <a:pt x="3592" y="834"/>
                    <a:pt x="3550" y="866"/>
                  </a:cubicBezTo>
                  <a:cubicBezTo>
                    <a:pt x="3532" y="866"/>
                    <a:pt x="3532" y="866"/>
                    <a:pt x="3518" y="880"/>
                  </a:cubicBezTo>
                  <a:cubicBezTo>
                    <a:pt x="3490" y="894"/>
                    <a:pt x="3444" y="908"/>
                    <a:pt x="3416" y="922"/>
                  </a:cubicBezTo>
                  <a:lnTo>
                    <a:pt x="3388" y="922"/>
                  </a:lnTo>
                  <a:cubicBezTo>
                    <a:pt x="3356" y="936"/>
                    <a:pt x="3314" y="954"/>
                    <a:pt x="3286" y="968"/>
                  </a:cubicBezTo>
                  <a:cubicBezTo>
                    <a:pt x="3268" y="968"/>
                    <a:pt x="3268" y="982"/>
                    <a:pt x="3254" y="982"/>
                  </a:cubicBezTo>
                  <a:cubicBezTo>
                    <a:pt x="3240" y="982"/>
                    <a:pt x="3226" y="982"/>
                    <a:pt x="3212" y="996"/>
                  </a:cubicBezTo>
                  <a:cubicBezTo>
                    <a:pt x="3198" y="996"/>
                    <a:pt x="3180" y="996"/>
                    <a:pt x="3166" y="1010"/>
                  </a:cubicBezTo>
                  <a:lnTo>
                    <a:pt x="3138" y="1010"/>
                  </a:lnTo>
                  <a:cubicBezTo>
                    <a:pt x="3110" y="1024"/>
                    <a:pt x="3078" y="1042"/>
                    <a:pt x="3036" y="1056"/>
                  </a:cubicBezTo>
                  <a:cubicBezTo>
                    <a:pt x="2670" y="1172"/>
                    <a:pt x="1995" y="1408"/>
                    <a:pt x="1365" y="1626"/>
                  </a:cubicBezTo>
                  <a:cubicBezTo>
                    <a:pt x="648" y="1875"/>
                    <a:pt x="0" y="2111"/>
                    <a:pt x="0" y="2111"/>
                  </a:cubicBezTo>
                  <a:lnTo>
                    <a:pt x="15" y="2111"/>
                  </a:lnTo>
                  <a:cubicBezTo>
                    <a:pt x="120" y="2153"/>
                    <a:pt x="982" y="2463"/>
                    <a:pt x="1615" y="2653"/>
                  </a:cubicBezTo>
                  <a:cubicBezTo>
                    <a:pt x="1717" y="2593"/>
                    <a:pt x="1847" y="2537"/>
                    <a:pt x="2023" y="2477"/>
                  </a:cubicBezTo>
                  <a:cubicBezTo>
                    <a:pt x="2508" y="2315"/>
                    <a:pt x="3166" y="1921"/>
                    <a:pt x="3166" y="1921"/>
                  </a:cubicBezTo>
                  <a:cubicBezTo>
                    <a:pt x="3166" y="1921"/>
                    <a:pt x="3958" y="1847"/>
                    <a:pt x="4253" y="1626"/>
                  </a:cubicBezTo>
                  <a:cubicBezTo>
                    <a:pt x="4559" y="1422"/>
                    <a:pt x="4411" y="483"/>
                    <a:pt x="4324" y="250"/>
                  </a:cubicBezTo>
                  <a:cubicBezTo>
                    <a:pt x="4267" y="103"/>
                    <a:pt x="4077" y="29"/>
                    <a:pt x="3930" y="1"/>
                  </a:cubicBezTo>
                  <a:close/>
                </a:path>
              </a:pathLst>
            </a:custGeom>
            <a:solidFill>
              <a:srgbClr val="DC907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22" name="Google Shape;1222;p53"/>
            <p:cNvSpPr/>
            <p:nvPr/>
          </p:nvSpPr>
          <p:spPr>
            <a:xfrm>
              <a:off x="6919803" y="4077078"/>
              <a:ext cx="373379" cy="159969"/>
            </a:xfrm>
            <a:custGeom>
              <a:avLst/>
              <a:gdLst/>
              <a:ahLst/>
              <a:cxnLst/>
              <a:rect l="l" t="t" r="r" b="b"/>
              <a:pathLst>
                <a:path w="6129" h="2626" extrusionOk="0">
                  <a:moveTo>
                    <a:pt x="749" y="0"/>
                  </a:moveTo>
                  <a:cubicBezTo>
                    <a:pt x="464" y="0"/>
                    <a:pt x="236" y="217"/>
                    <a:pt x="236" y="217"/>
                  </a:cubicBezTo>
                  <a:cubicBezTo>
                    <a:pt x="236" y="217"/>
                    <a:pt x="32" y="512"/>
                    <a:pt x="15" y="804"/>
                  </a:cubicBezTo>
                  <a:cubicBezTo>
                    <a:pt x="1" y="1082"/>
                    <a:pt x="15" y="2064"/>
                    <a:pt x="1555" y="2503"/>
                  </a:cubicBezTo>
                  <a:cubicBezTo>
                    <a:pt x="1850" y="2590"/>
                    <a:pt x="2148" y="2626"/>
                    <a:pt x="2439" y="2626"/>
                  </a:cubicBezTo>
                  <a:cubicBezTo>
                    <a:pt x="3722" y="2626"/>
                    <a:pt x="4851" y="1933"/>
                    <a:pt x="4851" y="1933"/>
                  </a:cubicBezTo>
                  <a:cubicBezTo>
                    <a:pt x="4851" y="1933"/>
                    <a:pt x="5864" y="1758"/>
                    <a:pt x="5995" y="1420"/>
                  </a:cubicBezTo>
                  <a:cubicBezTo>
                    <a:pt x="6128" y="1082"/>
                    <a:pt x="6068" y="512"/>
                    <a:pt x="5938" y="365"/>
                  </a:cubicBezTo>
                  <a:cubicBezTo>
                    <a:pt x="5858" y="276"/>
                    <a:pt x="5768" y="247"/>
                    <a:pt x="5674" y="247"/>
                  </a:cubicBezTo>
                  <a:cubicBezTo>
                    <a:pt x="5612" y="247"/>
                    <a:pt x="5548" y="260"/>
                    <a:pt x="5485" y="277"/>
                  </a:cubicBezTo>
                  <a:cubicBezTo>
                    <a:pt x="5309" y="305"/>
                    <a:pt x="4517" y="804"/>
                    <a:pt x="3754" y="878"/>
                  </a:cubicBezTo>
                  <a:cubicBezTo>
                    <a:pt x="3650" y="888"/>
                    <a:pt x="3545" y="893"/>
                    <a:pt x="3442" y="893"/>
                  </a:cubicBezTo>
                  <a:cubicBezTo>
                    <a:pt x="2774" y="893"/>
                    <a:pt x="2142" y="701"/>
                    <a:pt x="1774" y="512"/>
                  </a:cubicBezTo>
                  <a:cubicBezTo>
                    <a:pt x="1334" y="305"/>
                    <a:pt x="1204" y="87"/>
                    <a:pt x="866" y="13"/>
                  </a:cubicBezTo>
                  <a:cubicBezTo>
                    <a:pt x="826" y="4"/>
                    <a:pt x="787" y="0"/>
                    <a:pt x="749" y="0"/>
                  </a:cubicBezTo>
                  <a:close/>
                </a:path>
              </a:pathLst>
            </a:custGeom>
            <a:solidFill>
              <a:srgbClr val="F2AC9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23" name="Google Shape;1223;p53"/>
            <p:cNvSpPr/>
            <p:nvPr/>
          </p:nvSpPr>
          <p:spPr>
            <a:xfrm>
              <a:off x="7111820" y="3799291"/>
              <a:ext cx="58118" cy="24245"/>
            </a:xfrm>
            <a:custGeom>
              <a:avLst/>
              <a:gdLst/>
              <a:ahLst/>
              <a:cxnLst/>
              <a:rect l="l" t="t" r="r" b="b"/>
              <a:pathLst>
                <a:path w="954" h="398" extrusionOk="0">
                  <a:moveTo>
                    <a:pt x="940" y="0"/>
                  </a:moveTo>
                  <a:cubicBezTo>
                    <a:pt x="926" y="0"/>
                    <a:pt x="926" y="0"/>
                    <a:pt x="926" y="14"/>
                  </a:cubicBezTo>
                  <a:lnTo>
                    <a:pt x="908" y="14"/>
                  </a:lnTo>
                  <a:cubicBezTo>
                    <a:pt x="908" y="28"/>
                    <a:pt x="908" y="46"/>
                    <a:pt x="894" y="60"/>
                  </a:cubicBezTo>
                  <a:cubicBezTo>
                    <a:pt x="880" y="74"/>
                    <a:pt x="866" y="116"/>
                    <a:pt x="838" y="148"/>
                  </a:cubicBezTo>
                  <a:cubicBezTo>
                    <a:pt x="820" y="176"/>
                    <a:pt x="792" y="190"/>
                    <a:pt x="778" y="204"/>
                  </a:cubicBezTo>
                  <a:cubicBezTo>
                    <a:pt x="750" y="222"/>
                    <a:pt x="732" y="250"/>
                    <a:pt x="704" y="264"/>
                  </a:cubicBezTo>
                  <a:cubicBezTo>
                    <a:pt x="676" y="278"/>
                    <a:pt x="644" y="278"/>
                    <a:pt x="616" y="292"/>
                  </a:cubicBezTo>
                  <a:cubicBezTo>
                    <a:pt x="602" y="292"/>
                    <a:pt x="588" y="310"/>
                    <a:pt x="574" y="310"/>
                  </a:cubicBezTo>
                  <a:lnTo>
                    <a:pt x="514" y="324"/>
                  </a:lnTo>
                  <a:lnTo>
                    <a:pt x="324" y="324"/>
                  </a:lnTo>
                  <a:cubicBezTo>
                    <a:pt x="264" y="310"/>
                    <a:pt x="204" y="292"/>
                    <a:pt x="162" y="264"/>
                  </a:cubicBezTo>
                  <a:cubicBezTo>
                    <a:pt x="134" y="236"/>
                    <a:pt x="88" y="204"/>
                    <a:pt x="74" y="176"/>
                  </a:cubicBezTo>
                  <a:lnTo>
                    <a:pt x="46" y="148"/>
                  </a:lnTo>
                  <a:cubicBezTo>
                    <a:pt x="34" y="148"/>
                    <a:pt x="31" y="142"/>
                    <a:pt x="25" y="142"/>
                  </a:cubicBezTo>
                  <a:cubicBezTo>
                    <a:pt x="22" y="142"/>
                    <a:pt x="19" y="143"/>
                    <a:pt x="14" y="148"/>
                  </a:cubicBezTo>
                  <a:cubicBezTo>
                    <a:pt x="14" y="148"/>
                    <a:pt x="0" y="162"/>
                    <a:pt x="14" y="162"/>
                  </a:cubicBezTo>
                  <a:lnTo>
                    <a:pt x="14" y="176"/>
                  </a:lnTo>
                  <a:cubicBezTo>
                    <a:pt x="14" y="176"/>
                    <a:pt x="14" y="190"/>
                    <a:pt x="46" y="204"/>
                  </a:cubicBezTo>
                  <a:cubicBezTo>
                    <a:pt x="60" y="236"/>
                    <a:pt x="88" y="264"/>
                    <a:pt x="134" y="310"/>
                  </a:cubicBezTo>
                  <a:cubicBezTo>
                    <a:pt x="176" y="338"/>
                    <a:pt x="236" y="366"/>
                    <a:pt x="310" y="380"/>
                  </a:cubicBezTo>
                  <a:cubicBezTo>
                    <a:pt x="352" y="398"/>
                    <a:pt x="380" y="398"/>
                    <a:pt x="426" y="398"/>
                  </a:cubicBezTo>
                  <a:lnTo>
                    <a:pt x="468" y="398"/>
                  </a:lnTo>
                  <a:cubicBezTo>
                    <a:pt x="500" y="398"/>
                    <a:pt x="514" y="398"/>
                    <a:pt x="528" y="380"/>
                  </a:cubicBezTo>
                  <a:lnTo>
                    <a:pt x="588" y="380"/>
                  </a:lnTo>
                  <a:cubicBezTo>
                    <a:pt x="602" y="366"/>
                    <a:pt x="616" y="366"/>
                    <a:pt x="630" y="366"/>
                  </a:cubicBezTo>
                  <a:cubicBezTo>
                    <a:pt x="676" y="352"/>
                    <a:pt x="704" y="338"/>
                    <a:pt x="732" y="324"/>
                  </a:cubicBezTo>
                  <a:cubicBezTo>
                    <a:pt x="764" y="292"/>
                    <a:pt x="792" y="278"/>
                    <a:pt x="820" y="264"/>
                  </a:cubicBezTo>
                  <a:cubicBezTo>
                    <a:pt x="838" y="236"/>
                    <a:pt x="866" y="204"/>
                    <a:pt x="880" y="190"/>
                  </a:cubicBezTo>
                  <a:cubicBezTo>
                    <a:pt x="908" y="148"/>
                    <a:pt x="926" y="102"/>
                    <a:pt x="940" y="74"/>
                  </a:cubicBezTo>
                  <a:cubicBezTo>
                    <a:pt x="940" y="60"/>
                    <a:pt x="954" y="46"/>
                    <a:pt x="954" y="28"/>
                  </a:cubicBezTo>
                  <a:lnTo>
                    <a:pt x="954" y="14"/>
                  </a:lnTo>
                  <a:cubicBezTo>
                    <a:pt x="954" y="14"/>
                    <a:pt x="954" y="0"/>
                    <a:pt x="940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24" name="Google Shape;1224;p53"/>
            <p:cNvSpPr/>
            <p:nvPr/>
          </p:nvSpPr>
          <p:spPr>
            <a:xfrm>
              <a:off x="7172435" y="3642366"/>
              <a:ext cx="112580" cy="56105"/>
            </a:xfrm>
            <a:custGeom>
              <a:avLst/>
              <a:gdLst/>
              <a:ahLst/>
              <a:cxnLst/>
              <a:rect l="l" t="t" r="r" b="b"/>
              <a:pathLst>
                <a:path w="1848" h="921" extrusionOk="0">
                  <a:moveTo>
                    <a:pt x="551" y="0"/>
                  </a:moveTo>
                  <a:cubicBezTo>
                    <a:pt x="473" y="0"/>
                    <a:pt x="405" y="21"/>
                    <a:pt x="353" y="72"/>
                  </a:cubicBezTo>
                  <a:cubicBezTo>
                    <a:pt x="1" y="392"/>
                    <a:pt x="1028" y="831"/>
                    <a:pt x="1176" y="877"/>
                  </a:cubicBezTo>
                  <a:cubicBezTo>
                    <a:pt x="1241" y="894"/>
                    <a:pt x="1382" y="921"/>
                    <a:pt x="1509" y="921"/>
                  </a:cubicBezTo>
                  <a:cubicBezTo>
                    <a:pt x="1695" y="921"/>
                    <a:pt x="1848" y="862"/>
                    <a:pt x="1672" y="627"/>
                  </a:cubicBezTo>
                  <a:cubicBezTo>
                    <a:pt x="1672" y="627"/>
                    <a:pt x="972" y="0"/>
                    <a:pt x="551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25" name="Google Shape;1225;p53"/>
            <p:cNvSpPr/>
            <p:nvPr/>
          </p:nvSpPr>
          <p:spPr>
            <a:xfrm>
              <a:off x="6988763" y="3668683"/>
              <a:ext cx="99970" cy="70542"/>
            </a:xfrm>
            <a:custGeom>
              <a:avLst/>
              <a:gdLst/>
              <a:ahLst/>
              <a:cxnLst/>
              <a:rect l="l" t="t" r="r" b="b"/>
              <a:pathLst>
                <a:path w="1641" h="1158" extrusionOk="0">
                  <a:moveTo>
                    <a:pt x="1102" y="1"/>
                  </a:moveTo>
                  <a:cubicBezTo>
                    <a:pt x="683" y="1"/>
                    <a:pt x="86" y="899"/>
                    <a:pt x="86" y="899"/>
                  </a:cubicBezTo>
                  <a:cubicBezTo>
                    <a:pt x="1" y="1096"/>
                    <a:pt x="72" y="1157"/>
                    <a:pt x="189" y="1157"/>
                  </a:cubicBezTo>
                  <a:cubicBezTo>
                    <a:pt x="333" y="1157"/>
                    <a:pt x="548" y="1064"/>
                    <a:pt x="627" y="1015"/>
                  </a:cubicBezTo>
                  <a:cubicBezTo>
                    <a:pt x="761" y="927"/>
                    <a:pt x="1641" y="269"/>
                    <a:pt x="1229" y="34"/>
                  </a:cubicBezTo>
                  <a:cubicBezTo>
                    <a:pt x="1189" y="11"/>
                    <a:pt x="1146" y="1"/>
                    <a:pt x="1102" y="1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26" name="Google Shape;1226;p53"/>
            <p:cNvSpPr/>
            <p:nvPr/>
          </p:nvSpPr>
          <p:spPr>
            <a:xfrm>
              <a:off x="7104754" y="3685070"/>
              <a:ext cx="44593" cy="110626"/>
            </a:xfrm>
            <a:custGeom>
              <a:avLst/>
              <a:gdLst/>
              <a:ahLst/>
              <a:cxnLst/>
              <a:rect l="l" t="t" r="r" b="b"/>
              <a:pathLst>
                <a:path w="732" h="1816" extrusionOk="0">
                  <a:moveTo>
                    <a:pt x="542" y="0"/>
                  </a:moveTo>
                  <a:lnTo>
                    <a:pt x="542" y="28"/>
                  </a:lnTo>
                  <a:cubicBezTo>
                    <a:pt x="542" y="28"/>
                    <a:pt x="542" y="57"/>
                    <a:pt x="556" y="130"/>
                  </a:cubicBezTo>
                  <a:cubicBezTo>
                    <a:pt x="570" y="204"/>
                    <a:pt x="602" y="306"/>
                    <a:pt x="616" y="440"/>
                  </a:cubicBezTo>
                  <a:cubicBezTo>
                    <a:pt x="644" y="556"/>
                    <a:pt x="658" y="704"/>
                    <a:pt x="672" y="866"/>
                  </a:cubicBezTo>
                  <a:lnTo>
                    <a:pt x="672" y="982"/>
                  </a:lnTo>
                  <a:cubicBezTo>
                    <a:pt x="658" y="1024"/>
                    <a:pt x="658" y="1056"/>
                    <a:pt x="644" y="1098"/>
                  </a:cubicBezTo>
                  <a:cubicBezTo>
                    <a:pt x="644" y="1112"/>
                    <a:pt x="630" y="1129"/>
                    <a:pt x="630" y="1129"/>
                  </a:cubicBezTo>
                  <a:lnTo>
                    <a:pt x="616" y="1129"/>
                  </a:lnTo>
                  <a:lnTo>
                    <a:pt x="616" y="1143"/>
                  </a:lnTo>
                  <a:lnTo>
                    <a:pt x="584" y="1143"/>
                  </a:lnTo>
                  <a:cubicBezTo>
                    <a:pt x="556" y="1143"/>
                    <a:pt x="514" y="1143"/>
                    <a:pt x="468" y="1129"/>
                  </a:cubicBezTo>
                  <a:cubicBezTo>
                    <a:pt x="380" y="1112"/>
                    <a:pt x="306" y="1084"/>
                    <a:pt x="218" y="1084"/>
                  </a:cubicBezTo>
                  <a:cubicBezTo>
                    <a:pt x="162" y="1084"/>
                    <a:pt x="116" y="1098"/>
                    <a:pt x="74" y="1143"/>
                  </a:cubicBezTo>
                  <a:cubicBezTo>
                    <a:pt x="28" y="1172"/>
                    <a:pt x="28" y="1217"/>
                    <a:pt x="14" y="1260"/>
                  </a:cubicBezTo>
                  <a:cubicBezTo>
                    <a:pt x="0" y="1347"/>
                    <a:pt x="0" y="1421"/>
                    <a:pt x="28" y="1509"/>
                  </a:cubicBezTo>
                  <a:cubicBezTo>
                    <a:pt x="74" y="1583"/>
                    <a:pt x="116" y="1625"/>
                    <a:pt x="176" y="1671"/>
                  </a:cubicBezTo>
                  <a:cubicBezTo>
                    <a:pt x="292" y="1745"/>
                    <a:pt x="394" y="1773"/>
                    <a:pt x="468" y="1787"/>
                  </a:cubicBezTo>
                  <a:cubicBezTo>
                    <a:pt x="542" y="1801"/>
                    <a:pt x="584" y="1815"/>
                    <a:pt x="584" y="1815"/>
                  </a:cubicBezTo>
                  <a:lnTo>
                    <a:pt x="602" y="1801"/>
                  </a:lnTo>
                  <a:cubicBezTo>
                    <a:pt x="602" y="1787"/>
                    <a:pt x="602" y="1787"/>
                    <a:pt x="584" y="1787"/>
                  </a:cubicBezTo>
                  <a:cubicBezTo>
                    <a:pt x="584" y="1787"/>
                    <a:pt x="542" y="1773"/>
                    <a:pt x="468" y="1759"/>
                  </a:cubicBezTo>
                  <a:cubicBezTo>
                    <a:pt x="440" y="1745"/>
                    <a:pt x="394" y="1727"/>
                    <a:pt x="352" y="1713"/>
                  </a:cubicBezTo>
                  <a:cubicBezTo>
                    <a:pt x="306" y="1685"/>
                    <a:pt x="264" y="1671"/>
                    <a:pt x="204" y="1625"/>
                  </a:cubicBezTo>
                  <a:cubicBezTo>
                    <a:pt x="162" y="1597"/>
                    <a:pt x="116" y="1537"/>
                    <a:pt x="88" y="1481"/>
                  </a:cubicBezTo>
                  <a:cubicBezTo>
                    <a:pt x="74" y="1421"/>
                    <a:pt x="57" y="1347"/>
                    <a:pt x="74" y="1274"/>
                  </a:cubicBezTo>
                  <a:cubicBezTo>
                    <a:pt x="88" y="1245"/>
                    <a:pt x="102" y="1200"/>
                    <a:pt x="116" y="1186"/>
                  </a:cubicBezTo>
                  <a:cubicBezTo>
                    <a:pt x="145" y="1172"/>
                    <a:pt x="176" y="1158"/>
                    <a:pt x="218" y="1158"/>
                  </a:cubicBezTo>
                  <a:cubicBezTo>
                    <a:pt x="292" y="1158"/>
                    <a:pt x="366" y="1186"/>
                    <a:pt x="454" y="1200"/>
                  </a:cubicBezTo>
                  <a:cubicBezTo>
                    <a:pt x="496" y="1200"/>
                    <a:pt x="542" y="1217"/>
                    <a:pt x="602" y="1217"/>
                  </a:cubicBezTo>
                  <a:lnTo>
                    <a:pt x="630" y="1200"/>
                  </a:lnTo>
                  <a:lnTo>
                    <a:pt x="644" y="1200"/>
                  </a:lnTo>
                  <a:cubicBezTo>
                    <a:pt x="658" y="1186"/>
                    <a:pt x="658" y="1186"/>
                    <a:pt x="672" y="1186"/>
                  </a:cubicBezTo>
                  <a:cubicBezTo>
                    <a:pt x="690" y="1172"/>
                    <a:pt x="704" y="1143"/>
                    <a:pt x="718" y="1112"/>
                  </a:cubicBezTo>
                  <a:cubicBezTo>
                    <a:pt x="732" y="1070"/>
                    <a:pt x="732" y="1024"/>
                    <a:pt x="732" y="982"/>
                  </a:cubicBezTo>
                  <a:lnTo>
                    <a:pt x="732" y="866"/>
                  </a:lnTo>
                  <a:cubicBezTo>
                    <a:pt x="732" y="778"/>
                    <a:pt x="718" y="704"/>
                    <a:pt x="704" y="630"/>
                  </a:cubicBezTo>
                  <a:cubicBezTo>
                    <a:pt x="690" y="556"/>
                    <a:pt x="690" y="482"/>
                    <a:pt x="672" y="426"/>
                  </a:cubicBezTo>
                  <a:cubicBezTo>
                    <a:pt x="644" y="306"/>
                    <a:pt x="616" y="204"/>
                    <a:pt x="602" y="130"/>
                  </a:cubicBezTo>
                  <a:cubicBezTo>
                    <a:pt x="570" y="57"/>
                    <a:pt x="570" y="14"/>
                    <a:pt x="570" y="14"/>
                  </a:cubicBezTo>
                  <a:cubicBezTo>
                    <a:pt x="556" y="14"/>
                    <a:pt x="556" y="0"/>
                    <a:pt x="542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27" name="Google Shape;1227;p53"/>
            <p:cNvSpPr/>
            <p:nvPr/>
          </p:nvSpPr>
          <p:spPr>
            <a:xfrm>
              <a:off x="7014532" y="3738617"/>
              <a:ext cx="76759" cy="50379"/>
            </a:xfrm>
            <a:custGeom>
              <a:avLst/>
              <a:gdLst/>
              <a:ahLst/>
              <a:cxnLst/>
              <a:rect l="l" t="t" r="r" b="b"/>
              <a:pathLst>
                <a:path w="1260" h="827" extrusionOk="0">
                  <a:moveTo>
                    <a:pt x="542" y="1"/>
                  </a:moveTo>
                  <a:cubicBezTo>
                    <a:pt x="468" y="15"/>
                    <a:pt x="412" y="29"/>
                    <a:pt x="338" y="57"/>
                  </a:cubicBezTo>
                  <a:cubicBezTo>
                    <a:pt x="278" y="89"/>
                    <a:pt x="219" y="131"/>
                    <a:pt x="176" y="177"/>
                  </a:cubicBezTo>
                  <a:cubicBezTo>
                    <a:pt x="131" y="219"/>
                    <a:pt x="102" y="279"/>
                    <a:pt x="74" y="321"/>
                  </a:cubicBezTo>
                  <a:cubicBezTo>
                    <a:pt x="43" y="381"/>
                    <a:pt x="29" y="426"/>
                    <a:pt x="15" y="483"/>
                  </a:cubicBezTo>
                  <a:cubicBezTo>
                    <a:pt x="15" y="514"/>
                    <a:pt x="0" y="528"/>
                    <a:pt x="0" y="556"/>
                  </a:cubicBezTo>
                  <a:lnTo>
                    <a:pt x="0" y="616"/>
                  </a:lnTo>
                  <a:cubicBezTo>
                    <a:pt x="0" y="658"/>
                    <a:pt x="15" y="704"/>
                    <a:pt x="15" y="718"/>
                  </a:cubicBezTo>
                  <a:cubicBezTo>
                    <a:pt x="29" y="746"/>
                    <a:pt x="29" y="778"/>
                    <a:pt x="43" y="792"/>
                  </a:cubicBezTo>
                  <a:lnTo>
                    <a:pt x="43" y="806"/>
                  </a:lnTo>
                  <a:cubicBezTo>
                    <a:pt x="55" y="816"/>
                    <a:pt x="66" y="826"/>
                    <a:pt x="76" y="826"/>
                  </a:cubicBezTo>
                  <a:cubicBezTo>
                    <a:pt x="80" y="826"/>
                    <a:pt x="84" y="824"/>
                    <a:pt x="88" y="820"/>
                  </a:cubicBezTo>
                  <a:cubicBezTo>
                    <a:pt x="88" y="820"/>
                    <a:pt x="102" y="806"/>
                    <a:pt x="102" y="792"/>
                  </a:cubicBezTo>
                  <a:lnTo>
                    <a:pt x="88" y="778"/>
                  </a:lnTo>
                  <a:lnTo>
                    <a:pt x="88" y="718"/>
                  </a:lnTo>
                  <a:cubicBezTo>
                    <a:pt x="88" y="690"/>
                    <a:pt x="74" y="658"/>
                    <a:pt x="88" y="616"/>
                  </a:cubicBezTo>
                  <a:lnTo>
                    <a:pt x="88" y="556"/>
                  </a:lnTo>
                  <a:cubicBezTo>
                    <a:pt x="88" y="542"/>
                    <a:pt x="102" y="528"/>
                    <a:pt x="102" y="497"/>
                  </a:cubicBezTo>
                  <a:cubicBezTo>
                    <a:pt x="117" y="454"/>
                    <a:pt x="131" y="409"/>
                    <a:pt x="162" y="381"/>
                  </a:cubicBezTo>
                  <a:cubicBezTo>
                    <a:pt x="176" y="338"/>
                    <a:pt x="219" y="293"/>
                    <a:pt x="250" y="250"/>
                  </a:cubicBezTo>
                  <a:cubicBezTo>
                    <a:pt x="338" y="177"/>
                    <a:pt x="440" y="131"/>
                    <a:pt x="556" y="117"/>
                  </a:cubicBezTo>
                  <a:cubicBezTo>
                    <a:pt x="586" y="110"/>
                    <a:pt x="616" y="106"/>
                    <a:pt x="645" y="106"/>
                  </a:cubicBezTo>
                  <a:cubicBezTo>
                    <a:pt x="675" y="106"/>
                    <a:pt x="704" y="110"/>
                    <a:pt x="732" y="117"/>
                  </a:cubicBezTo>
                  <a:cubicBezTo>
                    <a:pt x="778" y="117"/>
                    <a:pt x="834" y="131"/>
                    <a:pt x="880" y="162"/>
                  </a:cubicBezTo>
                  <a:cubicBezTo>
                    <a:pt x="982" y="205"/>
                    <a:pt x="1070" y="279"/>
                    <a:pt x="1116" y="352"/>
                  </a:cubicBezTo>
                  <a:cubicBezTo>
                    <a:pt x="1144" y="381"/>
                    <a:pt x="1158" y="426"/>
                    <a:pt x="1172" y="454"/>
                  </a:cubicBezTo>
                  <a:cubicBezTo>
                    <a:pt x="1186" y="483"/>
                    <a:pt x="1186" y="514"/>
                    <a:pt x="1186" y="542"/>
                  </a:cubicBezTo>
                  <a:cubicBezTo>
                    <a:pt x="1203" y="570"/>
                    <a:pt x="1203" y="585"/>
                    <a:pt x="1203" y="602"/>
                  </a:cubicBezTo>
                  <a:lnTo>
                    <a:pt x="1203" y="630"/>
                  </a:lnTo>
                  <a:cubicBezTo>
                    <a:pt x="1203" y="644"/>
                    <a:pt x="1218" y="658"/>
                    <a:pt x="1232" y="658"/>
                  </a:cubicBezTo>
                  <a:cubicBezTo>
                    <a:pt x="1246" y="658"/>
                    <a:pt x="1260" y="644"/>
                    <a:pt x="1260" y="630"/>
                  </a:cubicBezTo>
                  <a:lnTo>
                    <a:pt x="1260" y="602"/>
                  </a:lnTo>
                  <a:lnTo>
                    <a:pt x="1260" y="542"/>
                  </a:lnTo>
                  <a:cubicBezTo>
                    <a:pt x="1246" y="514"/>
                    <a:pt x="1246" y="468"/>
                    <a:pt x="1232" y="440"/>
                  </a:cubicBezTo>
                  <a:cubicBezTo>
                    <a:pt x="1232" y="409"/>
                    <a:pt x="1218" y="395"/>
                    <a:pt x="1218" y="366"/>
                  </a:cubicBezTo>
                  <a:cubicBezTo>
                    <a:pt x="1203" y="352"/>
                    <a:pt x="1186" y="321"/>
                    <a:pt x="1186" y="307"/>
                  </a:cubicBezTo>
                  <a:cubicBezTo>
                    <a:pt x="1130" y="219"/>
                    <a:pt x="1042" y="131"/>
                    <a:pt x="922" y="75"/>
                  </a:cubicBezTo>
                  <a:cubicBezTo>
                    <a:pt x="880" y="43"/>
                    <a:pt x="806" y="15"/>
                    <a:pt x="746" y="15"/>
                  </a:cubicBezTo>
                  <a:cubicBezTo>
                    <a:pt x="676" y="1"/>
                    <a:pt x="602" y="1"/>
                    <a:pt x="542" y="1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28" name="Google Shape;1228;p53"/>
            <p:cNvSpPr/>
            <p:nvPr/>
          </p:nvSpPr>
          <p:spPr>
            <a:xfrm>
              <a:off x="6997597" y="3776995"/>
              <a:ext cx="21505" cy="5422"/>
            </a:xfrm>
            <a:custGeom>
              <a:avLst/>
              <a:gdLst/>
              <a:ahLst/>
              <a:cxnLst/>
              <a:rect l="l" t="t" r="r" b="b"/>
              <a:pathLst>
                <a:path w="353" h="89" extrusionOk="0">
                  <a:moveTo>
                    <a:pt x="293" y="0"/>
                  </a:moveTo>
                  <a:lnTo>
                    <a:pt x="29" y="28"/>
                  </a:lnTo>
                  <a:cubicBezTo>
                    <a:pt x="15" y="28"/>
                    <a:pt x="1" y="43"/>
                    <a:pt x="1" y="60"/>
                  </a:cubicBezTo>
                  <a:cubicBezTo>
                    <a:pt x="1" y="74"/>
                    <a:pt x="15" y="88"/>
                    <a:pt x="29" y="88"/>
                  </a:cubicBezTo>
                  <a:lnTo>
                    <a:pt x="307" y="88"/>
                  </a:lnTo>
                  <a:cubicBezTo>
                    <a:pt x="321" y="88"/>
                    <a:pt x="352" y="74"/>
                    <a:pt x="352" y="43"/>
                  </a:cubicBezTo>
                  <a:cubicBezTo>
                    <a:pt x="338" y="14"/>
                    <a:pt x="321" y="0"/>
                    <a:pt x="293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29" name="Google Shape;1229;p53"/>
            <p:cNvSpPr/>
            <p:nvPr/>
          </p:nvSpPr>
          <p:spPr>
            <a:xfrm>
              <a:off x="6997597" y="3767979"/>
              <a:ext cx="22358" cy="8224"/>
            </a:xfrm>
            <a:custGeom>
              <a:avLst/>
              <a:gdLst/>
              <a:ahLst/>
              <a:cxnLst/>
              <a:rect l="l" t="t" r="r" b="b"/>
              <a:pathLst>
                <a:path w="367" h="135" extrusionOk="0">
                  <a:moveTo>
                    <a:pt x="43" y="1"/>
                  </a:moveTo>
                  <a:cubicBezTo>
                    <a:pt x="29" y="1"/>
                    <a:pt x="15" y="15"/>
                    <a:pt x="15" y="32"/>
                  </a:cubicBezTo>
                  <a:cubicBezTo>
                    <a:pt x="1" y="46"/>
                    <a:pt x="15" y="60"/>
                    <a:pt x="29" y="74"/>
                  </a:cubicBezTo>
                  <a:lnTo>
                    <a:pt x="293" y="134"/>
                  </a:lnTo>
                  <a:lnTo>
                    <a:pt x="307" y="134"/>
                  </a:lnTo>
                  <a:cubicBezTo>
                    <a:pt x="338" y="134"/>
                    <a:pt x="352" y="120"/>
                    <a:pt x="352" y="88"/>
                  </a:cubicBezTo>
                  <a:cubicBezTo>
                    <a:pt x="366" y="60"/>
                    <a:pt x="338" y="46"/>
                    <a:pt x="307" y="46"/>
                  </a:cubicBezTo>
                  <a:lnTo>
                    <a:pt x="43" y="1"/>
                  </a:ln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30" name="Google Shape;1230;p53"/>
            <p:cNvSpPr/>
            <p:nvPr/>
          </p:nvSpPr>
          <p:spPr>
            <a:xfrm>
              <a:off x="6999302" y="3756405"/>
              <a:ext cx="20652" cy="11635"/>
            </a:xfrm>
            <a:custGeom>
              <a:avLst/>
              <a:gdLst/>
              <a:ahLst/>
              <a:cxnLst/>
              <a:rect l="l" t="t" r="r" b="b"/>
              <a:pathLst>
                <a:path w="339" h="191" extrusionOk="0">
                  <a:moveTo>
                    <a:pt x="46" y="1"/>
                  </a:moveTo>
                  <a:cubicBezTo>
                    <a:pt x="29" y="1"/>
                    <a:pt x="15" y="15"/>
                    <a:pt x="15" y="29"/>
                  </a:cubicBezTo>
                  <a:cubicBezTo>
                    <a:pt x="1" y="46"/>
                    <a:pt x="15" y="60"/>
                    <a:pt x="29" y="74"/>
                  </a:cubicBezTo>
                  <a:lnTo>
                    <a:pt x="265" y="191"/>
                  </a:lnTo>
                  <a:lnTo>
                    <a:pt x="279" y="191"/>
                  </a:lnTo>
                  <a:cubicBezTo>
                    <a:pt x="293" y="191"/>
                    <a:pt x="324" y="176"/>
                    <a:pt x="338" y="162"/>
                  </a:cubicBezTo>
                  <a:cubicBezTo>
                    <a:pt x="338" y="134"/>
                    <a:pt x="338" y="103"/>
                    <a:pt x="310" y="103"/>
                  </a:cubicBezTo>
                  <a:lnTo>
                    <a:pt x="46" y="1"/>
                  </a:ln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31" name="Google Shape;1231;p53"/>
            <p:cNvSpPr/>
            <p:nvPr/>
          </p:nvSpPr>
          <p:spPr>
            <a:xfrm>
              <a:off x="7181451" y="3713762"/>
              <a:ext cx="77856" cy="52572"/>
            </a:xfrm>
            <a:custGeom>
              <a:avLst/>
              <a:gdLst/>
              <a:ahLst/>
              <a:cxnLst/>
              <a:rect l="l" t="t" r="r" b="b"/>
              <a:pathLst>
                <a:path w="1278" h="863" extrusionOk="0">
                  <a:moveTo>
                    <a:pt x="651" y="1"/>
                  </a:moveTo>
                  <a:cubicBezTo>
                    <a:pt x="616" y="1"/>
                    <a:pt x="579" y="4"/>
                    <a:pt x="542" y="11"/>
                  </a:cubicBezTo>
                  <a:cubicBezTo>
                    <a:pt x="468" y="25"/>
                    <a:pt x="412" y="43"/>
                    <a:pt x="352" y="85"/>
                  </a:cubicBezTo>
                  <a:cubicBezTo>
                    <a:pt x="279" y="113"/>
                    <a:pt x="236" y="145"/>
                    <a:pt x="176" y="201"/>
                  </a:cubicBezTo>
                  <a:cubicBezTo>
                    <a:pt x="89" y="289"/>
                    <a:pt x="29" y="409"/>
                    <a:pt x="15" y="511"/>
                  </a:cubicBezTo>
                  <a:cubicBezTo>
                    <a:pt x="1" y="525"/>
                    <a:pt x="1" y="553"/>
                    <a:pt x="1" y="585"/>
                  </a:cubicBezTo>
                  <a:lnTo>
                    <a:pt x="1" y="641"/>
                  </a:lnTo>
                  <a:cubicBezTo>
                    <a:pt x="1" y="687"/>
                    <a:pt x="1" y="729"/>
                    <a:pt x="15" y="760"/>
                  </a:cubicBezTo>
                  <a:cubicBezTo>
                    <a:pt x="15" y="789"/>
                    <a:pt x="29" y="803"/>
                    <a:pt x="29" y="817"/>
                  </a:cubicBezTo>
                  <a:cubicBezTo>
                    <a:pt x="29" y="834"/>
                    <a:pt x="46" y="848"/>
                    <a:pt x="46" y="848"/>
                  </a:cubicBezTo>
                  <a:cubicBezTo>
                    <a:pt x="46" y="862"/>
                    <a:pt x="60" y="862"/>
                    <a:pt x="74" y="862"/>
                  </a:cubicBezTo>
                  <a:cubicBezTo>
                    <a:pt x="89" y="862"/>
                    <a:pt x="89" y="848"/>
                    <a:pt x="89" y="834"/>
                  </a:cubicBezTo>
                  <a:lnTo>
                    <a:pt x="89" y="803"/>
                  </a:lnTo>
                  <a:cubicBezTo>
                    <a:pt x="89" y="789"/>
                    <a:pt x="74" y="774"/>
                    <a:pt x="74" y="746"/>
                  </a:cubicBezTo>
                  <a:lnTo>
                    <a:pt x="74" y="641"/>
                  </a:lnTo>
                  <a:cubicBezTo>
                    <a:pt x="74" y="613"/>
                    <a:pt x="74" y="570"/>
                    <a:pt x="89" y="525"/>
                  </a:cubicBezTo>
                  <a:cubicBezTo>
                    <a:pt x="117" y="437"/>
                    <a:pt x="176" y="349"/>
                    <a:pt x="250" y="275"/>
                  </a:cubicBezTo>
                  <a:cubicBezTo>
                    <a:pt x="293" y="233"/>
                    <a:pt x="338" y="201"/>
                    <a:pt x="398" y="173"/>
                  </a:cubicBezTo>
                  <a:cubicBezTo>
                    <a:pt x="440" y="145"/>
                    <a:pt x="500" y="131"/>
                    <a:pt x="556" y="131"/>
                  </a:cubicBezTo>
                  <a:cubicBezTo>
                    <a:pt x="590" y="122"/>
                    <a:pt x="625" y="118"/>
                    <a:pt x="659" y="118"/>
                  </a:cubicBezTo>
                  <a:cubicBezTo>
                    <a:pt x="746" y="118"/>
                    <a:pt x="831" y="143"/>
                    <a:pt x="894" y="173"/>
                  </a:cubicBezTo>
                  <a:cubicBezTo>
                    <a:pt x="954" y="187"/>
                    <a:pt x="996" y="219"/>
                    <a:pt x="1028" y="261"/>
                  </a:cubicBezTo>
                  <a:cubicBezTo>
                    <a:pt x="1070" y="289"/>
                    <a:pt x="1102" y="321"/>
                    <a:pt x="1130" y="363"/>
                  </a:cubicBezTo>
                  <a:cubicBezTo>
                    <a:pt x="1144" y="377"/>
                    <a:pt x="1144" y="395"/>
                    <a:pt x="1158" y="423"/>
                  </a:cubicBezTo>
                  <a:cubicBezTo>
                    <a:pt x="1158" y="423"/>
                    <a:pt x="1172" y="437"/>
                    <a:pt x="1172" y="451"/>
                  </a:cubicBezTo>
                  <a:lnTo>
                    <a:pt x="1190" y="465"/>
                  </a:lnTo>
                  <a:cubicBezTo>
                    <a:pt x="1204" y="511"/>
                    <a:pt x="1204" y="539"/>
                    <a:pt x="1204" y="553"/>
                  </a:cubicBezTo>
                  <a:cubicBezTo>
                    <a:pt x="1218" y="585"/>
                    <a:pt x="1218" y="613"/>
                    <a:pt x="1218" y="627"/>
                  </a:cubicBezTo>
                  <a:lnTo>
                    <a:pt x="1218" y="641"/>
                  </a:lnTo>
                  <a:cubicBezTo>
                    <a:pt x="1218" y="658"/>
                    <a:pt x="1232" y="672"/>
                    <a:pt x="1246" y="672"/>
                  </a:cubicBezTo>
                  <a:cubicBezTo>
                    <a:pt x="1260" y="672"/>
                    <a:pt x="1277" y="658"/>
                    <a:pt x="1277" y="641"/>
                  </a:cubicBezTo>
                  <a:lnTo>
                    <a:pt x="1277" y="627"/>
                  </a:lnTo>
                  <a:lnTo>
                    <a:pt x="1277" y="553"/>
                  </a:lnTo>
                  <a:cubicBezTo>
                    <a:pt x="1277" y="525"/>
                    <a:pt x="1277" y="483"/>
                    <a:pt x="1260" y="451"/>
                  </a:cubicBezTo>
                  <a:cubicBezTo>
                    <a:pt x="1260" y="423"/>
                    <a:pt x="1246" y="409"/>
                    <a:pt x="1246" y="377"/>
                  </a:cubicBezTo>
                  <a:cubicBezTo>
                    <a:pt x="1232" y="363"/>
                    <a:pt x="1218" y="335"/>
                    <a:pt x="1204" y="321"/>
                  </a:cubicBezTo>
                  <a:cubicBezTo>
                    <a:pt x="1172" y="261"/>
                    <a:pt x="1144" y="219"/>
                    <a:pt x="1102" y="173"/>
                  </a:cubicBezTo>
                  <a:cubicBezTo>
                    <a:pt x="1056" y="131"/>
                    <a:pt x="1014" y="99"/>
                    <a:pt x="954" y="71"/>
                  </a:cubicBezTo>
                  <a:cubicBezTo>
                    <a:pt x="894" y="43"/>
                    <a:pt x="820" y="11"/>
                    <a:pt x="750" y="11"/>
                  </a:cubicBezTo>
                  <a:cubicBezTo>
                    <a:pt x="720" y="4"/>
                    <a:pt x="687" y="1"/>
                    <a:pt x="651" y="1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32" name="Google Shape;1232;p53"/>
            <p:cNvSpPr/>
            <p:nvPr/>
          </p:nvSpPr>
          <p:spPr>
            <a:xfrm>
              <a:off x="7254736" y="3738251"/>
              <a:ext cx="22358" cy="9199"/>
            </a:xfrm>
            <a:custGeom>
              <a:avLst/>
              <a:gdLst/>
              <a:ahLst/>
              <a:cxnLst/>
              <a:rect l="l" t="t" r="r" b="b"/>
              <a:pathLst>
                <a:path w="367" h="151" extrusionOk="0">
                  <a:moveTo>
                    <a:pt x="335" y="1"/>
                  </a:moveTo>
                  <a:cubicBezTo>
                    <a:pt x="331" y="1"/>
                    <a:pt x="326" y="3"/>
                    <a:pt x="321" y="7"/>
                  </a:cubicBezTo>
                  <a:lnTo>
                    <a:pt x="43" y="49"/>
                  </a:lnTo>
                  <a:lnTo>
                    <a:pt x="43" y="63"/>
                  </a:lnTo>
                  <a:cubicBezTo>
                    <a:pt x="15" y="63"/>
                    <a:pt x="1" y="95"/>
                    <a:pt x="15" y="123"/>
                  </a:cubicBezTo>
                  <a:cubicBezTo>
                    <a:pt x="15" y="137"/>
                    <a:pt x="43" y="151"/>
                    <a:pt x="74" y="151"/>
                  </a:cubicBezTo>
                  <a:lnTo>
                    <a:pt x="338" y="63"/>
                  </a:lnTo>
                  <a:cubicBezTo>
                    <a:pt x="352" y="63"/>
                    <a:pt x="366" y="35"/>
                    <a:pt x="352" y="21"/>
                  </a:cubicBezTo>
                  <a:cubicBezTo>
                    <a:pt x="352" y="11"/>
                    <a:pt x="345" y="1"/>
                    <a:pt x="335" y="1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33" name="Google Shape;1233;p53"/>
            <p:cNvSpPr/>
            <p:nvPr/>
          </p:nvSpPr>
          <p:spPr>
            <a:xfrm>
              <a:off x="7251934" y="3728444"/>
              <a:ext cx="20652" cy="13158"/>
            </a:xfrm>
            <a:custGeom>
              <a:avLst/>
              <a:gdLst/>
              <a:ahLst/>
              <a:cxnLst/>
              <a:rect l="l" t="t" r="r" b="b"/>
              <a:pathLst>
                <a:path w="339" h="216" extrusionOk="0">
                  <a:moveTo>
                    <a:pt x="309" y="0"/>
                  </a:moveTo>
                  <a:cubicBezTo>
                    <a:pt x="305" y="0"/>
                    <a:pt x="300" y="2"/>
                    <a:pt x="296" y="6"/>
                  </a:cubicBezTo>
                  <a:lnTo>
                    <a:pt x="47" y="122"/>
                  </a:lnTo>
                  <a:lnTo>
                    <a:pt x="33" y="122"/>
                  </a:lnTo>
                  <a:cubicBezTo>
                    <a:pt x="15" y="136"/>
                    <a:pt x="1" y="168"/>
                    <a:pt x="15" y="182"/>
                  </a:cubicBezTo>
                  <a:cubicBezTo>
                    <a:pt x="28" y="202"/>
                    <a:pt x="46" y="215"/>
                    <a:pt x="66" y="215"/>
                  </a:cubicBezTo>
                  <a:cubicBezTo>
                    <a:pt x="74" y="215"/>
                    <a:pt x="81" y="214"/>
                    <a:pt x="89" y="210"/>
                  </a:cubicBezTo>
                  <a:lnTo>
                    <a:pt x="324" y="66"/>
                  </a:lnTo>
                  <a:cubicBezTo>
                    <a:pt x="339" y="48"/>
                    <a:pt x="339" y="34"/>
                    <a:pt x="339" y="20"/>
                  </a:cubicBezTo>
                  <a:cubicBezTo>
                    <a:pt x="329" y="10"/>
                    <a:pt x="319" y="0"/>
                    <a:pt x="309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34" name="Google Shape;1234;p53"/>
            <p:cNvSpPr/>
            <p:nvPr/>
          </p:nvSpPr>
          <p:spPr>
            <a:xfrm>
              <a:off x="7249376" y="3717417"/>
              <a:ext cx="17850" cy="16326"/>
            </a:xfrm>
            <a:custGeom>
              <a:avLst/>
              <a:gdLst/>
              <a:ahLst/>
              <a:cxnLst/>
              <a:rect l="l" t="t" r="r" b="b"/>
              <a:pathLst>
                <a:path w="293" h="268" extrusionOk="0">
                  <a:moveTo>
                    <a:pt x="264" y="0"/>
                  </a:moveTo>
                  <a:cubicBezTo>
                    <a:pt x="253" y="0"/>
                    <a:pt x="242" y="4"/>
                    <a:pt x="233" y="11"/>
                  </a:cubicBezTo>
                  <a:lnTo>
                    <a:pt x="15" y="173"/>
                  </a:lnTo>
                  <a:lnTo>
                    <a:pt x="15" y="187"/>
                  </a:lnTo>
                  <a:cubicBezTo>
                    <a:pt x="1" y="201"/>
                    <a:pt x="1" y="229"/>
                    <a:pt x="15" y="247"/>
                  </a:cubicBezTo>
                  <a:cubicBezTo>
                    <a:pt x="22" y="261"/>
                    <a:pt x="32" y="268"/>
                    <a:pt x="45" y="268"/>
                  </a:cubicBezTo>
                  <a:cubicBezTo>
                    <a:pt x="58" y="268"/>
                    <a:pt x="73" y="261"/>
                    <a:pt x="89" y="247"/>
                  </a:cubicBezTo>
                  <a:lnTo>
                    <a:pt x="279" y="53"/>
                  </a:lnTo>
                  <a:cubicBezTo>
                    <a:pt x="293" y="53"/>
                    <a:pt x="293" y="25"/>
                    <a:pt x="293" y="11"/>
                  </a:cubicBezTo>
                  <a:cubicBezTo>
                    <a:pt x="286" y="4"/>
                    <a:pt x="275" y="0"/>
                    <a:pt x="264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</p:grpSp>
      <p:grpSp>
        <p:nvGrpSpPr>
          <p:cNvPr id="1235" name="Google Shape;1235;p53"/>
          <p:cNvGrpSpPr/>
          <p:nvPr/>
        </p:nvGrpSpPr>
        <p:grpSpPr>
          <a:xfrm>
            <a:off x="1259472" y="2902820"/>
            <a:ext cx="1682821" cy="2855744"/>
            <a:chOff x="6285325" y="2108025"/>
            <a:chExt cx="341500" cy="579525"/>
          </a:xfrm>
        </p:grpSpPr>
        <p:sp>
          <p:nvSpPr>
            <p:cNvPr id="1236" name="Google Shape;1236;p53"/>
            <p:cNvSpPr/>
            <p:nvPr/>
          </p:nvSpPr>
          <p:spPr>
            <a:xfrm>
              <a:off x="6361125" y="2668175"/>
              <a:ext cx="64925" cy="17600"/>
            </a:xfrm>
            <a:custGeom>
              <a:avLst/>
              <a:gdLst/>
              <a:ahLst/>
              <a:cxnLst/>
              <a:rect l="l" t="t" r="r" b="b"/>
              <a:pathLst>
                <a:path w="2597" h="704" extrusionOk="0">
                  <a:moveTo>
                    <a:pt x="1218" y="0"/>
                  </a:moveTo>
                  <a:cubicBezTo>
                    <a:pt x="1218" y="0"/>
                    <a:pt x="574" y="204"/>
                    <a:pt x="103" y="482"/>
                  </a:cubicBezTo>
                  <a:cubicBezTo>
                    <a:pt x="1" y="542"/>
                    <a:pt x="46" y="704"/>
                    <a:pt x="177" y="704"/>
                  </a:cubicBezTo>
                  <a:lnTo>
                    <a:pt x="2477" y="704"/>
                  </a:lnTo>
                  <a:cubicBezTo>
                    <a:pt x="2597" y="394"/>
                    <a:pt x="2389" y="0"/>
                    <a:pt x="2389" y="0"/>
                  </a:cubicBezTo>
                  <a:close/>
                </a:path>
              </a:pathLst>
            </a:custGeom>
            <a:solidFill>
              <a:srgbClr val="FACCC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37" name="Google Shape;1237;p53"/>
            <p:cNvSpPr/>
            <p:nvPr/>
          </p:nvSpPr>
          <p:spPr>
            <a:xfrm>
              <a:off x="6360425" y="2667600"/>
              <a:ext cx="66325" cy="19950"/>
            </a:xfrm>
            <a:custGeom>
              <a:avLst/>
              <a:gdLst/>
              <a:ahLst/>
              <a:cxnLst/>
              <a:rect l="l" t="t" r="r" b="b"/>
              <a:pathLst>
                <a:path w="2653" h="798" extrusionOk="0">
                  <a:moveTo>
                    <a:pt x="1110" y="0"/>
                  </a:moveTo>
                  <a:cubicBezTo>
                    <a:pt x="1102" y="0"/>
                    <a:pt x="1093" y="2"/>
                    <a:pt x="1084" y="6"/>
                  </a:cubicBezTo>
                  <a:cubicBezTo>
                    <a:pt x="922" y="66"/>
                    <a:pt x="307" y="315"/>
                    <a:pt x="131" y="446"/>
                  </a:cubicBezTo>
                  <a:cubicBezTo>
                    <a:pt x="0" y="533"/>
                    <a:pt x="29" y="653"/>
                    <a:pt x="60" y="727"/>
                  </a:cubicBezTo>
                  <a:cubicBezTo>
                    <a:pt x="74" y="769"/>
                    <a:pt x="117" y="797"/>
                    <a:pt x="176" y="797"/>
                  </a:cubicBezTo>
                  <a:lnTo>
                    <a:pt x="2593" y="741"/>
                  </a:lnTo>
                  <a:cubicBezTo>
                    <a:pt x="2653" y="593"/>
                    <a:pt x="2611" y="403"/>
                    <a:pt x="2610" y="403"/>
                  </a:cubicBezTo>
                  <a:lnTo>
                    <a:pt x="2610" y="403"/>
                  </a:lnTo>
                  <a:lnTo>
                    <a:pt x="2009" y="463"/>
                  </a:lnTo>
                  <a:cubicBezTo>
                    <a:pt x="1994" y="464"/>
                    <a:pt x="1978" y="464"/>
                    <a:pt x="1963" y="464"/>
                  </a:cubicBezTo>
                  <a:cubicBezTo>
                    <a:pt x="1731" y="464"/>
                    <a:pt x="1514" y="364"/>
                    <a:pt x="1362" y="199"/>
                  </a:cubicBezTo>
                  <a:cubicBezTo>
                    <a:pt x="1291" y="111"/>
                    <a:pt x="1203" y="52"/>
                    <a:pt x="1158" y="23"/>
                  </a:cubicBezTo>
                  <a:cubicBezTo>
                    <a:pt x="1148" y="11"/>
                    <a:pt x="1130" y="0"/>
                    <a:pt x="1110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38" name="Google Shape;1238;p53"/>
            <p:cNvSpPr/>
            <p:nvPr/>
          </p:nvSpPr>
          <p:spPr>
            <a:xfrm>
              <a:off x="6507025" y="2658225"/>
              <a:ext cx="62275" cy="27125"/>
            </a:xfrm>
            <a:custGeom>
              <a:avLst/>
              <a:gdLst/>
              <a:ahLst/>
              <a:cxnLst/>
              <a:rect l="l" t="t" r="r" b="b"/>
              <a:pathLst>
                <a:path w="2491" h="1085" extrusionOk="0">
                  <a:moveTo>
                    <a:pt x="1258" y="0"/>
                  </a:moveTo>
                  <a:cubicBezTo>
                    <a:pt x="1203" y="0"/>
                    <a:pt x="1172" y="1"/>
                    <a:pt x="1172" y="1"/>
                  </a:cubicBezTo>
                  <a:lnTo>
                    <a:pt x="56" y="381"/>
                  </a:lnTo>
                  <a:cubicBezTo>
                    <a:pt x="56" y="381"/>
                    <a:pt x="0" y="821"/>
                    <a:pt x="190" y="1084"/>
                  </a:cubicBezTo>
                  <a:lnTo>
                    <a:pt x="2389" y="325"/>
                  </a:lnTo>
                  <a:cubicBezTo>
                    <a:pt x="2491" y="279"/>
                    <a:pt x="2491" y="117"/>
                    <a:pt x="2375" y="89"/>
                  </a:cubicBezTo>
                  <a:cubicBezTo>
                    <a:pt x="1961" y="9"/>
                    <a:pt x="1457" y="0"/>
                    <a:pt x="1258" y="0"/>
                  </a:cubicBezTo>
                  <a:close/>
                </a:path>
              </a:pathLst>
            </a:custGeom>
            <a:solidFill>
              <a:srgbClr val="FACCC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39" name="Google Shape;1239;p53"/>
            <p:cNvSpPr/>
            <p:nvPr/>
          </p:nvSpPr>
          <p:spPr>
            <a:xfrm>
              <a:off x="6508075" y="2656400"/>
              <a:ext cx="62725" cy="29750"/>
            </a:xfrm>
            <a:custGeom>
              <a:avLst/>
              <a:gdLst/>
              <a:ahLst/>
              <a:cxnLst/>
              <a:rect l="l" t="t" r="r" b="b"/>
              <a:pathLst>
                <a:path w="2509" h="1190" extrusionOk="0">
                  <a:moveTo>
                    <a:pt x="1291" y="0"/>
                  </a:moveTo>
                  <a:cubicBezTo>
                    <a:pt x="1260" y="0"/>
                    <a:pt x="1232" y="14"/>
                    <a:pt x="1217" y="32"/>
                  </a:cubicBezTo>
                  <a:cubicBezTo>
                    <a:pt x="1189" y="74"/>
                    <a:pt x="1144" y="162"/>
                    <a:pt x="1101" y="264"/>
                  </a:cubicBezTo>
                  <a:cubicBezTo>
                    <a:pt x="996" y="500"/>
                    <a:pt x="820" y="675"/>
                    <a:pt x="588" y="735"/>
                  </a:cubicBezTo>
                  <a:lnTo>
                    <a:pt x="0" y="879"/>
                  </a:lnTo>
                  <a:cubicBezTo>
                    <a:pt x="0" y="879"/>
                    <a:pt x="14" y="1087"/>
                    <a:pt x="116" y="1189"/>
                  </a:cubicBezTo>
                  <a:lnTo>
                    <a:pt x="2420" y="440"/>
                  </a:lnTo>
                  <a:cubicBezTo>
                    <a:pt x="2463" y="412"/>
                    <a:pt x="2491" y="384"/>
                    <a:pt x="2508" y="324"/>
                  </a:cubicBezTo>
                  <a:cubicBezTo>
                    <a:pt x="2508" y="250"/>
                    <a:pt x="2477" y="134"/>
                    <a:pt x="2347" y="88"/>
                  </a:cubicBezTo>
                  <a:cubicBezTo>
                    <a:pt x="2139" y="32"/>
                    <a:pt x="1467" y="0"/>
                    <a:pt x="1291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40" name="Google Shape;1240;p53"/>
            <p:cNvSpPr/>
            <p:nvPr/>
          </p:nvSpPr>
          <p:spPr>
            <a:xfrm>
              <a:off x="6357075" y="2501800"/>
              <a:ext cx="66425" cy="166400"/>
            </a:xfrm>
            <a:custGeom>
              <a:avLst/>
              <a:gdLst/>
              <a:ahLst/>
              <a:cxnLst/>
              <a:rect l="l" t="t" r="r" b="b"/>
              <a:pathLst>
                <a:path w="2657" h="6656" extrusionOk="0">
                  <a:moveTo>
                    <a:pt x="810" y="0"/>
                  </a:moveTo>
                  <a:cubicBezTo>
                    <a:pt x="1" y="2857"/>
                    <a:pt x="1380" y="6655"/>
                    <a:pt x="1380" y="6655"/>
                  </a:cubicBezTo>
                  <a:lnTo>
                    <a:pt x="2551" y="6655"/>
                  </a:lnTo>
                  <a:lnTo>
                    <a:pt x="2657" y="0"/>
                  </a:ln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41" name="Google Shape;1241;p53"/>
            <p:cNvSpPr/>
            <p:nvPr/>
          </p:nvSpPr>
          <p:spPr>
            <a:xfrm>
              <a:off x="6451625" y="2496250"/>
              <a:ext cx="86200" cy="171500"/>
            </a:xfrm>
            <a:custGeom>
              <a:avLst/>
              <a:gdLst/>
              <a:ahLst/>
              <a:cxnLst/>
              <a:rect l="l" t="t" r="r" b="b"/>
              <a:pathLst>
                <a:path w="3448" h="6860" extrusionOk="0">
                  <a:moveTo>
                    <a:pt x="1759" y="1"/>
                  </a:moveTo>
                  <a:lnTo>
                    <a:pt x="0" y="602"/>
                  </a:lnTo>
                  <a:lnTo>
                    <a:pt x="2272" y="6860"/>
                  </a:lnTo>
                  <a:lnTo>
                    <a:pt x="3388" y="6480"/>
                  </a:lnTo>
                  <a:cubicBezTo>
                    <a:pt x="3388" y="6480"/>
                    <a:pt x="3447" y="2435"/>
                    <a:pt x="1759" y="1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42" name="Google Shape;1242;p53"/>
            <p:cNvSpPr/>
            <p:nvPr/>
          </p:nvSpPr>
          <p:spPr>
            <a:xfrm>
              <a:off x="6371075" y="2493000"/>
              <a:ext cx="137025" cy="52800"/>
            </a:xfrm>
            <a:custGeom>
              <a:avLst/>
              <a:gdLst/>
              <a:ahLst/>
              <a:cxnLst/>
              <a:rect l="l" t="t" r="r" b="b"/>
              <a:pathLst>
                <a:path w="5481" h="2112" extrusionOk="0">
                  <a:moveTo>
                    <a:pt x="116" y="1"/>
                  </a:moveTo>
                  <a:cubicBezTo>
                    <a:pt x="116" y="1"/>
                    <a:pt x="0" y="1436"/>
                    <a:pt x="0" y="2111"/>
                  </a:cubicBezTo>
                  <a:lnTo>
                    <a:pt x="5392" y="2111"/>
                  </a:lnTo>
                  <a:cubicBezTo>
                    <a:pt x="5392" y="2111"/>
                    <a:pt x="5480" y="806"/>
                    <a:pt x="5333" y="1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43" name="Google Shape;1243;p53"/>
            <p:cNvSpPr/>
            <p:nvPr/>
          </p:nvSpPr>
          <p:spPr>
            <a:xfrm>
              <a:off x="6415025" y="2534775"/>
              <a:ext cx="95975" cy="129025"/>
            </a:xfrm>
            <a:custGeom>
              <a:avLst/>
              <a:gdLst/>
              <a:ahLst/>
              <a:cxnLst/>
              <a:rect l="l" t="t" r="r" b="b"/>
              <a:pathLst>
                <a:path w="3839" h="5161" extrusionOk="0">
                  <a:moveTo>
                    <a:pt x="15" y="0"/>
                  </a:moveTo>
                  <a:lnTo>
                    <a:pt x="15" y="43"/>
                  </a:lnTo>
                  <a:lnTo>
                    <a:pt x="1" y="1319"/>
                  </a:lnTo>
                  <a:lnTo>
                    <a:pt x="1" y="2593"/>
                  </a:lnTo>
                  <a:lnTo>
                    <a:pt x="1" y="3870"/>
                  </a:lnTo>
                  <a:lnTo>
                    <a:pt x="15" y="5161"/>
                  </a:lnTo>
                  <a:lnTo>
                    <a:pt x="43" y="3870"/>
                  </a:lnTo>
                  <a:lnTo>
                    <a:pt x="57" y="2593"/>
                  </a:lnTo>
                  <a:lnTo>
                    <a:pt x="75" y="1319"/>
                  </a:lnTo>
                  <a:lnTo>
                    <a:pt x="88" y="75"/>
                  </a:lnTo>
                  <a:lnTo>
                    <a:pt x="88" y="75"/>
                  </a:lnTo>
                  <a:lnTo>
                    <a:pt x="1130" y="102"/>
                  </a:lnTo>
                  <a:lnTo>
                    <a:pt x="2194" y="116"/>
                  </a:lnTo>
                  <a:lnTo>
                    <a:pt x="2194" y="116"/>
                  </a:lnTo>
                  <a:lnTo>
                    <a:pt x="2593" y="1362"/>
                  </a:lnTo>
                  <a:lnTo>
                    <a:pt x="3005" y="2624"/>
                  </a:lnTo>
                  <a:lnTo>
                    <a:pt x="3430" y="3884"/>
                  </a:lnTo>
                  <a:lnTo>
                    <a:pt x="3838" y="5143"/>
                  </a:lnTo>
                  <a:lnTo>
                    <a:pt x="3459" y="3870"/>
                  </a:lnTo>
                  <a:lnTo>
                    <a:pt x="3065" y="2610"/>
                  </a:lnTo>
                  <a:lnTo>
                    <a:pt x="2653" y="1333"/>
                  </a:lnTo>
                  <a:lnTo>
                    <a:pt x="2256" y="74"/>
                  </a:lnTo>
                  <a:lnTo>
                    <a:pt x="2242" y="43"/>
                  </a:lnTo>
                  <a:lnTo>
                    <a:pt x="2213" y="43"/>
                  </a:lnTo>
                  <a:lnTo>
                    <a:pt x="1130" y="14"/>
                  </a:lnTo>
                  <a:lnTo>
                    <a:pt x="57" y="0"/>
                  </a:lnTo>
                  <a:close/>
                </a:path>
              </a:pathLst>
            </a:custGeom>
            <a:solidFill>
              <a:srgbClr val="47A8A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44" name="Google Shape;1244;p53"/>
            <p:cNvSpPr/>
            <p:nvPr/>
          </p:nvSpPr>
          <p:spPr>
            <a:xfrm>
              <a:off x="6373275" y="2498100"/>
              <a:ext cx="19450" cy="28250"/>
            </a:xfrm>
            <a:custGeom>
              <a:avLst/>
              <a:gdLst/>
              <a:ahLst/>
              <a:cxnLst/>
              <a:rect l="l" t="t" r="r" b="b"/>
              <a:pathLst>
                <a:path w="778" h="1130" extrusionOk="0">
                  <a:moveTo>
                    <a:pt x="777" y="1"/>
                  </a:moveTo>
                  <a:lnTo>
                    <a:pt x="777" y="1"/>
                  </a:lnTo>
                  <a:cubicBezTo>
                    <a:pt x="746" y="120"/>
                    <a:pt x="704" y="236"/>
                    <a:pt x="672" y="352"/>
                  </a:cubicBezTo>
                  <a:cubicBezTo>
                    <a:pt x="630" y="454"/>
                    <a:pt x="584" y="574"/>
                    <a:pt x="528" y="676"/>
                  </a:cubicBezTo>
                  <a:cubicBezTo>
                    <a:pt x="468" y="778"/>
                    <a:pt x="394" y="880"/>
                    <a:pt x="306" y="954"/>
                  </a:cubicBezTo>
                  <a:cubicBezTo>
                    <a:pt x="218" y="1028"/>
                    <a:pt x="116" y="1087"/>
                    <a:pt x="0" y="1130"/>
                  </a:cubicBezTo>
                  <a:cubicBezTo>
                    <a:pt x="116" y="1130"/>
                    <a:pt x="250" y="1087"/>
                    <a:pt x="352" y="1014"/>
                  </a:cubicBezTo>
                  <a:cubicBezTo>
                    <a:pt x="454" y="926"/>
                    <a:pt x="528" y="824"/>
                    <a:pt x="602" y="718"/>
                  </a:cubicBezTo>
                  <a:cubicBezTo>
                    <a:pt x="658" y="602"/>
                    <a:pt x="704" y="486"/>
                    <a:pt x="732" y="366"/>
                  </a:cubicBezTo>
                  <a:cubicBezTo>
                    <a:pt x="760" y="250"/>
                    <a:pt x="777" y="120"/>
                    <a:pt x="777" y="1"/>
                  </a:cubicBezTo>
                  <a:close/>
                </a:path>
              </a:pathLst>
            </a:custGeom>
            <a:solidFill>
              <a:srgbClr val="47A8A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45" name="Google Shape;1245;p53"/>
            <p:cNvSpPr/>
            <p:nvPr/>
          </p:nvSpPr>
          <p:spPr>
            <a:xfrm>
              <a:off x="6481350" y="2497050"/>
              <a:ext cx="27450" cy="25250"/>
            </a:xfrm>
            <a:custGeom>
              <a:avLst/>
              <a:gdLst/>
              <a:ahLst/>
              <a:cxnLst/>
              <a:rect l="l" t="t" r="r" b="b"/>
              <a:pathLst>
                <a:path w="1098" h="1010" extrusionOk="0">
                  <a:moveTo>
                    <a:pt x="0" y="0"/>
                  </a:moveTo>
                  <a:lnTo>
                    <a:pt x="0" y="0"/>
                  </a:lnTo>
                  <a:cubicBezTo>
                    <a:pt x="28" y="130"/>
                    <a:pt x="74" y="250"/>
                    <a:pt x="148" y="366"/>
                  </a:cubicBezTo>
                  <a:cubicBezTo>
                    <a:pt x="204" y="482"/>
                    <a:pt x="278" y="602"/>
                    <a:pt x="366" y="704"/>
                  </a:cubicBezTo>
                  <a:cubicBezTo>
                    <a:pt x="468" y="806"/>
                    <a:pt x="570" y="894"/>
                    <a:pt x="704" y="954"/>
                  </a:cubicBezTo>
                  <a:cubicBezTo>
                    <a:pt x="781" y="991"/>
                    <a:pt x="872" y="1010"/>
                    <a:pt x="963" y="1010"/>
                  </a:cubicBezTo>
                  <a:cubicBezTo>
                    <a:pt x="1009" y="1010"/>
                    <a:pt x="1054" y="1005"/>
                    <a:pt x="1098" y="996"/>
                  </a:cubicBezTo>
                  <a:cubicBezTo>
                    <a:pt x="967" y="996"/>
                    <a:pt x="834" y="954"/>
                    <a:pt x="732" y="894"/>
                  </a:cubicBezTo>
                  <a:cubicBezTo>
                    <a:pt x="704" y="880"/>
                    <a:pt x="675" y="848"/>
                    <a:pt x="644" y="834"/>
                  </a:cubicBezTo>
                  <a:lnTo>
                    <a:pt x="570" y="778"/>
                  </a:lnTo>
                  <a:cubicBezTo>
                    <a:pt x="542" y="760"/>
                    <a:pt x="528" y="732"/>
                    <a:pt x="500" y="718"/>
                  </a:cubicBezTo>
                  <a:cubicBezTo>
                    <a:pt x="482" y="690"/>
                    <a:pt x="454" y="672"/>
                    <a:pt x="440" y="644"/>
                  </a:cubicBezTo>
                  <a:cubicBezTo>
                    <a:pt x="352" y="556"/>
                    <a:pt x="264" y="454"/>
                    <a:pt x="190" y="338"/>
                  </a:cubicBezTo>
                  <a:cubicBezTo>
                    <a:pt x="130" y="232"/>
                    <a:pt x="60" y="116"/>
                    <a:pt x="0" y="0"/>
                  </a:cubicBezTo>
                  <a:close/>
                </a:path>
              </a:pathLst>
            </a:custGeom>
            <a:solidFill>
              <a:srgbClr val="47A8A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46" name="Google Shape;1246;p53"/>
            <p:cNvSpPr/>
            <p:nvPr/>
          </p:nvSpPr>
          <p:spPr>
            <a:xfrm>
              <a:off x="6360075" y="2351950"/>
              <a:ext cx="159375" cy="128950"/>
            </a:xfrm>
            <a:custGeom>
              <a:avLst/>
              <a:gdLst/>
              <a:ahLst/>
              <a:cxnLst/>
              <a:rect l="l" t="t" r="r" b="b"/>
              <a:pathLst>
                <a:path w="6375" h="5158" extrusionOk="0">
                  <a:moveTo>
                    <a:pt x="1232" y="0"/>
                  </a:moveTo>
                  <a:cubicBezTo>
                    <a:pt x="908" y="0"/>
                    <a:pt x="658" y="218"/>
                    <a:pt x="616" y="496"/>
                  </a:cubicBezTo>
                  <a:lnTo>
                    <a:pt x="43" y="4527"/>
                  </a:lnTo>
                  <a:cubicBezTo>
                    <a:pt x="0" y="4865"/>
                    <a:pt x="292" y="5157"/>
                    <a:pt x="658" y="5157"/>
                  </a:cubicBezTo>
                  <a:lnTo>
                    <a:pt x="5716" y="5157"/>
                  </a:lnTo>
                  <a:cubicBezTo>
                    <a:pt x="6082" y="5157"/>
                    <a:pt x="6374" y="4865"/>
                    <a:pt x="6332" y="4527"/>
                  </a:cubicBezTo>
                  <a:lnTo>
                    <a:pt x="5759" y="496"/>
                  </a:lnTo>
                  <a:cubicBezTo>
                    <a:pt x="5730" y="218"/>
                    <a:pt x="5467" y="0"/>
                    <a:pt x="5143" y="0"/>
                  </a:cubicBezTo>
                  <a:close/>
                </a:path>
              </a:pathLst>
            </a:custGeom>
            <a:solidFill>
              <a:srgbClr val="E65C5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47" name="Google Shape;1247;p53"/>
            <p:cNvSpPr/>
            <p:nvPr/>
          </p:nvSpPr>
          <p:spPr>
            <a:xfrm>
              <a:off x="6368075" y="2340175"/>
              <a:ext cx="135275" cy="153550"/>
            </a:xfrm>
            <a:custGeom>
              <a:avLst/>
              <a:gdLst/>
              <a:ahLst/>
              <a:cxnLst/>
              <a:rect l="l" t="t" r="r" b="b"/>
              <a:pathLst>
                <a:path w="5411" h="6142" extrusionOk="0">
                  <a:moveTo>
                    <a:pt x="2157" y="0"/>
                  </a:moveTo>
                  <a:cubicBezTo>
                    <a:pt x="2157" y="0"/>
                    <a:pt x="1569" y="352"/>
                    <a:pt x="999" y="383"/>
                  </a:cubicBezTo>
                  <a:cubicBezTo>
                    <a:pt x="1" y="426"/>
                    <a:pt x="106" y="967"/>
                    <a:pt x="74" y="1569"/>
                  </a:cubicBezTo>
                  <a:cubicBezTo>
                    <a:pt x="46" y="2170"/>
                    <a:pt x="250" y="6142"/>
                    <a:pt x="250" y="6142"/>
                  </a:cubicBezTo>
                  <a:lnTo>
                    <a:pt x="5410" y="6142"/>
                  </a:lnTo>
                  <a:lnTo>
                    <a:pt x="5410" y="704"/>
                  </a:lnTo>
                  <a:lnTo>
                    <a:pt x="5365" y="661"/>
                  </a:lnTo>
                  <a:cubicBezTo>
                    <a:pt x="5308" y="616"/>
                    <a:pt x="5277" y="559"/>
                    <a:pt x="5263" y="500"/>
                  </a:cubicBezTo>
                  <a:cubicBezTo>
                    <a:pt x="5133" y="426"/>
                    <a:pt x="4957" y="383"/>
                    <a:pt x="4693" y="383"/>
                  </a:cubicBezTo>
                  <a:cubicBezTo>
                    <a:pt x="4120" y="352"/>
                    <a:pt x="3536" y="0"/>
                    <a:pt x="3536" y="0"/>
                  </a:cubicBezTo>
                  <a:close/>
                </a:path>
              </a:pathLst>
            </a:custGeom>
            <a:solidFill>
              <a:srgbClr val="FACCC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48" name="Google Shape;1248;p53"/>
            <p:cNvSpPr/>
            <p:nvPr/>
          </p:nvSpPr>
          <p:spPr>
            <a:xfrm>
              <a:off x="6368075" y="2346750"/>
              <a:ext cx="141525" cy="146975"/>
            </a:xfrm>
            <a:custGeom>
              <a:avLst/>
              <a:gdLst/>
              <a:ahLst/>
              <a:cxnLst/>
              <a:rect l="l" t="t" r="r" b="b"/>
              <a:pathLst>
                <a:path w="5661" h="5879" extrusionOk="0">
                  <a:moveTo>
                    <a:pt x="4179" y="1"/>
                  </a:moveTo>
                  <a:lnTo>
                    <a:pt x="3300" y="2393"/>
                  </a:lnTo>
                  <a:lnTo>
                    <a:pt x="2421" y="2393"/>
                  </a:lnTo>
                  <a:lnTo>
                    <a:pt x="1320" y="61"/>
                  </a:lnTo>
                  <a:cubicBezTo>
                    <a:pt x="1320" y="61"/>
                    <a:pt x="1240" y="45"/>
                    <a:pt x="1115" y="45"/>
                  </a:cubicBezTo>
                  <a:cubicBezTo>
                    <a:pt x="966" y="45"/>
                    <a:pt x="752" y="67"/>
                    <a:pt x="528" y="163"/>
                  </a:cubicBezTo>
                  <a:cubicBezTo>
                    <a:pt x="120" y="339"/>
                    <a:pt x="60" y="912"/>
                    <a:pt x="60" y="912"/>
                  </a:cubicBezTo>
                  <a:cubicBezTo>
                    <a:pt x="1" y="1936"/>
                    <a:pt x="250" y="5879"/>
                    <a:pt x="250" y="5879"/>
                  </a:cubicBezTo>
                  <a:lnTo>
                    <a:pt x="5453" y="5879"/>
                  </a:lnTo>
                  <a:cubicBezTo>
                    <a:pt x="5453" y="5879"/>
                    <a:pt x="5660" y="792"/>
                    <a:pt x="5527" y="426"/>
                  </a:cubicBezTo>
                  <a:cubicBezTo>
                    <a:pt x="5382" y="61"/>
                    <a:pt x="4179" y="1"/>
                    <a:pt x="4179" y="1"/>
                  </a:cubicBezTo>
                  <a:close/>
                </a:path>
              </a:pathLst>
            </a:custGeom>
            <a:solidFill>
              <a:srgbClr val="47A8A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49" name="Google Shape;1249;p53"/>
            <p:cNvSpPr/>
            <p:nvPr/>
          </p:nvSpPr>
          <p:spPr>
            <a:xfrm>
              <a:off x="6371425" y="2346675"/>
              <a:ext cx="54275" cy="124725"/>
            </a:xfrm>
            <a:custGeom>
              <a:avLst/>
              <a:gdLst/>
              <a:ahLst/>
              <a:cxnLst/>
              <a:rect l="l" t="t" r="r" b="b"/>
              <a:pathLst>
                <a:path w="2171" h="4989" extrusionOk="0">
                  <a:moveTo>
                    <a:pt x="1088" y="0"/>
                  </a:moveTo>
                  <a:cubicBezTo>
                    <a:pt x="855" y="0"/>
                    <a:pt x="542" y="115"/>
                    <a:pt x="412" y="166"/>
                  </a:cubicBezTo>
                  <a:cubicBezTo>
                    <a:pt x="366" y="166"/>
                    <a:pt x="352" y="211"/>
                    <a:pt x="366" y="240"/>
                  </a:cubicBezTo>
                  <a:cubicBezTo>
                    <a:pt x="1143" y="2628"/>
                    <a:pt x="130" y="4225"/>
                    <a:pt x="14" y="4401"/>
                  </a:cubicBezTo>
                  <a:cubicBezTo>
                    <a:pt x="0" y="4418"/>
                    <a:pt x="0" y="4432"/>
                    <a:pt x="0" y="4447"/>
                  </a:cubicBezTo>
                  <a:lnTo>
                    <a:pt x="0" y="4914"/>
                  </a:lnTo>
                  <a:cubicBezTo>
                    <a:pt x="0" y="4960"/>
                    <a:pt x="28" y="4988"/>
                    <a:pt x="74" y="4988"/>
                  </a:cubicBezTo>
                  <a:cubicBezTo>
                    <a:pt x="2170" y="4738"/>
                    <a:pt x="1333" y="549"/>
                    <a:pt x="1217" y="64"/>
                  </a:cubicBezTo>
                  <a:cubicBezTo>
                    <a:pt x="1217" y="36"/>
                    <a:pt x="1186" y="4"/>
                    <a:pt x="1157" y="4"/>
                  </a:cubicBezTo>
                  <a:cubicBezTo>
                    <a:pt x="1135" y="1"/>
                    <a:pt x="1112" y="0"/>
                    <a:pt x="1088" y="0"/>
                  </a:cubicBezTo>
                  <a:close/>
                </a:path>
              </a:pathLst>
            </a:custGeom>
            <a:solidFill>
              <a:srgbClr val="E65C5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50" name="Google Shape;1250;p53"/>
            <p:cNvSpPr/>
            <p:nvPr/>
          </p:nvSpPr>
          <p:spPr>
            <a:xfrm>
              <a:off x="6383475" y="2352650"/>
              <a:ext cx="9950" cy="83225"/>
            </a:xfrm>
            <a:custGeom>
              <a:avLst/>
              <a:gdLst/>
              <a:ahLst/>
              <a:cxnLst/>
              <a:rect l="l" t="t" r="r" b="b"/>
              <a:pathLst>
                <a:path w="398" h="3329" extrusionOk="0">
                  <a:moveTo>
                    <a:pt x="0" y="1"/>
                  </a:moveTo>
                  <a:lnTo>
                    <a:pt x="0" y="1"/>
                  </a:lnTo>
                  <a:cubicBezTo>
                    <a:pt x="46" y="148"/>
                    <a:pt x="88" y="278"/>
                    <a:pt x="120" y="412"/>
                  </a:cubicBezTo>
                  <a:lnTo>
                    <a:pt x="162" y="616"/>
                  </a:lnTo>
                  <a:lnTo>
                    <a:pt x="208" y="820"/>
                  </a:lnTo>
                  <a:cubicBezTo>
                    <a:pt x="250" y="1102"/>
                    <a:pt x="281" y="1379"/>
                    <a:pt x="296" y="1657"/>
                  </a:cubicBezTo>
                  <a:cubicBezTo>
                    <a:pt x="310" y="1805"/>
                    <a:pt x="310" y="1935"/>
                    <a:pt x="310" y="2083"/>
                  </a:cubicBezTo>
                  <a:cubicBezTo>
                    <a:pt x="310" y="2157"/>
                    <a:pt x="296" y="2213"/>
                    <a:pt x="296" y="2287"/>
                  </a:cubicBezTo>
                  <a:lnTo>
                    <a:pt x="296" y="2389"/>
                  </a:lnTo>
                  <a:lnTo>
                    <a:pt x="281" y="2491"/>
                  </a:lnTo>
                  <a:cubicBezTo>
                    <a:pt x="281" y="2565"/>
                    <a:pt x="264" y="2639"/>
                    <a:pt x="264" y="2713"/>
                  </a:cubicBezTo>
                  <a:lnTo>
                    <a:pt x="222" y="2917"/>
                  </a:lnTo>
                  <a:cubicBezTo>
                    <a:pt x="222" y="2948"/>
                    <a:pt x="208" y="2990"/>
                    <a:pt x="208" y="3019"/>
                  </a:cubicBezTo>
                  <a:lnTo>
                    <a:pt x="176" y="3124"/>
                  </a:lnTo>
                  <a:cubicBezTo>
                    <a:pt x="162" y="3194"/>
                    <a:pt x="148" y="3254"/>
                    <a:pt x="134" y="3328"/>
                  </a:cubicBezTo>
                  <a:cubicBezTo>
                    <a:pt x="236" y="3064"/>
                    <a:pt x="310" y="2786"/>
                    <a:pt x="338" y="2509"/>
                  </a:cubicBezTo>
                  <a:lnTo>
                    <a:pt x="369" y="2403"/>
                  </a:lnTo>
                  <a:lnTo>
                    <a:pt x="369" y="2287"/>
                  </a:lnTo>
                  <a:cubicBezTo>
                    <a:pt x="369" y="2227"/>
                    <a:pt x="383" y="2157"/>
                    <a:pt x="383" y="2083"/>
                  </a:cubicBezTo>
                  <a:cubicBezTo>
                    <a:pt x="383" y="1935"/>
                    <a:pt x="398" y="1805"/>
                    <a:pt x="383" y="1657"/>
                  </a:cubicBezTo>
                  <a:cubicBezTo>
                    <a:pt x="369" y="1379"/>
                    <a:pt x="324" y="1084"/>
                    <a:pt x="264" y="806"/>
                  </a:cubicBezTo>
                  <a:cubicBezTo>
                    <a:pt x="208" y="542"/>
                    <a:pt x="120" y="264"/>
                    <a:pt x="0" y="1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51" name="Google Shape;1251;p53"/>
            <p:cNvSpPr/>
            <p:nvPr/>
          </p:nvSpPr>
          <p:spPr>
            <a:xfrm>
              <a:off x="6452400" y="2346550"/>
              <a:ext cx="54650" cy="124850"/>
            </a:xfrm>
            <a:custGeom>
              <a:avLst/>
              <a:gdLst/>
              <a:ahLst/>
              <a:cxnLst/>
              <a:rect l="l" t="t" r="r" b="b"/>
              <a:pathLst>
                <a:path w="2186" h="4994" extrusionOk="0">
                  <a:moveTo>
                    <a:pt x="916" y="0"/>
                  </a:moveTo>
                  <a:cubicBezTo>
                    <a:pt x="855" y="0"/>
                    <a:pt x="797" y="3"/>
                    <a:pt x="747" y="9"/>
                  </a:cubicBezTo>
                  <a:cubicBezTo>
                    <a:pt x="718" y="9"/>
                    <a:pt x="690" y="41"/>
                    <a:pt x="690" y="69"/>
                  </a:cubicBezTo>
                  <a:cubicBezTo>
                    <a:pt x="585" y="554"/>
                    <a:pt x="1" y="4743"/>
                    <a:pt x="2097" y="4993"/>
                  </a:cubicBezTo>
                  <a:cubicBezTo>
                    <a:pt x="2139" y="4993"/>
                    <a:pt x="2185" y="4965"/>
                    <a:pt x="2185" y="4919"/>
                  </a:cubicBezTo>
                  <a:lnTo>
                    <a:pt x="2185" y="4452"/>
                  </a:lnTo>
                  <a:cubicBezTo>
                    <a:pt x="2185" y="4437"/>
                    <a:pt x="2168" y="4423"/>
                    <a:pt x="2168" y="4406"/>
                  </a:cubicBezTo>
                  <a:cubicBezTo>
                    <a:pt x="2037" y="4230"/>
                    <a:pt x="792" y="2545"/>
                    <a:pt x="1570" y="157"/>
                  </a:cubicBezTo>
                  <a:cubicBezTo>
                    <a:pt x="1584" y="128"/>
                    <a:pt x="1570" y="83"/>
                    <a:pt x="1524" y="69"/>
                  </a:cubicBezTo>
                  <a:cubicBezTo>
                    <a:pt x="1408" y="36"/>
                    <a:pt x="1140" y="0"/>
                    <a:pt x="916" y="0"/>
                  </a:cubicBezTo>
                  <a:close/>
                </a:path>
              </a:pathLst>
            </a:custGeom>
            <a:solidFill>
              <a:srgbClr val="E65C5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52" name="Google Shape;1252;p53"/>
            <p:cNvSpPr/>
            <p:nvPr/>
          </p:nvSpPr>
          <p:spPr>
            <a:xfrm>
              <a:off x="6479850" y="2349750"/>
              <a:ext cx="26400" cy="111000"/>
            </a:xfrm>
            <a:custGeom>
              <a:avLst/>
              <a:gdLst/>
              <a:ahLst/>
              <a:cxnLst/>
              <a:rect l="l" t="t" r="r" b="b"/>
              <a:pathLst>
                <a:path w="1056" h="4440" extrusionOk="0">
                  <a:moveTo>
                    <a:pt x="208" y="0"/>
                  </a:moveTo>
                  <a:cubicBezTo>
                    <a:pt x="102" y="380"/>
                    <a:pt x="60" y="778"/>
                    <a:pt x="32" y="1172"/>
                  </a:cubicBezTo>
                  <a:cubicBezTo>
                    <a:pt x="0" y="1569"/>
                    <a:pt x="14" y="1963"/>
                    <a:pt x="60" y="2343"/>
                  </a:cubicBezTo>
                  <a:cubicBezTo>
                    <a:pt x="120" y="2741"/>
                    <a:pt x="208" y="3121"/>
                    <a:pt x="366" y="3486"/>
                  </a:cubicBezTo>
                  <a:cubicBezTo>
                    <a:pt x="454" y="3662"/>
                    <a:pt x="542" y="3838"/>
                    <a:pt x="662" y="4000"/>
                  </a:cubicBezTo>
                  <a:cubicBezTo>
                    <a:pt x="778" y="4162"/>
                    <a:pt x="911" y="4309"/>
                    <a:pt x="1056" y="4440"/>
                  </a:cubicBezTo>
                  <a:cubicBezTo>
                    <a:pt x="925" y="4295"/>
                    <a:pt x="806" y="4148"/>
                    <a:pt x="690" y="3986"/>
                  </a:cubicBezTo>
                  <a:cubicBezTo>
                    <a:pt x="588" y="3810"/>
                    <a:pt x="500" y="3648"/>
                    <a:pt x="426" y="3458"/>
                  </a:cubicBezTo>
                  <a:cubicBezTo>
                    <a:pt x="352" y="3282"/>
                    <a:pt x="296" y="3092"/>
                    <a:pt x="250" y="2916"/>
                  </a:cubicBezTo>
                  <a:cubicBezTo>
                    <a:pt x="208" y="2727"/>
                    <a:pt x="162" y="2537"/>
                    <a:pt x="148" y="2329"/>
                  </a:cubicBezTo>
                  <a:cubicBezTo>
                    <a:pt x="88" y="1949"/>
                    <a:pt x="74" y="1569"/>
                    <a:pt x="88" y="1172"/>
                  </a:cubicBezTo>
                  <a:cubicBezTo>
                    <a:pt x="102" y="982"/>
                    <a:pt x="120" y="778"/>
                    <a:pt x="134" y="584"/>
                  </a:cubicBezTo>
                  <a:cubicBezTo>
                    <a:pt x="148" y="394"/>
                    <a:pt x="176" y="204"/>
                    <a:pt x="208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53" name="Google Shape;1253;p53"/>
            <p:cNvSpPr/>
            <p:nvPr/>
          </p:nvSpPr>
          <p:spPr>
            <a:xfrm>
              <a:off x="6416875" y="2329600"/>
              <a:ext cx="42150" cy="31175"/>
            </a:xfrm>
            <a:custGeom>
              <a:avLst/>
              <a:gdLst/>
              <a:ahLst/>
              <a:cxnLst/>
              <a:rect l="l" t="t" r="r" b="b"/>
              <a:pathLst>
                <a:path w="1686" h="1247" extrusionOk="0">
                  <a:moveTo>
                    <a:pt x="1" y="1"/>
                  </a:moveTo>
                  <a:lnTo>
                    <a:pt x="1" y="571"/>
                  </a:lnTo>
                  <a:cubicBezTo>
                    <a:pt x="1" y="1025"/>
                    <a:pt x="381" y="1246"/>
                    <a:pt x="848" y="1246"/>
                  </a:cubicBezTo>
                  <a:cubicBezTo>
                    <a:pt x="1320" y="1246"/>
                    <a:pt x="1686" y="1025"/>
                    <a:pt x="1686" y="571"/>
                  </a:cubicBezTo>
                  <a:lnTo>
                    <a:pt x="1686" y="1"/>
                  </a:lnTo>
                  <a:close/>
                </a:path>
              </a:pathLst>
            </a:custGeom>
            <a:solidFill>
              <a:srgbClr val="FFAD7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54" name="Google Shape;1254;p53"/>
            <p:cNvSpPr/>
            <p:nvPr/>
          </p:nvSpPr>
          <p:spPr>
            <a:xfrm>
              <a:off x="6416875" y="2335425"/>
              <a:ext cx="42150" cy="9275"/>
            </a:xfrm>
            <a:custGeom>
              <a:avLst/>
              <a:gdLst/>
              <a:ahLst/>
              <a:cxnLst/>
              <a:rect l="l" t="t" r="r" b="b"/>
              <a:pathLst>
                <a:path w="1686" h="371" extrusionOk="0">
                  <a:moveTo>
                    <a:pt x="1686" y="0"/>
                  </a:moveTo>
                  <a:cubicBezTo>
                    <a:pt x="1464" y="46"/>
                    <a:pt x="1232" y="74"/>
                    <a:pt x="982" y="88"/>
                  </a:cubicBezTo>
                  <a:cubicBezTo>
                    <a:pt x="907" y="91"/>
                    <a:pt x="833" y="93"/>
                    <a:pt x="759" y="93"/>
                  </a:cubicBezTo>
                  <a:cubicBezTo>
                    <a:pt x="501" y="93"/>
                    <a:pt x="250" y="72"/>
                    <a:pt x="1" y="14"/>
                  </a:cubicBezTo>
                  <a:lnTo>
                    <a:pt x="1" y="296"/>
                  </a:lnTo>
                  <a:cubicBezTo>
                    <a:pt x="261" y="341"/>
                    <a:pt x="523" y="371"/>
                    <a:pt x="794" y="371"/>
                  </a:cubicBezTo>
                  <a:cubicBezTo>
                    <a:pt x="856" y="371"/>
                    <a:pt x="919" y="369"/>
                    <a:pt x="982" y="366"/>
                  </a:cubicBezTo>
                  <a:cubicBezTo>
                    <a:pt x="1232" y="352"/>
                    <a:pt x="1464" y="324"/>
                    <a:pt x="1686" y="264"/>
                  </a:cubicBezTo>
                  <a:lnTo>
                    <a:pt x="1686" y="0"/>
                  </a:lnTo>
                  <a:close/>
                </a:path>
              </a:pathLst>
            </a:custGeom>
            <a:solidFill>
              <a:srgbClr val="FF945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55" name="Google Shape;1255;p53"/>
            <p:cNvSpPr/>
            <p:nvPr/>
          </p:nvSpPr>
          <p:spPr>
            <a:xfrm>
              <a:off x="6428225" y="2360400"/>
              <a:ext cx="22000" cy="20850"/>
            </a:xfrm>
            <a:custGeom>
              <a:avLst/>
              <a:gdLst/>
              <a:ahLst/>
              <a:cxnLst/>
              <a:rect l="l" t="t" r="r" b="b"/>
              <a:pathLst>
                <a:path w="880" h="834" extrusionOk="0">
                  <a:moveTo>
                    <a:pt x="145" y="0"/>
                  </a:moveTo>
                  <a:cubicBezTo>
                    <a:pt x="57" y="0"/>
                    <a:pt x="1" y="70"/>
                    <a:pt x="29" y="158"/>
                  </a:cubicBezTo>
                  <a:lnTo>
                    <a:pt x="176" y="732"/>
                  </a:lnTo>
                  <a:cubicBezTo>
                    <a:pt x="190" y="792"/>
                    <a:pt x="250" y="834"/>
                    <a:pt x="307" y="834"/>
                  </a:cubicBezTo>
                  <a:lnTo>
                    <a:pt x="570" y="834"/>
                  </a:lnTo>
                  <a:cubicBezTo>
                    <a:pt x="630" y="834"/>
                    <a:pt x="690" y="792"/>
                    <a:pt x="704" y="732"/>
                  </a:cubicBezTo>
                  <a:lnTo>
                    <a:pt x="848" y="158"/>
                  </a:lnTo>
                  <a:cubicBezTo>
                    <a:pt x="880" y="70"/>
                    <a:pt x="820" y="0"/>
                    <a:pt x="732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56" name="Google Shape;1256;p53"/>
            <p:cNvSpPr/>
            <p:nvPr/>
          </p:nvSpPr>
          <p:spPr>
            <a:xfrm>
              <a:off x="6427425" y="2377975"/>
              <a:ext cx="23525" cy="109150"/>
            </a:xfrm>
            <a:custGeom>
              <a:avLst/>
              <a:gdLst/>
              <a:ahLst/>
              <a:cxnLst/>
              <a:rect l="l" t="t" r="r" b="b"/>
              <a:pathLst>
                <a:path w="941" h="4366" extrusionOk="0">
                  <a:moveTo>
                    <a:pt x="310" y="1"/>
                  </a:moveTo>
                  <a:lnTo>
                    <a:pt x="1" y="3750"/>
                  </a:lnTo>
                  <a:lnTo>
                    <a:pt x="458" y="4366"/>
                  </a:lnTo>
                  <a:lnTo>
                    <a:pt x="940" y="3750"/>
                  </a:lnTo>
                  <a:lnTo>
                    <a:pt x="634" y="1"/>
                  </a:ln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57" name="Google Shape;1257;p53"/>
            <p:cNvSpPr/>
            <p:nvPr/>
          </p:nvSpPr>
          <p:spPr>
            <a:xfrm>
              <a:off x="6406250" y="2339550"/>
              <a:ext cx="36600" cy="33825"/>
            </a:xfrm>
            <a:custGeom>
              <a:avLst/>
              <a:gdLst/>
              <a:ahLst/>
              <a:cxnLst/>
              <a:rect l="l" t="t" r="r" b="b"/>
              <a:pathLst>
                <a:path w="1464" h="1353" extrusionOk="0">
                  <a:moveTo>
                    <a:pt x="387" y="0"/>
                  </a:moveTo>
                  <a:cubicBezTo>
                    <a:pt x="369" y="0"/>
                    <a:pt x="352" y="4"/>
                    <a:pt x="338" y="11"/>
                  </a:cubicBezTo>
                  <a:lnTo>
                    <a:pt x="56" y="201"/>
                  </a:lnTo>
                  <a:cubicBezTo>
                    <a:pt x="14" y="233"/>
                    <a:pt x="0" y="289"/>
                    <a:pt x="28" y="335"/>
                  </a:cubicBezTo>
                  <a:cubicBezTo>
                    <a:pt x="176" y="575"/>
                    <a:pt x="470" y="1352"/>
                    <a:pt x="954" y="1352"/>
                  </a:cubicBezTo>
                  <a:cubicBezTo>
                    <a:pt x="1000" y="1352"/>
                    <a:pt x="1048" y="1345"/>
                    <a:pt x="1098" y="1330"/>
                  </a:cubicBezTo>
                  <a:cubicBezTo>
                    <a:pt x="1098" y="1330"/>
                    <a:pt x="1463" y="658"/>
                    <a:pt x="1273" y="510"/>
                  </a:cubicBezTo>
                  <a:cubicBezTo>
                    <a:pt x="1129" y="394"/>
                    <a:pt x="602" y="99"/>
                    <a:pt x="440" y="11"/>
                  </a:cubicBezTo>
                  <a:cubicBezTo>
                    <a:pt x="424" y="4"/>
                    <a:pt x="406" y="0"/>
                    <a:pt x="387" y="0"/>
                  </a:cubicBezTo>
                  <a:close/>
                </a:path>
              </a:pathLst>
            </a:custGeom>
            <a:solidFill>
              <a:srgbClr val="FACCC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58" name="Google Shape;1258;p53"/>
            <p:cNvSpPr/>
            <p:nvPr/>
          </p:nvSpPr>
          <p:spPr>
            <a:xfrm>
              <a:off x="6432625" y="2339550"/>
              <a:ext cx="36600" cy="33825"/>
            </a:xfrm>
            <a:custGeom>
              <a:avLst/>
              <a:gdLst/>
              <a:ahLst/>
              <a:cxnLst/>
              <a:rect l="l" t="t" r="r" b="b"/>
              <a:pathLst>
                <a:path w="1464" h="1353" extrusionOk="0">
                  <a:moveTo>
                    <a:pt x="1077" y="0"/>
                  </a:moveTo>
                  <a:cubicBezTo>
                    <a:pt x="1058" y="0"/>
                    <a:pt x="1040" y="4"/>
                    <a:pt x="1024" y="11"/>
                  </a:cubicBezTo>
                  <a:cubicBezTo>
                    <a:pt x="866" y="99"/>
                    <a:pt x="338" y="394"/>
                    <a:pt x="190" y="510"/>
                  </a:cubicBezTo>
                  <a:cubicBezTo>
                    <a:pt x="0" y="658"/>
                    <a:pt x="454" y="1330"/>
                    <a:pt x="454" y="1330"/>
                  </a:cubicBezTo>
                  <a:cubicBezTo>
                    <a:pt x="503" y="1345"/>
                    <a:pt x="549" y="1352"/>
                    <a:pt x="593" y="1352"/>
                  </a:cubicBezTo>
                  <a:cubicBezTo>
                    <a:pt x="1055" y="1352"/>
                    <a:pt x="1288" y="575"/>
                    <a:pt x="1436" y="335"/>
                  </a:cubicBezTo>
                  <a:cubicBezTo>
                    <a:pt x="1464" y="289"/>
                    <a:pt x="1450" y="233"/>
                    <a:pt x="1407" y="201"/>
                  </a:cubicBezTo>
                  <a:lnTo>
                    <a:pt x="1130" y="11"/>
                  </a:lnTo>
                  <a:cubicBezTo>
                    <a:pt x="1114" y="4"/>
                    <a:pt x="1095" y="0"/>
                    <a:pt x="1077" y="0"/>
                  </a:cubicBezTo>
                  <a:close/>
                </a:path>
              </a:pathLst>
            </a:custGeom>
            <a:solidFill>
              <a:srgbClr val="FACCC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59" name="Google Shape;1259;p53"/>
            <p:cNvSpPr/>
            <p:nvPr/>
          </p:nvSpPr>
          <p:spPr>
            <a:xfrm>
              <a:off x="6413550" y="2351950"/>
              <a:ext cx="25350" cy="22600"/>
            </a:xfrm>
            <a:custGeom>
              <a:avLst/>
              <a:gdLst/>
              <a:ahLst/>
              <a:cxnLst/>
              <a:rect l="l" t="t" r="r" b="b"/>
              <a:pathLst>
                <a:path w="1014" h="904" extrusionOk="0">
                  <a:moveTo>
                    <a:pt x="967" y="0"/>
                  </a:moveTo>
                  <a:cubicBezTo>
                    <a:pt x="953" y="145"/>
                    <a:pt x="953" y="278"/>
                    <a:pt x="953" y="426"/>
                  </a:cubicBezTo>
                  <a:lnTo>
                    <a:pt x="953" y="408"/>
                  </a:lnTo>
                  <a:cubicBezTo>
                    <a:pt x="897" y="548"/>
                    <a:pt x="828" y="675"/>
                    <a:pt x="773" y="810"/>
                  </a:cubicBezTo>
                  <a:lnTo>
                    <a:pt x="773" y="810"/>
                  </a:lnTo>
                  <a:cubicBezTo>
                    <a:pt x="747" y="814"/>
                    <a:pt x="718" y="816"/>
                    <a:pt x="688" y="816"/>
                  </a:cubicBezTo>
                  <a:cubicBezTo>
                    <a:pt x="652" y="816"/>
                    <a:pt x="616" y="813"/>
                    <a:pt x="588" y="806"/>
                  </a:cubicBezTo>
                  <a:cubicBezTo>
                    <a:pt x="514" y="806"/>
                    <a:pt x="440" y="778"/>
                    <a:pt x="380" y="732"/>
                  </a:cubicBezTo>
                  <a:cubicBezTo>
                    <a:pt x="310" y="704"/>
                    <a:pt x="250" y="658"/>
                    <a:pt x="190" y="616"/>
                  </a:cubicBezTo>
                  <a:lnTo>
                    <a:pt x="88" y="542"/>
                  </a:lnTo>
                  <a:cubicBezTo>
                    <a:pt x="60" y="514"/>
                    <a:pt x="46" y="496"/>
                    <a:pt x="0" y="468"/>
                  </a:cubicBezTo>
                  <a:lnTo>
                    <a:pt x="0" y="468"/>
                  </a:lnTo>
                  <a:cubicBezTo>
                    <a:pt x="28" y="496"/>
                    <a:pt x="60" y="528"/>
                    <a:pt x="74" y="556"/>
                  </a:cubicBezTo>
                  <a:lnTo>
                    <a:pt x="162" y="644"/>
                  </a:lnTo>
                  <a:cubicBezTo>
                    <a:pt x="222" y="704"/>
                    <a:pt x="278" y="760"/>
                    <a:pt x="338" y="792"/>
                  </a:cubicBezTo>
                  <a:cubicBezTo>
                    <a:pt x="412" y="834"/>
                    <a:pt x="485" y="866"/>
                    <a:pt x="573" y="894"/>
                  </a:cubicBezTo>
                  <a:cubicBezTo>
                    <a:pt x="603" y="900"/>
                    <a:pt x="635" y="903"/>
                    <a:pt x="669" y="903"/>
                  </a:cubicBezTo>
                  <a:cubicBezTo>
                    <a:pt x="717" y="903"/>
                    <a:pt x="768" y="896"/>
                    <a:pt x="820" y="880"/>
                  </a:cubicBezTo>
                  <a:lnTo>
                    <a:pt x="837" y="880"/>
                  </a:lnTo>
                  <a:lnTo>
                    <a:pt x="837" y="866"/>
                  </a:lnTo>
                  <a:cubicBezTo>
                    <a:pt x="894" y="718"/>
                    <a:pt x="953" y="584"/>
                    <a:pt x="1013" y="440"/>
                  </a:cubicBezTo>
                  <a:lnTo>
                    <a:pt x="1013" y="426"/>
                  </a:lnTo>
                  <a:cubicBezTo>
                    <a:pt x="1013" y="278"/>
                    <a:pt x="996" y="145"/>
                    <a:pt x="967" y="0"/>
                  </a:cubicBezTo>
                  <a:close/>
                </a:path>
              </a:pathLst>
            </a:custGeom>
            <a:solidFill>
              <a:srgbClr val="FA998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60" name="Google Shape;1260;p53"/>
            <p:cNvSpPr/>
            <p:nvPr/>
          </p:nvSpPr>
          <p:spPr>
            <a:xfrm>
              <a:off x="6438075" y="2362600"/>
              <a:ext cx="24550" cy="11850"/>
            </a:xfrm>
            <a:custGeom>
              <a:avLst/>
              <a:gdLst/>
              <a:ahLst/>
              <a:cxnLst/>
              <a:rect l="l" t="t" r="r" b="b"/>
              <a:pathLst>
                <a:path w="982" h="474" extrusionOk="0">
                  <a:moveTo>
                    <a:pt x="0" y="0"/>
                  </a:moveTo>
                  <a:lnTo>
                    <a:pt x="0" y="0"/>
                  </a:lnTo>
                  <a:cubicBezTo>
                    <a:pt x="60" y="144"/>
                    <a:pt x="120" y="292"/>
                    <a:pt x="190" y="422"/>
                  </a:cubicBezTo>
                  <a:lnTo>
                    <a:pt x="208" y="440"/>
                  </a:lnTo>
                  <a:lnTo>
                    <a:pt x="222" y="454"/>
                  </a:lnTo>
                  <a:cubicBezTo>
                    <a:pt x="274" y="464"/>
                    <a:pt x="325" y="474"/>
                    <a:pt x="376" y="474"/>
                  </a:cubicBezTo>
                  <a:cubicBezTo>
                    <a:pt x="397" y="474"/>
                    <a:pt x="419" y="472"/>
                    <a:pt x="440" y="468"/>
                  </a:cubicBezTo>
                  <a:cubicBezTo>
                    <a:pt x="514" y="468"/>
                    <a:pt x="574" y="454"/>
                    <a:pt x="648" y="440"/>
                  </a:cubicBezTo>
                  <a:cubicBezTo>
                    <a:pt x="718" y="408"/>
                    <a:pt x="778" y="380"/>
                    <a:pt x="838" y="334"/>
                  </a:cubicBezTo>
                  <a:cubicBezTo>
                    <a:pt x="894" y="292"/>
                    <a:pt x="940" y="246"/>
                    <a:pt x="982" y="190"/>
                  </a:cubicBezTo>
                  <a:lnTo>
                    <a:pt x="982" y="190"/>
                  </a:lnTo>
                  <a:cubicBezTo>
                    <a:pt x="954" y="204"/>
                    <a:pt x="926" y="232"/>
                    <a:pt x="894" y="246"/>
                  </a:cubicBezTo>
                  <a:cubicBezTo>
                    <a:pt x="866" y="264"/>
                    <a:pt x="838" y="278"/>
                    <a:pt x="806" y="292"/>
                  </a:cubicBezTo>
                  <a:cubicBezTo>
                    <a:pt x="750" y="320"/>
                    <a:pt x="690" y="352"/>
                    <a:pt x="630" y="366"/>
                  </a:cubicBezTo>
                  <a:cubicBezTo>
                    <a:pt x="560" y="380"/>
                    <a:pt x="500" y="394"/>
                    <a:pt x="440" y="394"/>
                  </a:cubicBezTo>
                  <a:cubicBezTo>
                    <a:pt x="369" y="394"/>
                    <a:pt x="314" y="394"/>
                    <a:pt x="257" y="381"/>
                  </a:cubicBezTo>
                  <a:lnTo>
                    <a:pt x="257" y="381"/>
                  </a:lnTo>
                  <a:cubicBezTo>
                    <a:pt x="185" y="255"/>
                    <a:pt x="99" y="126"/>
                    <a:pt x="0" y="0"/>
                  </a:cubicBezTo>
                  <a:close/>
                </a:path>
              </a:pathLst>
            </a:custGeom>
            <a:solidFill>
              <a:srgbClr val="FA998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61" name="Google Shape;1261;p53"/>
            <p:cNvSpPr/>
            <p:nvPr/>
          </p:nvSpPr>
          <p:spPr>
            <a:xfrm>
              <a:off x="6397100" y="2389725"/>
              <a:ext cx="75125" cy="90025"/>
            </a:xfrm>
            <a:custGeom>
              <a:avLst/>
              <a:gdLst/>
              <a:ahLst/>
              <a:cxnLst/>
              <a:rect l="l" t="t" r="r" b="b"/>
              <a:pathLst>
                <a:path w="3005" h="3601" extrusionOk="0">
                  <a:moveTo>
                    <a:pt x="1966" y="0"/>
                  </a:moveTo>
                  <a:cubicBezTo>
                    <a:pt x="1181" y="0"/>
                    <a:pt x="500" y="167"/>
                    <a:pt x="176" y="262"/>
                  </a:cubicBezTo>
                  <a:cubicBezTo>
                    <a:pt x="71" y="290"/>
                    <a:pt x="0" y="392"/>
                    <a:pt x="14" y="498"/>
                  </a:cubicBezTo>
                  <a:cubicBezTo>
                    <a:pt x="145" y="1993"/>
                    <a:pt x="394" y="3048"/>
                    <a:pt x="496" y="3428"/>
                  </a:cubicBezTo>
                  <a:cubicBezTo>
                    <a:pt x="510" y="3516"/>
                    <a:pt x="598" y="3590"/>
                    <a:pt x="704" y="3590"/>
                  </a:cubicBezTo>
                  <a:cubicBezTo>
                    <a:pt x="790" y="3597"/>
                    <a:pt x="882" y="3600"/>
                    <a:pt x="977" y="3600"/>
                  </a:cubicBezTo>
                  <a:cubicBezTo>
                    <a:pt x="1635" y="3600"/>
                    <a:pt x="2455" y="3447"/>
                    <a:pt x="2814" y="3382"/>
                  </a:cubicBezTo>
                  <a:cubicBezTo>
                    <a:pt x="2916" y="3354"/>
                    <a:pt x="3004" y="3266"/>
                    <a:pt x="3004" y="3150"/>
                  </a:cubicBezTo>
                  <a:cubicBezTo>
                    <a:pt x="2990" y="2271"/>
                    <a:pt x="2783" y="744"/>
                    <a:pt x="2709" y="234"/>
                  </a:cubicBezTo>
                  <a:cubicBezTo>
                    <a:pt x="2681" y="129"/>
                    <a:pt x="2607" y="41"/>
                    <a:pt x="2491" y="27"/>
                  </a:cubicBezTo>
                  <a:cubicBezTo>
                    <a:pt x="2313" y="8"/>
                    <a:pt x="2137" y="0"/>
                    <a:pt x="1966" y="0"/>
                  </a:cubicBezTo>
                  <a:close/>
                </a:path>
              </a:pathLst>
            </a:custGeom>
            <a:solidFill>
              <a:srgbClr val="FEE38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62" name="Google Shape;1262;p53"/>
            <p:cNvSpPr/>
            <p:nvPr/>
          </p:nvSpPr>
          <p:spPr>
            <a:xfrm>
              <a:off x="6402550" y="2397325"/>
              <a:ext cx="60075" cy="33450"/>
            </a:xfrm>
            <a:custGeom>
              <a:avLst/>
              <a:gdLst/>
              <a:ahLst/>
              <a:cxnLst/>
              <a:rect l="l" t="t" r="r" b="b"/>
              <a:pathLst>
                <a:path w="2403" h="1338" extrusionOk="0">
                  <a:moveTo>
                    <a:pt x="2083" y="0"/>
                  </a:moveTo>
                  <a:cubicBezTo>
                    <a:pt x="1260" y="18"/>
                    <a:pt x="486" y="134"/>
                    <a:pt x="162" y="194"/>
                  </a:cubicBezTo>
                  <a:cubicBezTo>
                    <a:pt x="74" y="208"/>
                    <a:pt x="0" y="250"/>
                    <a:pt x="14" y="282"/>
                  </a:cubicBezTo>
                  <a:cubicBezTo>
                    <a:pt x="46" y="809"/>
                    <a:pt x="204" y="1161"/>
                    <a:pt x="264" y="1291"/>
                  </a:cubicBezTo>
                  <a:cubicBezTo>
                    <a:pt x="292" y="1320"/>
                    <a:pt x="352" y="1337"/>
                    <a:pt x="440" y="1337"/>
                  </a:cubicBezTo>
                  <a:cubicBezTo>
                    <a:pt x="996" y="1320"/>
                    <a:pt x="1847" y="1218"/>
                    <a:pt x="2185" y="1161"/>
                  </a:cubicBezTo>
                  <a:cubicBezTo>
                    <a:pt x="2287" y="1144"/>
                    <a:pt x="2361" y="1116"/>
                    <a:pt x="2361" y="1073"/>
                  </a:cubicBezTo>
                  <a:cubicBezTo>
                    <a:pt x="2403" y="764"/>
                    <a:pt x="2287" y="236"/>
                    <a:pt x="2259" y="60"/>
                  </a:cubicBezTo>
                  <a:cubicBezTo>
                    <a:pt x="2245" y="32"/>
                    <a:pt x="2171" y="0"/>
                    <a:pt x="208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63" name="Google Shape;1263;p53"/>
            <p:cNvSpPr/>
            <p:nvPr/>
          </p:nvSpPr>
          <p:spPr>
            <a:xfrm>
              <a:off x="6422675" y="2435650"/>
              <a:ext cx="30450" cy="31000"/>
            </a:xfrm>
            <a:custGeom>
              <a:avLst/>
              <a:gdLst/>
              <a:ahLst/>
              <a:cxnLst/>
              <a:rect l="l" t="t" r="r" b="b"/>
              <a:pathLst>
                <a:path w="1218" h="1240" extrusionOk="0">
                  <a:moveTo>
                    <a:pt x="757" y="0"/>
                  </a:moveTo>
                  <a:cubicBezTo>
                    <a:pt x="730" y="0"/>
                    <a:pt x="703" y="3"/>
                    <a:pt x="676" y="8"/>
                  </a:cubicBezTo>
                  <a:lnTo>
                    <a:pt x="662" y="8"/>
                  </a:lnTo>
                  <a:cubicBezTo>
                    <a:pt x="441" y="36"/>
                    <a:pt x="223" y="82"/>
                    <a:pt x="1" y="110"/>
                  </a:cubicBezTo>
                  <a:lnTo>
                    <a:pt x="1" y="1239"/>
                  </a:lnTo>
                  <a:cubicBezTo>
                    <a:pt x="325" y="1106"/>
                    <a:pt x="631" y="975"/>
                    <a:pt x="940" y="814"/>
                  </a:cubicBezTo>
                  <a:cubicBezTo>
                    <a:pt x="1116" y="740"/>
                    <a:pt x="1218" y="550"/>
                    <a:pt x="1176" y="360"/>
                  </a:cubicBezTo>
                  <a:cubicBezTo>
                    <a:pt x="1148" y="151"/>
                    <a:pt x="962" y="0"/>
                    <a:pt x="757" y="0"/>
                  </a:cubicBezTo>
                  <a:close/>
                </a:path>
              </a:pathLst>
            </a:custGeom>
            <a:solidFill>
              <a:srgbClr val="FFAD7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64" name="Google Shape;1264;p53"/>
            <p:cNvSpPr/>
            <p:nvPr/>
          </p:nvSpPr>
          <p:spPr>
            <a:xfrm>
              <a:off x="6438875" y="2414575"/>
              <a:ext cx="37750" cy="43975"/>
            </a:xfrm>
            <a:custGeom>
              <a:avLst/>
              <a:gdLst/>
              <a:ahLst/>
              <a:cxnLst/>
              <a:rect l="l" t="t" r="r" b="b"/>
              <a:pathLst>
                <a:path w="1510" h="1759" extrusionOk="0">
                  <a:moveTo>
                    <a:pt x="1233" y="1"/>
                  </a:moveTo>
                  <a:cubicBezTo>
                    <a:pt x="1208" y="1"/>
                    <a:pt x="1182" y="5"/>
                    <a:pt x="1157" y="14"/>
                  </a:cubicBezTo>
                  <a:cubicBezTo>
                    <a:pt x="967" y="102"/>
                    <a:pt x="630" y="323"/>
                    <a:pt x="0" y="851"/>
                  </a:cubicBezTo>
                  <a:lnTo>
                    <a:pt x="144" y="1759"/>
                  </a:lnTo>
                  <a:cubicBezTo>
                    <a:pt x="144" y="1759"/>
                    <a:pt x="1319" y="1555"/>
                    <a:pt x="1421" y="1379"/>
                  </a:cubicBezTo>
                  <a:cubicBezTo>
                    <a:pt x="1509" y="1217"/>
                    <a:pt x="1509" y="528"/>
                    <a:pt x="1435" y="162"/>
                  </a:cubicBezTo>
                  <a:cubicBezTo>
                    <a:pt x="1413" y="59"/>
                    <a:pt x="1326" y="1"/>
                    <a:pt x="1233" y="1"/>
                  </a:cubicBezTo>
                  <a:close/>
                </a:path>
              </a:pathLst>
            </a:custGeom>
            <a:solidFill>
              <a:srgbClr val="FFAD7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65" name="Google Shape;1265;p53"/>
            <p:cNvSpPr/>
            <p:nvPr/>
          </p:nvSpPr>
          <p:spPr>
            <a:xfrm>
              <a:off x="6285325" y="2352250"/>
              <a:ext cx="149875" cy="134200"/>
            </a:xfrm>
            <a:custGeom>
              <a:avLst/>
              <a:gdLst/>
              <a:ahLst/>
              <a:cxnLst/>
              <a:rect l="l" t="t" r="r" b="b"/>
              <a:pathLst>
                <a:path w="5995" h="5368" extrusionOk="0">
                  <a:moveTo>
                    <a:pt x="3743" y="1"/>
                  </a:moveTo>
                  <a:cubicBezTo>
                    <a:pt x="3741" y="1"/>
                    <a:pt x="3738" y="1"/>
                    <a:pt x="3736" y="2"/>
                  </a:cubicBezTo>
                  <a:cubicBezTo>
                    <a:pt x="2667" y="558"/>
                    <a:pt x="1288" y="2085"/>
                    <a:pt x="1130" y="2317"/>
                  </a:cubicBezTo>
                  <a:cubicBezTo>
                    <a:pt x="936" y="2567"/>
                    <a:pt x="1" y="4209"/>
                    <a:pt x="1288" y="5089"/>
                  </a:cubicBezTo>
                  <a:cubicBezTo>
                    <a:pt x="1587" y="5290"/>
                    <a:pt x="1995" y="5368"/>
                    <a:pt x="2448" y="5368"/>
                  </a:cubicBezTo>
                  <a:cubicBezTo>
                    <a:pt x="3972" y="5368"/>
                    <a:pt x="5994" y="4487"/>
                    <a:pt x="5994" y="4487"/>
                  </a:cubicBezTo>
                  <a:lnTo>
                    <a:pt x="5906" y="3298"/>
                  </a:lnTo>
                  <a:cubicBezTo>
                    <a:pt x="4851" y="3548"/>
                    <a:pt x="2593" y="3636"/>
                    <a:pt x="2593" y="3636"/>
                  </a:cubicBezTo>
                  <a:lnTo>
                    <a:pt x="3986" y="2303"/>
                  </a:lnTo>
                  <a:cubicBezTo>
                    <a:pt x="3986" y="2303"/>
                    <a:pt x="3887" y="1"/>
                    <a:pt x="3743" y="1"/>
                  </a:cubicBezTo>
                  <a:close/>
                </a:path>
              </a:pathLst>
            </a:custGeom>
            <a:solidFill>
              <a:srgbClr val="47A8A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66" name="Google Shape;1266;p53"/>
            <p:cNvSpPr/>
            <p:nvPr/>
          </p:nvSpPr>
          <p:spPr>
            <a:xfrm>
              <a:off x="6326300" y="2442800"/>
              <a:ext cx="23850" cy="2200"/>
            </a:xfrm>
            <a:custGeom>
              <a:avLst/>
              <a:gdLst/>
              <a:ahLst/>
              <a:cxnLst/>
              <a:rect l="l" t="t" r="r" b="b"/>
              <a:pathLst>
                <a:path w="954" h="88" extrusionOk="0">
                  <a:moveTo>
                    <a:pt x="472" y="0"/>
                  </a:moveTo>
                  <a:cubicBezTo>
                    <a:pt x="324" y="0"/>
                    <a:pt x="163" y="14"/>
                    <a:pt x="1" y="60"/>
                  </a:cubicBezTo>
                  <a:cubicBezTo>
                    <a:pt x="163" y="88"/>
                    <a:pt x="324" y="88"/>
                    <a:pt x="486" y="88"/>
                  </a:cubicBezTo>
                  <a:cubicBezTo>
                    <a:pt x="634" y="74"/>
                    <a:pt x="792" y="60"/>
                    <a:pt x="954" y="28"/>
                  </a:cubicBezTo>
                  <a:cubicBezTo>
                    <a:pt x="792" y="0"/>
                    <a:pt x="634" y="0"/>
                    <a:pt x="472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67" name="Google Shape;1267;p53"/>
            <p:cNvSpPr/>
            <p:nvPr/>
          </p:nvSpPr>
          <p:spPr>
            <a:xfrm>
              <a:off x="6370725" y="2416400"/>
              <a:ext cx="10225" cy="7775"/>
            </a:xfrm>
            <a:custGeom>
              <a:avLst/>
              <a:gdLst/>
              <a:ahLst/>
              <a:cxnLst/>
              <a:rect l="l" t="t" r="r" b="b"/>
              <a:pathLst>
                <a:path w="409" h="311" extrusionOk="0">
                  <a:moveTo>
                    <a:pt x="408" y="1"/>
                  </a:moveTo>
                  <a:lnTo>
                    <a:pt x="408" y="1"/>
                  </a:lnTo>
                  <a:cubicBezTo>
                    <a:pt x="320" y="15"/>
                    <a:pt x="246" y="61"/>
                    <a:pt x="176" y="117"/>
                  </a:cubicBezTo>
                  <a:cubicBezTo>
                    <a:pt x="102" y="163"/>
                    <a:pt x="42" y="222"/>
                    <a:pt x="0" y="310"/>
                  </a:cubicBezTo>
                  <a:cubicBezTo>
                    <a:pt x="88" y="279"/>
                    <a:pt x="158" y="236"/>
                    <a:pt x="218" y="177"/>
                  </a:cubicBezTo>
                  <a:cubicBezTo>
                    <a:pt x="292" y="134"/>
                    <a:pt x="352" y="75"/>
                    <a:pt x="408" y="1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68" name="Google Shape;1268;p53"/>
            <p:cNvSpPr/>
            <p:nvPr/>
          </p:nvSpPr>
          <p:spPr>
            <a:xfrm>
              <a:off x="6422675" y="2439100"/>
              <a:ext cx="4425" cy="25700"/>
            </a:xfrm>
            <a:custGeom>
              <a:avLst/>
              <a:gdLst/>
              <a:ahLst/>
              <a:cxnLst/>
              <a:rect l="l" t="t" r="r" b="b"/>
              <a:pathLst>
                <a:path w="177" h="1028" extrusionOk="0">
                  <a:moveTo>
                    <a:pt x="15" y="0"/>
                  </a:moveTo>
                  <a:cubicBezTo>
                    <a:pt x="1" y="176"/>
                    <a:pt x="33" y="352"/>
                    <a:pt x="61" y="528"/>
                  </a:cubicBezTo>
                  <a:cubicBezTo>
                    <a:pt x="89" y="690"/>
                    <a:pt x="120" y="866"/>
                    <a:pt x="177" y="1027"/>
                  </a:cubicBezTo>
                  <a:cubicBezTo>
                    <a:pt x="177" y="852"/>
                    <a:pt x="163" y="676"/>
                    <a:pt x="135" y="514"/>
                  </a:cubicBezTo>
                  <a:cubicBezTo>
                    <a:pt x="103" y="338"/>
                    <a:pt x="75" y="162"/>
                    <a:pt x="15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69" name="Google Shape;1269;p53"/>
            <p:cNvSpPr/>
            <p:nvPr/>
          </p:nvSpPr>
          <p:spPr>
            <a:xfrm>
              <a:off x="6373975" y="2473925"/>
              <a:ext cx="34500" cy="9600"/>
            </a:xfrm>
            <a:custGeom>
              <a:avLst/>
              <a:gdLst/>
              <a:ahLst/>
              <a:cxnLst/>
              <a:rect l="l" t="t" r="r" b="b"/>
              <a:pathLst>
                <a:path w="1380" h="384" extrusionOk="0">
                  <a:moveTo>
                    <a:pt x="1379" y="0"/>
                  </a:moveTo>
                  <a:lnTo>
                    <a:pt x="1379" y="0"/>
                  </a:lnTo>
                  <a:cubicBezTo>
                    <a:pt x="1129" y="32"/>
                    <a:pt x="908" y="88"/>
                    <a:pt x="676" y="148"/>
                  </a:cubicBezTo>
                  <a:cubicBezTo>
                    <a:pt x="440" y="222"/>
                    <a:pt x="222" y="278"/>
                    <a:pt x="0" y="384"/>
                  </a:cubicBezTo>
                  <a:cubicBezTo>
                    <a:pt x="236" y="352"/>
                    <a:pt x="468" y="296"/>
                    <a:pt x="690" y="236"/>
                  </a:cubicBezTo>
                  <a:cubicBezTo>
                    <a:pt x="925" y="162"/>
                    <a:pt x="1157" y="88"/>
                    <a:pt x="1379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70" name="Google Shape;1270;p53"/>
            <p:cNvSpPr/>
            <p:nvPr/>
          </p:nvSpPr>
          <p:spPr>
            <a:xfrm>
              <a:off x="6587925" y="2210125"/>
              <a:ext cx="25700" cy="25675"/>
            </a:xfrm>
            <a:custGeom>
              <a:avLst/>
              <a:gdLst/>
              <a:ahLst/>
              <a:cxnLst/>
              <a:rect l="l" t="t" r="r" b="b"/>
              <a:pathLst>
                <a:path w="1028" h="1027" extrusionOk="0">
                  <a:moveTo>
                    <a:pt x="617" y="1"/>
                  </a:moveTo>
                  <a:cubicBezTo>
                    <a:pt x="430" y="1"/>
                    <a:pt x="255" y="122"/>
                    <a:pt x="208" y="309"/>
                  </a:cubicBezTo>
                  <a:cubicBezTo>
                    <a:pt x="148" y="559"/>
                    <a:pt x="74" y="791"/>
                    <a:pt x="0" y="1027"/>
                  </a:cubicBezTo>
                  <a:lnTo>
                    <a:pt x="1027" y="1027"/>
                  </a:lnTo>
                  <a:cubicBezTo>
                    <a:pt x="1027" y="805"/>
                    <a:pt x="1027" y="601"/>
                    <a:pt x="1013" y="397"/>
                  </a:cubicBezTo>
                  <a:cubicBezTo>
                    <a:pt x="1013" y="221"/>
                    <a:pt x="897" y="59"/>
                    <a:pt x="721" y="14"/>
                  </a:cubicBezTo>
                  <a:cubicBezTo>
                    <a:pt x="687" y="5"/>
                    <a:pt x="651" y="1"/>
                    <a:pt x="617" y="1"/>
                  </a:cubicBezTo>
                  <a:close/>
                </a:path>
              </a:pathLst>
            </a:custGeom>
            <a:solidFill>
              <a:srgbClr val="FFAD7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71" name="Google Shape;1271;p53"/>
            <p:cNvSpPr/>
            <p:nvPr/>
          </p:nvSpPr>
          <p:spPr>
            <a:xfrm>
              <a:off x="6585725" y="2174750"/>
              <a:ext cx="41100" cy="47150"/>
            </a:xfrm>
            <a:custGeom>
              <a:avLst/>
              <a:gdLst/>
              <a:ahLst/>
              <a:cxnLst/>
              <a:rect l="l" t="t" r="r" b="b"/>
              <a:pathLst>
                <a:path w="1644" h="1886" extrusionOk="0">
                  <a:moveTo>
                    <a:pt x="646" y="1"/>
                  </a:moveTo>
                  <a:cubicBezTo>
                    <a:pt x="534" y="1"/>
                    <a:pt x="399" y="286"/>
                    <a:pt x="412" y="771"/>
                  </a:cubicBezTo>
                  <a:cubicBezTo>
                    <a:pt x="412" y="771"/>
                    <a:pt x="239" y="634"/>
                    <a:pt x="143" y="634"/>
                  </a:cubicBezTo>
                  <a:cubicBezTo>
                    <a:pt x="135" y="634"/>
                    <a:pt x="127" y="635"/>
                    <a:pt x="120" y="637"/>
                  </a:cubicBezTo>
                  <a:cubicBezTo>
                    <a:pt x="32" y="683"/>
                    <a:pt x="0" y="785"/>
                    <a:pt x="60" y="901"/>
                  </a:cubicBezTo>
                  <a:cubicBezTo>
                    <a:pt x="120" y="1021"/>
                    <a:pt x="338" y="1724"/>
                    <a:pt x="338" y="1724"/>
                  </a:cubicBezTo>
                  <a:cubicBezTo>
                    <a:pt x="352" y="1738"/>
                    <a:pt x="1115" y="1886"/>
                    <a:pt x="1115" y="1886"/>
                  </a:cubicBezTo>
                  <a:cubicBezTo>
                    <a:pt x="1115" y="1886"/>
                    <a:pt x="1643" y="1095"/>
                    <a:pt x="1601" y="771"/>
                  </a:cubicBezTo>
                  <a:cubicBezTo>
                    <a:pt x="1601" y="771"/>
                    <a:pt x="1574" y="752"/>
                    <a:pt x="1528" y="752"/>
                  </a:cubicBezTo>
                  <a:cubicBezTo>
                    <a:pt x="1482" y="752"/>
                    <a:pt x="1416" y="771"/>
                    <a:pt x="1337" y="845"/>
                  </a:cubicBezTo>
                  <a:cubicBezTo>
                    <a:pt x="1337" y="845"/>
                    <a:pt x="1527" y="373"/>
                    <a:pt x="1425" y="285"/>
                  </a:cubicBezTo>
                  <a:cubicBezTo>
                    <a:pt x="1416" y="277"/>
                    <a:pt x="1406" y="273"/>
                    <a:pt x="1395" y="273"/>
                  </a:cubicBezTo>
                  <a:cubicBezTo>
                    <a:pt x="1275" y="273"/>
                    <a:pt x="1042" y="743"/>
                    <a:pt x="1042" y="743"/>
                  </a:cubicBezTo>
                  <a:cubicBezTo>
                    <a:pt x="1042" y="743"/>
                    <a:pt x="1217" y="110"/>
                    <a:pt x="1101" y="53"/>
                  </a:cubicBezTo>
                  <a:cubicBezTo>
                    <a:pt x="1093" y="48"/>
                    <a:pt x="1084" y="45"/>
                    <a:pt x="1074" y="45"/>
                  </a:cubicBezTo>
                  <a:cubicBezTo>
                    <a:pt x="957" y="45"/>
                    <a:pt x="789" y="448"/>
                    <a:pt x="750" y="637"/>
                  </a:cubicBezTo>
                  <a:cubicBezTo>
                    <a:pt x="750" y="637"/>
                    <a:pt x="792" y="81"/>
                    <a:pt x="676" y="8"/>
                  </a:cubicBezTo>
                  <a:cubicBezTo>
                    <a:pt x="666" y="3"/>
                    <a:pt x="656" y="1"/>
                    <a:pt x="646" y="1"/>
                  </a:cubicBezTo>
                  <a:close/>
                </a:path>
              </a:pathLst>
            </a:custGeom>
            <a:solidFill>
              <a:srgbClr val="FFAD7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72" name="Google Shape;1272;p53"/>
            <p:cNvSpPr/>
            <p:nvPr/>
          </p:nvSpPr>
          <p:spPr>
            <a:xfrm>
              <a:off x="6493025" y="2227350"/>
              <a:ext cx="122800" cy="171850"/>
            </a:xfrm>
            <a:custGeom>
              <a:avLst/>
              <a:gdLst/>
              <a:ahLst/>
              <a:cxnLst/>
              <a:rect l="l" t="t" r="r" b="b"/>
              <a:pathLst>
                <a:path w="4912" h="6874" extrusionOk="0">
                  <a:moveTo>
                    <a:pt x="3814" y="0"/>
                  </a:moveTo>
                  <a:cubicBezTo>
                    <a:pt x="3022" y="3458"/>
                    <a:pt x="1" y="4925"/>
                    <a:pt x="1" y="4925"/>
                  </a:cubicBezTo>
                  <a:lnTo>
                    <a:pt x="427" y="6873"/>
                  </a:lnTo>
                  <a:cubicBezTo>
                    <a:pt x="4676" y="5906"/>
                    <a:pt x="4911" y="380"/>
                    <a:pt x="4911" y="380"/>
                  </a:cubicBezTo>
                  <a:cubicBezTo>
                    <a:pt x="4781" y="204"/>
                    <a:pt x="3814" y="0"/>
                    <a:pt x="3814" y="0"/>
                  </a:cubicBezTo>
                  <a:close/>
                </a:path>
              </a:pathLst>
            </a:custGeom>
            <a:solidFill>
              <a:srgbClr val="47A8A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73" name="Google Shape;1273;p53"/>
            <p:cNvSpPr/>
            <p:nvPr/>
          </p:nvSpPr>
          <p:spPr>
            <a:xfrm>
              <a:off x="6589075" y="2233575"/>
              <a:ext cx="22350" cy="8475"/>
            </a:xfrm>
            <a:custGeom>
              <a:avLst/>
              <a:gdLst/>
              <a:ahLst/>
              <a:cxnLst/>
              <a:rect l="l" t="t" r="r" b="b"/>
              <a:pathLst>
                <a:path w="894" h="339" extrusionOk="0">
                  <a:moveTo>
                    <a:pt x="0" y="1"/>
                  </a:moveTo>
                  <a:lnTo>
                    <a:pt x="0" y="1"/>
                  </a:lnTo>
                  <a:cubicBezTo>
                    <a:pt x="130" y="89"/>
                    <a:pt x="278" y="149"/>
                    <a:pt x="426" y="205"/>
                  </a:cubicBezTo>
                  <a:cubicBezTo>
                    <a:pt x="570" y="265"/>
                    <a:pt x="732" y="307"/>
                    <a:pt x="893" y="338"/>
                  </a:cubicBezTo>
                  <a:cubicBezTo>
                    <a:pt x="746" y="251"/>
                    <a:pt x="602" y="177"/>
                    <a:pt x="454" y="131"/>
                  </a:cubicBezTo>
                  <a:cubicBezTo>
                    <a:pt x="306" y="75"/>
                    <a:pt x="162" y="15"/>
                    <a:pt x="0" y="1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74" name="Google Shape;1274;p53"/>
            <p:cNvSpPr/>
            <p:nvPr/>
          </p:nvSpPr>
          <p:spPr>
            <a:xfrm>
              <a:off x="6339925" y="2144150"/>
              <a:ext cx="194200" cy="193625"/>
            </a:xfrm>
            <a:custGeom>
              <a:avLst/>
              <a:gdLst/>
              <a:ahLst/>
              <a:cxnLst/>
              <a:rect l="l" t="t" r="r" b="b"/>
              <a:pathLst>
                <a:path w="7768" h="7745" extrusionOk="0">
                  <a:moveTo>
                    <a:pt x="3919" y="0"/>
                  </a:moveTo>
                  <a:cubicBezTo>
                    <a:pt x="3897" y="0"/>
                    <a:pt x="3875" y="0"/>
                    <a:pt x="3853" y="0"/>
                  </a:cubicBezTo>
                  <a:cubicBezTo>
                    <a:pt x="673" y="32"/>
                    <a:pt x="1" y="2231"/>
                    <a:pt x="89" y="4253"/>
                  </a:cubicBezTo>
                  <a:cubicBezTo>
                    <a:pt x="103" y="4661"/>
                    <a:pt x="191" y="5059"/>
                    <a:pt x="335" y="5410"/>
                  </a:cubicBezTo>
                  <a:cubicBezTo>
                    <a:pt x="616" y="6142"/>
                    <a:pt x="1144" y="6758"/>
                    <a:pt x="1816" y="7169"/>
                  </a:cubicBezTo>
                  <a:cubicBezTo>
                    <a:pt x="2407" y="7529"/>
                    <a:pt x="3104" y="7745"/>
                    <a:pt x="3847" y="7745"/>
                  </a:cubicBezTo>
                  <a:cubicBezTo>
                    <a:pt x="3918" y="7745"/>
                    <a:pt x="3989" y="7743"/>
                    <a:pt x="4060" y="7739"/>
                  </a:cubicBezTo>
                  <a:cubicBezTo>
                    <a:pt x="4764" y="7711"/>
                    <a:pt x="5407" y="7489"/>
                    <a:pt x="5963" y="7155"/>
                  </a:cubicBezTo>
                  <a:cubicBezTo>
                    <a:pt x="6638" y="6730"/>
                    <a:pt x="7180" y="6114"/>
                    <a:pt x="7476" y="5379"/>
                  </a:cubicBezTo>
                  <a:cubicBezTo>
                    <a:pt x="7666" y="4911"/>
                    <a:pt x="7768" y="4411"/>
                    <a:pt x="7739" y="3884"/>
                  </a:cubicBezTo>
                  <a:cubicBezTo>
                    <a:pt x="7652" y="1876"/>
                    <a:pt x="6886" y="0"/>
                    <a:pt x="3919" y="0"/>
                  </a:cubicBezTo>
                  <a:close/>
                </a:path>
              </a:pathLst>
            </a:custGeom>
            <a:solidFill>
              <a:srgbClr val="FFAD7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75" name="Google Shape;1275;p53"/>
            <p:cNvSpPr/>
            <p:nvPr/>
          </p:nvSpPr>
          <p:spPr>
            <a:xfrm>
              <a:off x="6308175" y="2234075"/>
              <a:ext cx="61275" cy="47625"/>
            </a:xfrm>
            <a:custGeom>
              <a:avLst/>
              <a:gdLst/>
              <a:ahLst/>
              <a:cxnLst/>
              <a:rect l="l" t="t" r="r" b="b"/>
              <a:pathLst>
                <a:path w="2451" h="1905" extrusionOk="0">
                  <a:moveTo>
                    <a:pt x="1229" y="0"/>
                  </a:moveTo>
                  <a:cubicBezTo>
                    <a:pt x="524" y="0"/>
                    <a:pt x="0" y="767"/>
                    <a:pt x="434" y="1504"/>
                  </a:cubicBezTo>
                  <a:cubicBezTo>
                    <a:pt x="494" y="1606"/>
                    <a:pt x="581" y="1694"/>
                    <a:pt x="669" y="1754"/>
                  </a:cubicBezTo>
                  <a:cubicBezTo>
                    <a:pt x="855" y="1858"/>
                    <a:pt x="1041" y="1905"/>
                    <a:pt x="1216" y="1905"/>
                  </a:cubicBezTo>
                  <a:cubicBezTo>
                    <a:pt x="1924" y="1905"/>
                    <a:pt x="2451" y="1145"/>
                    <a:pt x="2017" y="406"/>
                  </a:cubicBezTo>
                  <a:cubicBezTo>
                    <a:pt x="1957" y="304"/>
                    <a:pt x="1886" y="216"/>
                    <a:pt x="1781" y="157"/>
                  </a:cubicBezTo>
                  <a:cubicBezTo>
                    <a:pt x="1594" y="48"/>
                    <a:pt x="1406" y="0"/>
                    <a:pt x="1229" y="0"/>
                  </a:cubicBezTo>
                  <a:close/>
                </a:path>
              </a:pathLst>
            </a:custGeom>
            <a:solidFill>
              <a:srgbClr val="FFAD7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76" name="Google Shape;1276;p53"/>
            <p:cNvSpPr/>
            <p:nvPr/>
          </p:nvSpPr>
          <p:spPr>
            <a:xfrm>
              <a:off x="6505975" y="2234075"/>
              <a:ext cx="61350" cy="47625"/>
            </a:xfrm>
            <a:custGeom>
              <a:avLst/>
              <a:gdLst/>
              <a:ahLst/>
              <a:cxnLst/>
              <a:rect l="l" t="t" r="r" b="b"/>
              <a:pathLst>
                <a:path w="2454" h="1905" extrusionOk="0">
                  <a:moveTo>
                    <a:pt x="1224" y="0"/>
                  </a:moveTo>
                  <a:cubicBezTo>
                    <a:pt x="525" y="0"/>
                    <a:pt x="0" y="767"/>
                    <a:pt x="422" y="1504"/>
                  </a:cubicBezTo>
                  <a:cubicBezTo>
                    <a:pt x="482" y="1606"/>
                    <a:pt x="570" y="1694"/>
                    <a:pt x="672" y="1754"/>
                  </a:cubicBezTo>
                  <a:cubicBezTo>
                    <a:pt x="857" y="1858"/>
                    <a:pt x="1043" y="1905"/>
                    <a:pt x="1219" y="1905"/>
                  </a:cubicBezTo>
                  <a:cubicBezTo>
                    <a:pt x="1927" y="1905"/>
                    <a:pt x="2453" y="1145"/>
                    <a:pt x="2019" y="406"/>
                  </a:cubicBezTo>
                  <a:cubicBezTo>
                    <a:pt x="1959" y="304"/>
                    <a:pt x="1871" y="216"/>
                    <a:pt x="1769" y="157"/>
                  </a:cubicBezTo>
                  <a:cubicBezTo>
                    <a:pt x="1585" y="48"/>
                    <a:pt x="1399" y="0"/>
                    <a:pt x="1224" y="0"/>
                  </a:cubicBezTo>
                  <a:close/>
                </a:path>
              </a:pathLst>
            </a:custGeom>
            <a:solidFill>
              <a:srgbClr val="FFAD7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77" name="Google Shape;1277;p53"/>
            <p:cNvSpPr/>
            <p:nvPr/>
          </p:nvSpPr>
          <p:spPr>
            <a:xfrm>
              <a:off x="6324900" y="2246075"/>
              <a:ext cx="25625" cy="16475"/>
            </a:xfrm>
            <a:custGeom>
              <a:avLst/>
              <a:gdLst/>
              <a:ahLst/>
              <a:cxnLst/>
              <a:rect l="l" t="t" r="r" b="b"/>
              <a:pathLst>
                <a:path w="1025" h="659" extrusionOk="0">
                  <a:moveTo>
                    <a:pt x="338" y="0"/>
                  </a:moveTo>
                  <a:cubicBezTo>
                    <a:pt x="219" y="0"/>
                    <a:pt x="102" y="28"/>
                    <a:pt x="0" y="88"/>
                  </a:cubicBezTo>
                  <a:cubicBezTo>
                    <a:pt x="233" y="116"/>
                    <a:pt x="440" y="145"/>
                    <a:pt x="602" y="232"/>
                  </a:cubicBezTo>
                  <a:cubicBezTo>
                    <a:pt x="690" y="278"/>
                    <a:pt x="760" y="334"/>
                    <a:pt x="834" y="408"/>
                  </a:cubicBezTo>
                  <a:cubicBezTo>
                    <a:pt x="908" y="482"/>
                    <a:pt x="954" y="570"/>
                    <a:pt x="1024" y="658"/>
                  </a:cubicBezTo>
                  <a:cubicBezTo>
                    <a:pt x="1024" y="556"/>
                    <a:pt x="1010" y="422"/>
                    <a:pt x="954" y="320"/>
                  </a:cubicBezTo>
                  <a:cubicBezTo>
                    <a:pt x="922" y="278"/>
                    <a:pt x="880" y="232"/>
                    <a:pt x="834" y="176"/>
                  </a:cubicBezTo>
                  <a:cubicBezTo>
                    <a:pt x="792" y="145"/>
                    <a:pt x="746" y="102"/>
                    <a:pt x="690" y="71"/>
                  </a:cubicBezTo>
                  <a:cubicBezTo>
                    <a:pt x="570" y="28"/>
                    <a:pt x="454" y="0"/>
                    <a:pt x="338" y="0"/>
                  </a:cubicBezTo>
                  <a:close/>
                </a:path>
              </a:pathLst>
            </a:custGeom>
            <a:solidFill>
              <a:srgbClr val="FF945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78" name="Google Shape;1278;p53"/>
            <p:cNvSpPr/>
            <p:nvPr/>
          </p:nvSpPr>
          <p:spPr>
            <a:xfrm>
              <a:off x="6333350" y="2251175"/>
              <a:ext cx="10225" cy="22000"/>
            </a:xfrm>
            <a:custGeom>
              <a:avLst/>
              <a:gdLst/>
              <a:ahLst/>
              <a:cxnLst/>
              <a:rect l="l" t="t" r="r" b="b"/>
              <a:pathLst>
                <a:path w="409" h="880" extrusionOk="0">
                  <a:moveTo>
                    <a:pt x="408" y="0"/>
                  </a:moveTo>
                  <a:lnTo>
                    <a:pt x="408" y="0"/>
                  </a:lnTo>
                  <a:cubicBezTo>
                    <a:pt x="306" y="14"/>
                    <a:pt x="218" y="43"/>
                    <a:pt x="144" y="116"/>
                  </a:cubicBezTo>
                  <a:cubicBezTo>
                    <a:pt x="70" y="176"/>
                    <a:pt x="14" y="278"/>
                    <a:pt x="14" y="394"/>
                  </a:cubicBezTo>
                  <a:cubicBezTo>
                    <a:pt x="0" y="500"/>
                    <a:pt x="28" y="602"/>
                    <a:pt x="88" y="676"/>
                  </a:cubicBezTo>
                  <a:cubicBezTo>
                    <a:pt x="144" y="764"/>
                    <a:pt x="204" y="834"/>
                    <a:pt x="292" y="880"/>
                  </a:cubicBezTo>
                  <a:cubicBezTo>
                    <a:pt x="232" y="704"/>
                    <a:pt x="176" y="542"/>
                    <a:pt x="190" y="412"/>
                  </a:cubicBezTo>
                  <a:cubicBezTo>
                    <a:pt x="190" y="338"/>
                    <a:pt x="204" y="264"/>
                    <a:pt x="246" y="204"/>
                  </a:cubicBezTo>
                  <a:cubicBezTo>
                    <a:pt x="292" y="130"/>
                    <a:pt x="352" y="74"/>
                    <a:pt x="408" y="0"/>
                  </a:cubicBezTo>
                  <a:close/>
                </a:path>
              </a:pathLst>
            </a:custGeom>
            <a:solidFill>
              <a:srgbClr val="FF945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79" name="Google Shape;1279;p53"/>
            <p:cNvSpPr/>
            <p:nvPr/>
          </p:nvSpPr>
          <p:spPr>
            <a:xfrm>
              <a:off x="6524950" y="2246075"/>
              <a:ext cx="25625" cy="16475"/>
            </a:xfrm>
            <a:custGeom>
              <a:avLst/>
              <a:gdLst/>
              <a:ahLst/>
              <a:cxnLst/>
              <a:rect l="l" t="t" r="r" b="b"/>
              <a:pathLst>
                <a:path w="1025" h="659" extrusionOk="0">
                  <a:moveTo>
                    <a:pt x="690" y="0"/>
                  </a:moveTo>
                  <a:cubicBezTo>
                    <a:pt x="571" y="0"/>
                    <a:pt x="455" y="28"/>
                    <a:pt x="338" y="71"/>
                  </a:cubicBezTo>
                  <a:cubicBezTo>
                    <a:pt x="279" y="102"/>
                    <a:pt x="233" y="145"/>
                    <a:pt x="191" y="176"/>
                  </a:cubicBezTo>
                  <a:cubicBezTo>
                    <a:pt x="145" y="232"/>
                    <a:pt x="103" y="278"/>
                    <a:pt x="75" y="320"/>
                  </a:cubicBezTo>
                  <a:cubicBezTo>
                    <a:pt x="15" y="422"/>
                    <a:pt x="1" y="556"/>
                    <a:pt x="1" y="658"/>
                  </a:cubicBezTo>
                  <a:cubicBezTo>
                    <a:pt x="75" y="570"/>
                    <a:pt x="117" y="482"/>
                    <a:pt x="191" y="408"/>
                  </a:cubicBezTo>
                  <a:cubicBezTo>
                    <a:pt x="265" y="334"/>
                    <a:pt x="338" y="278"/>
                    <a:pt x="426" y="232"/>
                  </a:cubicBezTo>
                  <a:cubicBezTo>
                    <a:pt x="585" y="145"/>
                    <a:pt x="792" y="116"/>
                    <a:pt x="1024" y="88"/>
                  </a:cubicBezTo>
                  <a:cubicBezTo>
                    <a:pt x="922" y="28"/>
                    <a:pt x="806" y="0"/>
                    <a:pt x="690" y="0"/>
                  </a:cubicBezTo>
                  <a:close/>
                </a:path>
              </a:pathLst>
            </a:custGeom>
            <a:solidFill>
              <a:srgbClr val="FF945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80" name="Google Shape;1280;p53"/>
            <p:cNvSpPr/>
            <p:nvPr/>
          </p:nvSpPr>
          <p:spPr>
            <a:xfrm>
              <a:off x="6531900" y="2251175"/>
              <a:ext cx="9875" cy="22000"/>
            </a:xfrm>
            <a:custGeom>
              <a:avLst/>
              <a:gdLst/>
              <a:ahLst/>
              <a:cxnLst/>
              <a:rect l="l" t="t" r="r" b="b"/>
              <a:pathLst>
                <a:path w="395" h="880" extrusionOk="0">
                  <a:moveTo>
                    <a:pt x="1" y="0"/>
                  </a:moveTo>
                  <a:cubicBezTo>
                    <a:pt x="60" y="74"/>
                    <a:pt x="117" y="130"/>
                    <a:pt x="162" y="204"/>
                  </a:cubicBezTo>
                  <a:cubicBezTo>
                    <a:pt x="191" y="264"/>
                    <a:pt x="219" y="338"/>
                    <a:pt x="219" y="412"/>
                  </a:cubicBezTo>
                  <a:cubicBezTo>
                    <a:pt x="236" y="542"/>
                    <a:pt x="177" y="704"/>
                    <a:pt x="117" y="880"/>
                  </a:cubicBezTo>
                  <a:cubicBezTo>
                    <a:pt x="205" y="834"/>
                    <a:pt x="264" y="764"/>
                    <a:pt x="324" y="676"/>
                  </a:cubicBezTo>
                  <a:cubicBezTo>
                    <a:pt x="366" y="602"/>
                    <a:pt x="395" y="500"/>
                    <a:pt x="395" y="394"/>
                  </a:cubicBezTo>
                  <a:cubicBezTo>
                    <a:pt x="395" y="278"/>
                    <a:pt x="338" y="176"/>
                    <a:pt x="264" y="116"/>
                  </a:cubicBezTo>
                  <a:cubicBezTo>
                    <a:pt x="191" y="43"/>
                    <a:pt x="103" y="14"/>
                    <a:pt x="1" y="0"/>
                  </a:cubicBezTo>
                  <a:close/>
                </a:path>
              </a:pathLst>
            </a:custGeom>
            <a:solidFill>
              <a:srgbClr val="FF945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81" name="Google Shape;1281;p53"/>
            <p:cNvSpPr/>
            <p:nvPr/>
          </p:nvSpPr>
          <p:spPr>
            <a:xfrm>
              <a:off x="6304325" y="2108025"/>
              <a:ext cx="266825" cy="146875"/>
            </a:xfrm>
            <a:custGeom>
              <a:avLst/>
              <a:gdLst/>
              <a:ahLst/>
              <a:cxnLst/>
              <a:rect l="l" t="t" r="r" b="b"/>
              <a:pathLst>
                <a:path w="10673" h="5875" extrusionOk="0">
                  <a:moveTo>
                    <a:pt x="5906" y="1"/>
                  </a:moveTo>
                  <a:cubicBezTo>
                    <a:pt x="4817" y="1"/>
                    <a:pt x="3887" y="598"/>
                    <a:pt x="3887" y="598"/>
                  </a:cubicBezTo>
                  <a:cubicBezTo>
                    <a:pt x="3788" y="590"/>
                    <a:pt x="3692" y="586"/>
                    <a:pt x="3599" y="586"/>
                  </a:cubicBezTo>
                  <a:cubicBezTo>
                    <a:pt x="1191" y="586"/>
                    <a:pt x="1027" y="3088"/>
                    <a:pt x="1027" y="3088"/>
                  </a:cubicBezTo>
                  <a:cubicBezTo>
                    <a:pt x="0" y="4070"/>
                    <a:pt x="602" y="5462"/>
                    <a:pt x="602" y="5462"/>
                  </a:cubicBezTo>
                  <a:cubicBezTo>
                    <a:pt x="885" y="5093"/>
                    <a:pt x="1238" y="5045"/>
                    <a:pt x="1403" y="5045"/>
                  </a:cubicBezTo>
                  <a:cubicBezTo>
                    <a:pt x="1461" y="5045"/>
                    <a:pt x="1495" y="5051"/>
                    <a:pt x="1495" y="5051"/>
                  </a:cubicBezTo>
                  <a:lnTo>
                    <a:pt x="2111" y="5874"/>
                  </a:lnTo>
                  <a:lnTo>
                    <a:pt x="2199" y="4319"/>
                  </a:lnTo>
                  <a:cubicBezTo>
                    <a:pt x="4911" y="4115"/>
                    <a:pt x="4707" y="2663"/>
                    <a:pt x="4707" y="2663"/>
                  </a:cubicBezTo>
                  <a:lnTo>
                    <a:pt x="4707" y="2663"/>
                  </a:lnTo>
                  <a:cubicBezTo>
                    <a:pt x="5090" y="2926"/>
                    <a:pt x="5473" y="3006"/>
                    <a:pt x="5797" y="3006"/>
                  </a:cubicBezTo>
                  <a:cubicBezTo>
                    <a:pt x="6305" y="3006"/>
                    <a:pt x="6670" y="2810"/>
                    <a:pt x="6670" y="2810"/>
                  </a:cubicBezTo>
                  <a:cubicBezTo>
                    <a:pt x="7109" y="3908"/>
                    <a:pt x="8400" y="4041"/>
                    <a:pt x="8400" y="4041"/>
                  </a:cubicBezTo>
                  <a:lnTo>
                    <a:pt x="8488" y="5652"/>
                  </a:lnTo>
                  <a:lnTo>
                    <a:pt x="9132" y="5065"/>
                  </a:lnTo>
                  <a:cubicBezTo>
                    <a:pt x="9174" y="5061"/>
                    <a:pt x="9214" y="5059"/>
                    <a:pt x="9253" y="5059"/>
                  </a:cubicBezTo>
                  <a:cubicBezTo>
                    <a:pt x="9898" y="5059"/>
                    <a:pt x="10145" y="5579"/>
                    <a:pt x="10145" y="5579"/>
                  </a:cubicBezTo>
                  <a:cubicBezTo>
                    <a:pt x="10672" y="4274"/>
                    <a:pt x="9835" y="3746"/>
                    <a:pt x="9835" y="3746"/>
                  </a:cubicBezTo>
                  <a:cubicBezTo>
                    <a:pt x="9807" y="1565"/>
                    <a:pt x="7932" y="978"/>
                    <a:pt x="7932" y="978"/>
                  </a:cubicBezTo>
                  <a:cubicBezTo>
                    <a:pt x="7319" y="231"/>
                    <a:pt x="6582" y="1"/>
                    <a:pt x="5906" y="1"/>
                  </a:cubicBezTo>
                  <a:close/>
                </a:path>
              </a:pathLst>
            </a:custGeom>
            <a:solidFill>
              <a:srgbClr val="C16B3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82" name="Google Shape;1282;p53"/>
            <p:cNvSpPr/>
            <p:nvPr/>
          </p:nvSpPr>
          <p:spPr>
            <a:xfrm>
              <a:off x="6358925" y="2169475"/>
              <a:ext cx="55000" cy="30450"/>
            </a:xfrm>
            <a:custGeom>
              <a:avLst/>
              <a:gdLst/>
              <a:ahLst/>
              <a:cxnLst/>
              <a:rect l="l" t="t" r="r" b="b"/>
              <a:pathLst>
                <a:path w="2200" h="1218" extrusionOk="0">
                  <a:moveTo>
                    <a:pt x="2199" y="1"/>
                  </a:moveTo>
                  <a:cubicBezTo>
                    <a:pt x="2171" y="43"/>
                    <a:pt x="2125" y="88"/>
                    <a:pt x="2097" y="131"/>
                  </a:cubicBezTo>
                  <a:lnTo>
                    <a:pt x="2037" y="190"/>
                  </a:lnTo>
                  <a:lnTo>
                    <a:pt x="1995" y="250"/>
                  </a:lnTo>
                  <a:lnTo>
                    <a:pt x="1879" y="366"/>
                  </a:lnTo>
                  <a:lnTo>
                    <a:pt x="1759" y="468"/>
                  </a:lnTo>
                  <a:cubicBezTo>
                    <a:pt x="1584" y="602"/>
                    <a:pt x="1408" y="732"/>
                    <a:pt x="1218" y="820"/>
                  </a:cubicBezTo>
                  <a:cubicBezTo>
                    <a:pt x="1028" y="922"/>
                    <a:pt x="838" y="1010"/>
                    <a:pt x="630" y="1070"/>
                  </a:cubicBezTo>
                  <a:cubicBezTo>
                    <a:pt x="528" y="1098"/>
                    <a:pt x="426" y="1130"/>
                    <a:pt x="310" y="1158"/>
                  </a:cubicBezTo>
                  <a:cubicBezTo>
                    <a:pt x="208" y="1186"/>
                    <a:pt x="103" y="1200"/>
                    <a:pt x="1" y="1218"/>
                  </a:cubicBezTo>
                  <a:cubicBezTo>
                    <a:pt x="222" y="1218"/>
                    <a:pt x="426" y="1186"/>
                    <a:pt x="648" y="1130"/>
                  </a:cubicBezTo>
                  <a:cubicBezTo>
                    <a:pt x="852" y="1084"/>
                    <a:pt x="1056" y="996"/>
                    <a:pt x="1263" y="894"/>
                  </a:cubicBezTo>
                  <a:cubicBezTo>
                    <a:pt x="1453" y="806"/>
                    <a:pt x="1643" y="672"/>
                    <a:pt x="1805" y="528"/>
                  </a:cubicBezTo>
                  <a:cubicBezTo>
                    <a:pt x="1967" y="380"/>
                    <a:pt x="2097" y="190"/>
                    <a:pt x="2199" y="1"/>
                  </a:cubicBezTo>
                  <a:close/>
                </a:path>
              </a:pathLst>
            </a:custGeom>
            <a:solidFill>
              <a:srgbClr val="FFA24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83" name="Google Shape;1283;p53"/>
            <p:cNvSpPr/>
            <p:nvPr/>
          </p:nvSpPr>
          <p:spPr>
            <a:xfrm>
              <a:off x="6496725" y="2137900"/>
              <a:ext cx="43300" cy="57975"/>
            </a:xfrm>
            <a:custGeom>
              <a:avLst/>
              <a:gdLst/>
              <a:ahLst/>
              <a:cxnLst/>
              <a:rect l="l" t="t" r="r" b="b"/>
              <a:pathLst>
                <a:path w="1732" h="2319" extrusionOk="0">
                  <a:moveTo>
                    <a:pt x="1" y="1"/>
                  </a:moveTo>
                  <a:lnTo>
                    <a:pt x="1" y="1"/>
                  </a:lnTo>
                  <a:cubicBezTo>
                    <a:pt x="117" y="61"/>
                    <a:pt x="219" y="134"/>
                    <a:pt x="324" y="208"/>
                  </a:cubicBezTo>
                  <a:cubicBezTo>
                    <a:pt x="426" y="282"/>
                    <a:pt x="528" y="352"/>
                    <a:pt x="616" y="440"/>
                  </a:cubicBezTo>
                  <a:cubicBezTo>
                    <a:pt x="806" y="602"/>
                    <a:pt x="982" y="778"/>
                    <a:pt x="1144" y="968"/>
                  </a:cubicBezTo>
                  <a:cubicBezTo>
                    <a:pt x="1292" y="1162"/>
                    <a:pt x="1422" y="1380"/>
                    <a:pt x="1524" y="1601"/>
                  </a:cubicBezTo>
                  <a:lnTo>
                    <a:pt x="1598" y="1777"/>
                  </a:lnTo>
                  <a:lnTo>
                    <a:pt x="1657" y="1953"/>
                  </a:lnTo>
                  <a:lnTo>
                    <a:pt x="1686" y="2041"/>
                  </a:lnTo>
                  <a:lnTo>
                    <a:pt x="1700" y="2129"/>
                  </a:lnTo>
                  <a:cubicBezTo>
                    <a:pt x="1709" y="2168"/>
                    <a:pt x="1721" y="2216"/>
                    <a:pt x="1727" y="2262"/>
                  </a:cubicBezTo>
                  <a:lnTo>
                    <a:pt x="1727" y="2262"/>
                  </a:lnTo>
                  <a:cubicBezTo>
                    <a:pt x="1709" y="2029"/>
                    <a:pt x="1678" y="1787"/>
                    <a:pt x="1584" y="1570"/>
                  </a:cubicBezTo>
                  <a:cubicBezTo>
                    <a:pt x="1496" y="1337"/>
                    <a:pt x="1362" y="1116"/>
                    <a:pt x="1204" y="912"/>
                  </a:cubicBezTo>
                  <a:cubicBezTo>
                    <a:pt x="1042" y="722"/>
                    <a:pt x="866" y="546"/>
                    <a:pt x="658" y="384"/>
                  </a:cubicBezTo>
                  <a:cubicBezTo>
                    <a:pt x="454" y="236"/>
                    <a:pt x="236" y="89"/>
                    <a:pt x="1" y="1"/>
                  </a:cubicBezTo>
                  <a:close/>
                  <a:moveTo>
                    <a:pt x="1727" y="2262"/>
                  </a:moveTo>
                  <a:lnTo>
                    <a:pt x="1727" y="2262"/>
                  </a:lnTo>
                  <a:cubicBezTo>
                    <a:pt x="1729" y="2281"/>
                    <a:pt x="1730" y="2300"/>
                    <a:pt x="1731" y="2319"/>
                  </a:cubicBezTo>
                  <a:cubicBezTo>
                    <a:pt x="1731" y="2301"/>
                    <a:pt x="1730" y="2282"/>
                    <a:pt x="1727" y="2262"/>
                  </a:cubicBezTo>
                  <a:close/>
                </a:path>
              </a:pathLst>
            </a:custGeom>
            <a:solidFill>
              <a:srgbClr val="FFA24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84" name="Google Shape;1284;p53"/>
            <p:cNvSpPr/>
            <p:nvPr/>
          </p:nvSpPr>
          <p:spPr>
            <a:xfrm>
              <a:off x="6321200" y="2192175"/>
              <a:ext cx="12875" cy="37375"/>
            </a:xfrm>
            <a:custGeom>
              <a:avLst/>
              <a:gdLst/>
              <a:ahLst/>
              <a:cxnLst/>
              <a:rect l="l" t="t" r="r" b="b"/>
              <a:pathLst>
                <a:path w="515" h="1495" extrusionOk="0">
                  <a:moveTo>
                    <a:pt x="514" y="0"/>
                  </a:moveTo>
                  <a:lnTo>
                    <a:pt x="514" y="0"/>
                  </a:lnTo>
                  <a:cubicBezTo>
                    <a:pt x="398" y="74"/>
                    <a:pt x="293" y="176"/>
                    <a:pt x="222" y="292"/>
                  </a:cubicBezTo>
                  <a:cubicBezTo>
                    <a:pt x="148" y="412"/>
                    <a:pt x="103" y="542"/>
                    <a:pt x="60" y="675"/>
                  </a:cubicBezTo>
                  <a:cubicBezTo>
                    <a:pt x="1" y="953"/>
                    <a:pt x="1" y="1231"/>
                    <a:pt x="75" y="1495"/>
                  </a:cubicBezTo>
                  <a:cubicBezTo>
                    <a:pt x="60" y="1365"/>
                    <a:pt x="75" y="1231"/>
                    <a:pt x="89" y="1083"/>
                  </a:cubicBezTo>
                  <a:cubicBezTo>
                    <a:pt x="89" y="953"/>
                    <a:pt x="117" y="820"/>
                    <a:pt x="148" y="704"/>
                  </a:cubicBezTo>
                  <a:cubicBezTo>
                    <a:pt x="177" y="573"/>
                    <a:pt x="222" y="440"/>
                    <a:pt x="279" y="324"/>
                  </a:cubicBezTo>
                  <a:cubicBezTo>
                    <a:pt x="338" y="204"/>
                    <a:pt x="426" y="102"/>
                    <a:pt x="514" y="0"/>
                  </a:cubicBezTo>
                  <a:close/>
                </a:path>
              </a:pathLst>
            </a:custGeom>
            <a:solidFill>
              <a:srgbClr val="FFA24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85" name="Google Shape;1285;p53"/>
            <p:cNvSpPr/>
            <p:nvPr/>
          </p:nvSpPr>
          <p:spPr>
            <a:xfrm>
              <a:off x="6458200" y="2244050"/>
              <a:ext cx="44800" cy="40625"/>
            </a:xfrm>
            <a:custGeom>
              <a:avLst/>
              <a:gdLst/>
              <a:ahLst/>
              <a:cxnLst/>
              <a:rect l="l" t="t" r="r" b="b"/>
              <a:pathLst>
                <a:path w="1792" h="1625" extrusionOk="0">
                  <a:moveTo>
                    <a:pt x="895" y="1"/>
                  </a:moveTo>
                  <a:cubicBezTo>
                    <a:pt x="818" y="1"/>
                    <a:pt x="740" y="12"/>
                    <a:pt x="662" y="36"/>
                  </a:cubicBezTo>
                  <a:cubicBezTo>
                    <a:pt x="237" y="169"/>
                    <a:pt x="1" y="609"/>
                    <a:pt x="121" y="1049"/>
                  </a:cubicBezTo>
                  <a:cubicBezTo>
                    <a:pt x="227" y="1395"/>
                    <a:pt x="551" y="1625"/>
                    <a:pt x="899" y="1625"/>
                  </a:cubicBezTo>
                  <a:cubicBezTo>
                    <a:pt x="976" y="1625"/>
                    <a:pt x="1053" y="1614"/>
                    <a:pt x="1130" y="1590"/>
                  </a:cubicBezTo>
                  <a:cubicBezTo>
                    <a:pt x="1556" y="1471"/>
                    <a:pt x="1791" y="1017"/>
                    <a:pt x="1672" y="577"/>
                  </a:cubicBezTo>
                  <a:cubicBezTo>
                    <a:pt x="1565" y="229"/>
                    <a:pt x="1242" y="1"/>
                    <a:pt x="895" y="1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86" name="Google Shape;1286;p53"/>
            <p:cNvSpPr/>
            <p:nvPr/>
          </p:nvSpPr>
          <p:spPr>
            <a:xfrm>
              <a:off x="6459700" y="2243425"/>
              <a:ext cx="41800" cy="42250"/>
            </a:xfrm>
            <a:custGeom>
              <a:avLst/>
              <a:gdLst/>
              <a:ahLst/>
              <a:cxnLst/>
              <a:rect l="l" t="t" r="r" b="b"/>
              <a:pathLst>
                <a:path w="1672" h="1690" extrusionOk="0">
                  <a:moveTo>
                    <a:pt x="838" y="61"/>
                  </a:moveTo>
                  <a:cubicBezTo>
                    <a:pt x="1172" y="61"/>
                    <a:pt x="1482" y="282"/>
                    <a:pt x="1584" y="616"/>
                  </a:cubicBezTo>
                  <a:cubicBezTo>
                    <a:pt x="1598" y="690"/>
                    <a:pt x="1612" y="764"/>
                    <a:pt x="1612" y="838"/>
                  </a:cubicBezTo>
                  <a:cubicBezTo>
                    <a:pt x="1612" y="1176"/>
                    <a:pt x="1394" y="1482"/>
                    <a:pt x="1056" y="1584"/>
                  </a:cubicBezTo>
                  <a:cubicBezTo>
                    <a:pt x="982" y="1615"/>
                    <a:pt x="908" y="1615"/>
                    <a:pt x="838" y="1615"/>
                  </a:cubicBezTo>
                  <a:cubicBezTo>
                    <a:pt x="500" y="1615"/>
                    <a:pt x="191" y="1394"/>
                    <a:pt x="89" y="1056"/>
                  </a:cubicBezTo>
                  <a:cubicBezTo>
                    <a:pt x="75" y="986"/>
                    <a:pt x="61" y="912"/>
                    <a:pt x="61" y="838"/>
                  </a:cubicBezTo>
                  <a:cubicBezTo>
                    <a:pt x="61" y="500"/>
                    <a:pt x="279" y="194"/>
                    <a:pt x="616" y="89"/>
                  </a:cubicBezTo>
                  <a:cubicBezTo>
                    <a:pt x="690" y="61"/>
                    <a:pt x="764" y="61"/>
                    <a:pt x="838" y="61"/>
                  </a:cubicBezTo>
                  <a:close/>
                  <a:moveTo>
                    <a:pt x="838" y="1"/>
                  </a:moveTo>
                  <a:cubicBezTo>
                    <a:pt x="750" y="1"/>
                    <a:pt x="676" y="1"/>
                    <a:pt x="602" y="32"/>
                  </a:cubicBezTo>
                  <a:cubicBezTo>
                    <a:pt x="236" y="134"/>
                    <a:pt x="1" y="472"/>
                    <a:pt x="1" y="838"/>
                  </a:cubicBezTo>
                  <a:cubicBezTo>
                    <a:pt x="1" y="912"/>
                    <a:pt x="15" y="1000"/>
                    <a:pt x="29" y="1074"/>
                  </a:cubicBezTo>
                  <a:cubicBezTo>
                    <a:pt x="149" y="1439"/>
                    <a:pt x="486" y="1689"/>
                    <a:pt x="838" y="1689"/>
                  </a:cubicBezTo>
                  <a:cubicBezTo>
                    <a:pt x="926" y="1689"/>
                    <a:pt x="996" y="1672"/>
                    <a:pt x="1070" y="1643"/>
                  </a:cubicBezTo>
                  <a:cubicBezTo>
                    <a:pt x="1436" y="1541"/>
                    <a:pt x="1672" y="1204"/>
                    <a:pt x="1672" y="838"/>
                  </a:cubicBezTo>
                  <a:cubicBezTo>
                    <a:pt x="1672" y="764"/>
                    <a:pt x="1658" y="676"/>
                    <a:pt x="1643" y="602"/>
                  </a:cubicBezTo>
                  <a:cubicBezTo>
                    <a:pt x="1524" y="236"/>
                    <a:pt x="1190" y="1"/>
                    <a:pt x="83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87" name="Google Shape;1287;p53"/>
            <p:cNvSpPr/>
            <p:nvPr/>
          </p:nvSpPr>
          <p:spPr>
            <a:xfrm>
              <a:off x="6458200" y="2245875"/>
              <a:ext cx="44800" cy="40500"/>
            </a:xfrm>
            <a:custGeom>
              <a:avLst/>
              <a:gdLst/>
              <a:ahLst/>
              <a:cxnLst/>
              <a:rect l="l" t="t" r="r" b="b"/>
              <a:pathLst>
                <a:path w="1792" h="1620" extrusionOk="0">
                  <a:moveTo>
                    <a:pt x="896" y="0"/>
                  </a:moveTo>
                  <a:cubicBezTo>
                    <a:pt x="819" y="0"/>
                    <a:pt x="740" y="12"/>
                    <a:pt x="662" y="36"/>
                  </a:cubicBezTo>
                  <a:cubicBezTo>
                    <a:pt x="237" y="153"/>
                    <a:pt x="1" y="606"/>
                    <a:pt x="121" y="1032"/>
                  </a:cubicBezTo>
                  <a:cubicBezTo>
                    <a:pt x="229" y="1387"/>
                    <a:pt x="553" y="1620"/>
                    <a:pt x="905" y="1620"/>
                  </a:cubicBezTo>
                  <a:cubicBezTo>
                    <a:pt x="975" y="1620"/>
                    <a:pt x="1045" y="1610"/>
                    <a:pt x="1116" y="1591"/>
                  </a:cubicBezTo>
                  <a:cubicBezTo>
                    <a:pt x="1542" y="1458"/>
                    <a:pt x="1791" y="1004"/>
                    <a:pt x="1658" y="578"/>
                  </a:cubicBezTo>
                  <a:cubicBezTo>
                    <a:pt x="1551" y="231"/>
                    <a:pt x="1239" y="0"/>
                    <a:pt x="89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88" name="Google Shape;1288;p53"/>
            <p:cNvSpPr/>
            <p:nvPr/>
          </p:nvSpPr>
          <p:spPr>
            <a:xfrm>
              <a:off x="6465950" y="2252925"/>
              <a:ext cx="28950" cy="26325"/>
            </a:xfrm>
            <a:custGeom>
              <a:avLst/>
              <a:gdLst/>
              <a:ahLst/>
              <a:cxnLst/>
              <a:rect l="l" t="t" r="r" b="b"/>
              <a:pathLst>
                <a:path w="1158" h="1053" extrusionOk="0">
                  <a:moveTo>
                    <a:pt x="571" y="0"/>
                  </a:moveTo>
                  <a:cubicBezTo>
                    <a:pt x="527" y="0"/>
                    <a:pt x="483" y="6"/>
                    <a:pt x="440" y="18"/>
                  </a:cubicBezTo>
                  <a:cubicBezTo>
                    <a:pt x="162" y="106"/>
                    <a:pt x="1" y="398"/>
                    <a:pt x="88" y="676"/>
                  </a:cubicBezTo>
                  <a:cubicBezTo>
                    <a:pt x="148" y="905"/>
                    <a:pt x="353" y="1052"/>
                    <a:pt x="576" y="1052"/>
                  </a:cubicBezTo>
                  <a:cubicBezTo>
                    <a:pt x="628" y="1052"/>
                    <a:pt x="680" y="1044"/>
                    <a:pt x="732" y="1028"/>
                  </a:cubicBezTo>
                  <a:cubicBezTo>
                    <a:pt x="1010" y="940"/>
                    <a:pt x="1158" y="662"/>
                    <a:pt x="1084" y="384"/>
                  </a:cubicBezTo>
                  <a:cubicBezTo>
                    <a:pt x="1010" y="152"/>
                    <a:pt x="794" y="0"/>
                    <a:pt x="57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89" name="Google Shape;1289;p53"/>
            <p:cNvSpPr/>
            <p:nvPr/>
          </p:nvSpPr>
          <p:spPr>
            <a:xfrm>
              <a:off x="6486100" y="2258550"/>
              <a:ext cx="9950" cy="6450"/>
            </a:xfrm>
            <a:custGeom>
              <a:avLst/>
              <a:gdLst/>
              <a:ahLst/>
              <a:cxnLst/>
              <a:rect l="l" t="t" r="r" b="b"/>
              <a:pathLst>
                <a:path w="398" h="258" extrusionOk="0">
                  <a:moveTo>
                    <a:pt x="241" y="0"/>
                  </a:moveTo>
                  <a:cubicBezTo>
                    <a:pt x="216" y="0"/>
                    <a:pt x="189" y="4"/>
                    <a:pt x="162" y="11"/>
                  </a:cubicBezTo>
                  <a:cubicBezTo>
                    <a:pt x="60" y="43"/>
                    <a:pt x="0" y="117"/>
                    <a:pt x="14" y="187"/>
                  </a:cubicBezTo>
                  <a:cubicBezTo>
                    <a:pt x="37" y="231"/>
                    <a:pt x="91" y="258"/>
                    <a:pt x="158" y="258"/>
                  </a:cubicBezTo>
                  <a:cubicBezTo>
                    <a:pt x="183" y="258"/>
                    <a:pt x="209" y="254"/>
                    <a:pt x="236" y="247"/>
                  </a:cubicBezTo>
                  <a:cubicBezTo>
                    <a:pt x="338" y="219"/>
                    <a:pt x="398" y="145"/>
                    <a:pt x="380" y="71"/>
                  </a:cubicBezTo>
                  <a:cubicBezTo>
                    <a:pt x="370" y="27"/>
                    <a:pt x="312" y="0"/>
                    <a:pt x="24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90" name="Google Shape;1290;p53"/>
            <p:cNvSpPr/>
            <p:nvPr/>
          </p:nvSpPr>
          <p:spPr>
            <a:xfrm>
              <a:off x="6376875" y="2246325"/>
              <a:ext cx="42225" cy="40800"/>
            </a:xfrm>
            <a:custGeom>
              <a:avLst/>
              <a:gdLst/>
              <a:ahLst/>
              <a:cxnLst/>
              <a:rect l="l" t="t" r="r" b="b"/>
              <a:pathLst>
                <a:path w="1689" h="1632" extrusionOk="0">
                  <a:moveTo>
                    <a:pt x="843" y="0"/>
                  </a:moveTo>
                  <a:cubicBezTo>
                    <a:pt x="426" y="0"/>
                    <a:pt x="86" y="323"/>
                    <a:pt x="46" y="736"/>
                  </a:cubicBezTo>
                  <a:cubicBezTo>
                    <a:pt x="0" y="1190"/>
                    <a:pt x="324" y="1587"/>
                    <a:pt x="764" y="1629"/>
                  </a:cubicBezTo>
                  <a:cubicBezTo>
                    <a:pt x="783" y="1631"/>
                    <a:pt x="803" y="1632"/>
                    <a:pt x="823" y="1632"/>
                  </a:cubicBezTo>
                  <a:cubicBezTo>
                    <a:pt x="1239" y="1632"/>
                    <a:pt x="1603" y="1318"/>
                    <a:pt x="1643" y="898"/>
                  </a:cubicBezTo>
                  <a:cubicBezTo>
                    <a:pt x="1689" y="444"/>
                    <a:pt x="1365" y="47"/>
                    <a:pt x="925" y="4"/>
                  </a:cubicBezTo>
                  <a:cubicBezTo>
                    <a:pt x="898" y="2"/>
                    <a:pt x="870" y="0"/>
                    <a:pt x="843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91" name="Google Shape;1291;p53"/>
            <p:cNvSpPr/>
            <p:nvPr/>
          </p:nvSpPr>
          <p:spPr>
            <a:xfrm>
              <a:off x="6376875" y="2245625"/>
              <a:ext cx="41800" cy="42250"/>
            </a:xfrm>
            <a:custGeom>
              <a:avLst/>
              <a:gdLst/>
              <a:ahLst/>
              <a:cxnLst/>
              <a:rect l="l" t="t" r="r" b="b"/>
              <a:pathLst>
                <a:path w="1672" h="1690" extrusionOk="0">
                  <a:moveTo>
                    <a:pt x="911" y="61"/>
                  </a:moveTo>
                  <a:cubicBezTo>
                    <a:pt x="1319" y="106"/>
                    <a:pt x="1615" y="440"/>
                    <a:pt x="1615" y="838"/>
                  </a:cubicBezTo>
                  <a:lnTo>
                    <a:pt x="1615" y="912"/>
                  </a:lnTo>
                  <a:cubicBezTo>
                    <a:pt x="1569" y="1320"/>
                    <a:pt x="1231" y="1629"/>
                    <a:pt x="837" y="1629"/>
                  </a:cubicBezTo>
                  <a:cubicBezTo>
                    <a:pt x="823" y="1629"/>
                    <a:pt x="792" y="1629"/>
                    <a:pt x="764" y="1615"/>
                  </a:cubicBezTo>
                  <a:cubicBezTo>
                    <a:pt x="370" y="1584"/>
                    <a:pt x="60" y="1249"/>
                    <a:pt x="60" y="838"/>
                  </a:cubicBezTo>
                  <a:cubicBezTo>
                    <a:pt x="60" y="824"/>
                    <a:pt x="74" y="792"/>
                    <a:pt x="74" y="764"/>
                  </a:cubicBezTo>
                  <a:cubicBezTo>
                    <a:pt x="106" y="370"/>
                    <a:pt x="440" y="61"/>
                    <a:pt x="837" y="61"/>
                  </a:cubicBezTo>
                  <a:close/>
                  <a:moveTo>
                    <a:pt x="837" y="1"/>
                  </a:moveTo>
                  <a:cubicBezTo>
                    <a:pt x="412" y="1"/>
                    <a:pt x="46" y="324"/>
                    <a:pt x="18" y="764"/>
                  </a:cubicBezTo>
                  <a:cubicBezTo>
                    <a:pt x="0" y="792"/>
                    <a:pt x="0" y="824"/>
                    <a:pt x="0" y="838"/>
                  </a:cubicBezTo>
                  <a:cubicBezTo>
                    <a:pt x="0" y="1278"/>
                    <a:pt x="324" y="1643"/>
                    <a:pt x="764" y="1689"/>
                  </a:cubicBezTo>
                  <a:lnTo>
                    <a:pt x="837" y="1689"/>
                  </a:lnTo>
                  <a:cubicBezTo>
                    <a:pt x="1263" y="1689"/>
                    <a:pt x="1629" y="1351"/>
                    <a:pt x="1671" y="926"/>
                  </a:cubicBezTo>
                  <a:lnTo>
                    <a:pt x="1671" y="838"/>
                  </a:lnTo>
                  <a:cubicBezTo>
                    <a:pt x="1671" y="412"/>
                    <a:pt x="1351" y="46"/>
                    <a:pt x="925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92" name="Google Shape;1292;p53"/>
            <p:cNvSpPr/>
            <p:nvPr/>
          </p:nvSpPr>
          <p:spPr>
            <a:xfrm>
              <a:off x="6377300" y="2248150"/>
              <a:ext cx="42150" cy="40500"/>
            </a:xfrm>
            <a:custGeom>
              <a:avLst/>
              <a:gdLst/>
              <a:ahLst/>
              <a:cxnLst/>
              <a:rect l="l" t="t" r="r" b="b"/>
              <a:pathLst>
                <a:path w="1686" h="1620" extrusionOk="0">
                  <a:moveTo>
                    <a:pt x="840" y="1"/>
                  </a:moveTo>
                  <a:cubicBezTo>
                    <a:pt x="434" y="1"/>
                    <a:pt x="86" y="312"/>
                    <a:pt x="43" y="737"/>
                  </a:cubicBezTo>
                  <a:cubicBezTo>
                    <a:pt x="1" y="1177"/>
                    <a:pt x="321" y="1571"/>
                    <a:pt x="761" y="1616"/>
                  </a:cubicBezTo>
                  <a:cubicBezTo>
                    <a:pt x="786" y="1619"/>
                    <a:pt x="811" y="1620"/>
                    <a:pt x="836" y="1620"/>
                  </a:cubicBezTo>
                  <a:cubicBezTo>
                    <a:pt x="1245" y="1620"/>
                    <a:pt x="1600" y="1299"/>
                    <a:pt x="1640" y="885"/>
                  </a:cubicBezTo>
                  <a:cubicBezTo>
                    <a:pt x="1686" y="445"/>
                    <a:pt x="1362" y="47"/>
                    <a:pt x="922" y="5"/>
                  </a:cubicBezTo>
                  <a:cubicBezTo>
                    <a:pt x="895" y="2"/>
                    <a:pt x="867" y="1"/>
                    <a:pt x="84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93" name="Google Shape;1293;p53"/>
            <p:cNvSpPr/>
            <p:nvPr/>
          </p:nvSpPr>
          <p:spPr>
            <a:xfrm>
              <a:off x="6384600" y="2255150"/>
              <a:ext cx="27475" cy="26175"/>
            </a:xfrm>
            <a:custGeom>
              <a:avLst/>
              <a:gdLst/>
              <a:ahLst/>
              <a:cxnLst/>
              <a:rect l="l" t="t" r="r" b="b"/>
              <a:pathLst>
                <a:path w="1099" h="1047" extrusionOk="0">
                  <a:moveTo>
                    <a:pt x="546" y="0"/>
                  </a:moveTo>
                  <a:cubicBezTo>
                    <a:pt x="276" y="0"/>
                    <a:pt x="59" y="211"/>
                    <a:pt x="29" y="471"/>
                  </a:cubicBezTo>
                  <a:cubicBezTo>
                    <a:pt x="1" y="763"/>
                    <a:pt x="219" y="1027"/>
                    <a:pt x="500" y="1044"/>
                  </a:cubicBezTo>
                  <a:cubicBezTo>
                    <a:pt x="518" y="1046"/>
                    <a:pt x="536" y="1047"/>
                    <a:pt x="554" y="1047"/>
                  </a:cubicBezTo>
                  <a:cubicBezTo>
                    <a:pt x="822" y="1047"/>
                    <a:pt x="1044" y="850"/>
                    <a:pt x="1070" y="573"/>
                  </a:cubicBezTo>
                  <a:cubicBezTo>
                    <a:pt x="1098" y="281"/>
                    <a:pt x="880" y="31"/>
                    <a:pt x="602" y="3"/>
                  </a:cubicBezTo>
                  <a:cubicBezTo>
                    <a:pt x="583" y="1"/>
                    <a:pt x="565" y="0"/>
                    <a:pt x="546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94" name="Google Shape;1294;p53"/>
            <p:cNvSpPr/>
            <p:nvPr/>
          </p:nvSpPr>
          <p:spPr>
            <a:xfrm>
              <a:off x="6382400" y="2262875"/>
              <a:ext cx="9525" cy="6325"/>
            </a:xfrm>
            <a:custGeom>
              <a:avLst/>
              <a:gdLst/>
              <a:ahLst/>
              <a:cxnLst/>
              <a:rect l="l" t="t" r="r" b="b"/>
              <a:pathLst>
                <a:path w="381" h="253" extrusionOk="0">
                  <a:moveTo>
                    <a:pt x="205" y="0"/>
                  </a:moveTo>
                  <a:cubicBezTo>
                    <a:pt x="103" y="0"/>
                    <a:pt x="1" y="46"/>
                    <a:pt x="1" y="120"/>
                  </a:cubicBezTo>
                  <a:cubicBezTo>
                    <a:pt x="1" y="176"/>
                    <a:pt x="75" y="250"/>
                    <a:pt x="177" y="250"/>
                  </a:cubicBezTo>
                  <a:cubicBezTo>
                    <a:pt x="190" y="252"/>
                    <a:pt x="203" y="253"/>
                    <a:pt x="215" y="253"/>
                  </a:cubicBezTo>
                  <a:cubicBezTo>
                    <a:pt x="300" y="253"/>
                    <a:pt x="369" y="212"/>
                    <a:pt x="381" y="148"/>
                  </a:cubicBezTo>
                  <a:cubicBezTo>
                    <a:pt x="381" y="74"/>
                    <a:pt x="307" y="14"/>
                    <a:pt x="20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95" name="Google Shape;1295;p53"/>
            <p:cNvSpPr/>
            <p:nvPr/>
          </p:nvSpPr>
          <p:spPr>
            <a:xfrm>
              <a:off x="6435175" y="2289450"/>
              <a:ext cx="20150" cy="14150"/>
            </a:xfrm>
            <a:custGeom>
              <a:avLst/>
              <a:gdLst/>
              <a:ahLst/>
              <a:cxnLst/>
              <a:rect l="l" t="t" r="r" b="b"/>
              <a:pathLst>
                <a:path w="806" h="566" extrusionOk="0">
                  <a:moveTo>
                    <a:pt x="792" y="0"/>
                  </a:moveTo>
                  <a:cubicBezTo>
                    <a:pt x="784" y="0"/>
                    <a:pt x="778" y="6"/>
                    <a:pt x="778" y="6"/>
                  </a:cubicBezTo>
                  <a:cubicBezTo>
                    <a:pt x="778" y="6"/>
                    <a:pt x="778" y="24"/>
                    <a:pt x="764" y="24"/>
                  </a:cubicBezTo>
                  <a:cubicBezTo>
                    <a:pt x="764" y="24"/>
                    <a:pt x="764" y="38"/>
                    <a:pt x="746" y="52"/>
                  </a:cubicBezTo>
                  <a:cubicBezTo>
                    <a:pt x="746" y="66"/>
                    <a:pt x="746" y="80"/>
                    <a:pt x="732" y="94"/>
                  </a:cubicBezTo>
                  <a:cubicBezTo>
                    <a:pt x="718" y="112"/>
                    <a:pt x="718" y="126"/>
                    <a:pt x="704" y="140"/>
                  </a:cubicBezTo>
                  <a:cubicBezTo>
                    <a:pt x="690" y="168"/>
                    <a:pt x="676" y="182"/>
                    <a:pt x="658" y="200"/>
                  </a:cubicBezTo>
                  <a:cubicBezTo>
                    <a:pt x="644" y="228"/>
                    <a:pt x="630" y="242"/>
                    <a:pt x="602" y="270"/>
                  </a:cubicBezTo>
                  <a:cubicBezTo>
                    <a:pt x="588" y="288"/>
                    <a:pt x="570" y="316"/>
                    <a:pt x="542" y="330"/>
                  </a:cubicBezTo>
                  <a:lnTo>
                    <a:pt x="514" y="358"/>
                  </a:lnTo>
                  <a:cubicBezTo>
                    <a:pt x="500" y="358"/>
                    <a:pt x="482" y="376"/>
                    <a:pt x="482" y="390"/>
                  </a:cubicBezTo>
                  <a:cubicBezTo>
                    <a:pt x="454" y="404"/>
                    <a:pt x="426" y="418"/>
                    <a:pt x="394" y="432"/>
                  </a:cubicBezTo>
                  <a:cubicBezTo>
                    <a:pt x="380" y="446"/>
                    <a:pt x="352" y="446"/>
                    <a:pt x="324" y="464"/>
                  </a:cubicBezTo>
                  <a:cubicBezTo>
                    <a:pt x="292" y="478"/>
                    <a:pt x="278" y="478"/>
                    <a:pt x="250" y="492"/>
                  </a:cubicBezTo>
                  <a:cubicBezTo>
                    <a:pt x="218" y="506"/>
                    <a:pt x="204" y="506"/>
                    <a:pt x="176" y="506"/>
                  </a:cubicBezTo>
                  <a:cubicBezTo>
                    <a:pt x="148" y="506"/>
                    <a:pt x="131" y="520"/>
                    <a:pt x="116" y="520"/>
                  </a:cubicBezTo>
                  <a:lnTo>
                    <a:pt x="29" y="520"/>
                  </a:lnTo>
                  <a:cubicBezTo>
                    <a:pt x="14" y="520"/>
                    <a:pt x="0" y="534"/>
                    <a:pt x="0" y="552"/>
                  </a:cubicBezTo>
                  <a:cubicBezTo>
                    <a:pt x="0" y="552"/>
                    <a:pt x="14" y="566"/>
                    <a:pt x="29" y="566"/>
                  </a:cubicBezTo>
                  <a:lnTo>
                    <a:pt x="190" y="566"/>
                  </a:lnTo>
                  <a:cubicBezTo>
                    <a:pt x="204" y="566"/>
                    <a:pt x="236" y="566"/>
                    <a:pt x="264" y="552"/>
                  </a:cubicBezTo>
                  <a:cubicBezTo>
                    <a:pt x="292" y="552"/>
                    <a:pt x="324" y="534"/>
                    <a:pt x="352" y="534"/>
                  </a:cubicBezTo>
                  <a:cubicBezTo>
                    <a:pt x="380" y="520"/>
                    <a:pt x="412" y="506"/>
                    <a:pt x="440" y="492"/>
                  </a:cubicBezTo>
                  <a:cubicBezTo>
                    <a:pt x="468" y="478"/>
                    <a:pt x="500" y="464"/>
                    <a:pt x="514" y="446"/>
                  </a:cubicBezTo>
                  <a:cubicBezTo>
                    <a:pt x="528" y="432"/>
                    <a:pt x="542" y="432"/>
                    <a:pt x="556" y="418"/>
                  </a:cubicBezTo>
                  <a:lnTo>
                    <a:pt x="602" y="390"/>
                  </a:lnTo>
                  <a:cubicBezTo>
                    <a:pt x="616" y="358"/>
                    <a:pt x="644" y="330"/>
                    <a:pt x="658" y="316"/>
                  </a:cubicBezTo>
                  <a:cubicBezTo>
                    <a:pt x="676" y="288"/>
                    <a:pt x="704" y="270"/>
                    <a:pt x="718" y="242"/>
                  </a:cubicBezTo>
                  <a:cubicBezTo>
                    <a:pt x="732" y="214"/>
                    <a:pt x="746" y="200"/>
                    <a:pt x="746" y="168"/>
                  </a:cubicBezTo>
                  <a:cubicBezTo>
                    <a:pt x="778" y="126"/>
                    <a:pt x="792" y="94"/>
                    <a:pt x="792" y="66"/>
                  </a:cubicBezTo>
                  <a:cubicBezTo>
                    <a:pt x="806" y="52"/>
                    <a:pt x="806" y="38"/>
                    <a:pt x="806" y="38"/>
                  </a:cubicBezTo>
                  <a:lnTo>
                    <a:pt x="806" y="24"/>
                  </a:lnTo>
                  <a:lnTo>
                    <a:pt x="806" y="6"/>
                  </a:lnTo>
                  <a:cubicBezTo>
                    <a:pt x="801" y="2"/>
                    <a:pt x="797" y="0"/>
                    <a:pt x="792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96" name="Google Shape;1296;p53"/>
            <p:cNvSpPr/>
            <p:nvPr/>
          </p:nvSpPr>
          <p:spPr>
            <a:xfrm>
              <a:off x="6465250" y="2212725"/>
              <a:ext cx="45775" cy="30350"/>
            </a:xfrm>
            <a:custGeom>
              <a:avLst/>
              <a:gdLst/>
              <a:ahLst/>
              <a:cxnLst/>
              <a:rect l="l" t="t" r="r" b="b"/>
              <a:pathLst>
                <a:path w="1831" h="1214" extrusionOk="0">
                  <a:moveTo>
                    <a:pt x="589" y="0"/>
                  </a:moveTo>
                  <a:cubicBezTo>
                    <a:pt x="536" y="0"/>
                    <a:pt x="485" y="14"/>
                    <a:pt x="440" y="43"/>
                  </a:cubicBezTo>
                  <a:cubicBezTo>
                    <a:pt x="0" y="307"/>
                    <a:pt x="996" y="997"/>
                    <a:pt x="1144" y="1085"/>
                  </a:cubicBezTo>
                  <a:cubicBezTo>
                    <a:pt x="1228" y="1124"/>
                    <a:pt x="1454" y="1213"/>
                    <a:pt x="1610" y="1213"/>
                  </a:cubicBezTo>
                  <a:cubicBezTo>
                    <a:pt x="1746" y="1213"/>
                    <a:pt x="1830" y="1146"/>
                    <a:pt x="1727" y="923"/>
                  </a:cubicBezTo>
                  <a:cubicBezTo>
                    <a:pt x="1727" y="923"/>
                    <a:pt x="1038" y="0"/>
                    <a:pt x="589" y="0"/>
                  </a:cubicBezTo>
                  <a:close/>
                </a:path>
              </a:pathLst>
            </a:custGeom>
            <a:solidFill>
              <a:srgbClr val="C16B3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97" name="Google Shape;1297;p53"/>
            <p:cNvSpPr/>
            <p:nvPr/>
          </p:nvSpPr>
          <p:spPr>
            <a:xfrm>
              <a:off x="6369325" y="2213900"/>
              <a:ext cx="44950" cy="31150"/>
            </a:xfrm>
            <a:custGeom>
              <a:avLst/>
              <a:gdLst/>
              <a:ahLst/>
              <a:cxnLst/>
              <a:rect l="l" t="t" r="r" b="b"/>
              <a:pathLst>
                <a:path w="1798" h="1246" extrusionOk="0">
                  <a:moveTo>
                    <a:pt x="1216" y="0"/>
                  </a:moveTo>
                  <a:cubicBezTo>
                    <a:pt x="762" y="0"/>
                    <a:pt x="98" y="964"/>
                    <a:pt x="98" y="964"/>
                  </a:cubicBezTo>
                  <a:cubicBezTo>
                    <a:pt x="1" y="1179"/>
                    <a:pt x="75" y="1245"/>
                    <a:pt x="200" y="1245"/>
                  </a:cubicBezTo>
                  <a:cubicBezTo>
                    <a:pt x="356" y="1245"/>
                    <a:pt x="590" y="1143"/>
                    <a:pt x="672" y="1094"/>
                  </a:cubicBezTo>
                  <a:cubicBezTo>
                    <a:pt x="830" y="1006"/>
                    <a:pt x="1797" y="302"/>
                    <a:pt x="1358" y="39"/>
                  </a:cubicBezTo>
                  <a:cubicBezTo>
                    <a:pt x="1314" y="12"/>
                    <a:pt x="1266" y="0"/>
                    <a:pt x="1216" y="0"/>
                  </a:cubicBezTo>
                  <a:close/>
                </a:path>
              </a:pathLst>
            </a:custGeom>
            <a:solidFill>
              <a:srgbClr val="C16B3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98" name="Google Shape;1298;p53"/>
            <p:cNvSpPr/>
            <p:nvPr/>
          </p:nvSpPr>
          <p:spPr>
            <a:xfrm>
              <a:off x="6423025" y="2241675"/>
              <a:ext cx="20975" cy="49100"/>
            </a:xfrm>
            <a:custGeom>
              <a:avLst/>
              <a:gdLst/>
              <a:ahLst/>
              <a:cxnLst/>
              <a:rect l="l" t="t" r="r" b="b"/>
              <a:pathLst>
                <a:path w="839" h="1964" extrusionOk="0">
                  <a:moveTo>
                    <a:pt x="704" y="0"/>
                  </a:moveTo>
                  <a:cubicBezTo>
                    <a:pt x="704" y="14"/>
                    <a:pt x="690" y="14"/>
                    <a:pt x="690" y="29"/>
                  </a:cubicBezTo>
                  <a:cubicBezTo>
                    <a:pt x="690" y="29"/>
                    <a:pt x="704" y="71"/>
                    <a:pt x="704" y="145"/>
                  </a:cubicBezTo>
                  <a:cubicBezTo>
                    <a:pt x="722" y="233"/>
                    <a:pt x="736" y="335"/>
                    <a:pt x="750" y="482"/>
                  </a:cubicBezTo>
                  <a:cubicBezTo>
                    <a:pt x="764" y="616"/>
                    <a:pt x="764" y="774"/>
                    <a:pt x="764" y="950"/>
                  </a:cubicBezTo>
                  <a:lnTo>
                    <a:pt x="764" y="1070"/>
                  </a:lnTo>
                  <a:cubicBezTo>
                    <a:pt x="750" y="1112"/>
                    <a:pt x="750" y="1158"/>
                    <a:pt x="736" y="1200"/>
                  </a:cubicBezTo>
                  <a:lnTo>
                    <a:pt x="704" y="1232"/>
                  </a:lnTo>
                  <a:lnTo>
                    <a:pt x="690" y="1232"/>
                  </a:lnTo>
                  <a:cubicBezTo>
                    <a:pt x="676" y="1246"/>
                    <a:pt x="662" y="1246"/>
                    <a:pt x="662" y="1246"/>
                  </a:cubicBezTo>
                  <a:cubicBezTo>
                    <a:pt x="617" y="1246"/>
                    <a:pt x="574" y="1232"/>
                    <a:pt x="529" y="1214"/>
                  </a:cubicBezTo>
                  <a:cubicBezTo>
                    <a:pt x="441" y="1200"/>
                    <a:pt x="353" y="1158"/>
                    <a:pt x="251" y="1158"/>
                  </a:cubicBezTo>
                  <a:cubicBezTo>
                    <a:pt x="239" y="1154"/>
                    <a:pt x="227" y="1152"/>
                    <a:pt x="214" y="1152"/>
                  </a:cubicBezTo>
                  <a:cubicBezTo>
                    <a:pt x="178" y="1152"/>
                    <a:pt x="137" y="1165"/>
                    <a:pt x="106" y="1186"/>
                  </a:cubicBezTo>
                  <a:cubicBezTo>
                    <a:pt x="61" y="1232"/>
                    <a:pt x="33" y="1274"/>
                    <a:pt x="19" y="1319"/>
                  </a:cubicBezTo>
                  <a:cubicBezTo>
                    <a:pt x="1" y="1407"/>
                    <a:pt x="1" y="1509"/>
                    <a:pt x="33" y="1583"/>
                  </a:cubicBezTo>
                  <a:cubicBezTo>
                    <a:pt x="61" y="1671"/>
                    <a:pt x="106" y="1728"/>
                    <a:pt x="163" y="1773"/>
                  </a:cubicBezTo>
                  <a:cubicBezTo>
                    <a:pt x="282" y="1875"/>
                    <a:pt x="398" y="1903"/>
                    <a:pt x="472" y="1935"/>
                  </a:cubicBezTo>
                  <a:cubicBezTo>
                    <a:pt x="515" y="1949"/>
                    <a:pt x="546" y="1949"/>
                    <a:pt x="560" y="1963"/>
                  </a:cubicBezTo>
                  <a:lnTo>
                    <a:pt x="602" y="1963"/>
                  </a:lnTo>
                  <a:cubicBezTo>
                    <a:pt x="602" y="1963"/>
                    <a:pt x="617" y="1963"/>
                    <a:pt x="617" y="1949"/>
                  </a:cubicBezTo>
                  <a:cubicBezTo>
                    <a:pt x="617" y="1949"/>
                    <a:pt x="617" y="1935"/>
                    <a:pt x="602" y="1935"/>
                  </a:cubicBezTo>
                  <a:cubicBezTo>
                    <a:pt x="602" y="1935"/>
                    <a:pt x="560" y="1917"/>
                    <a:pt x="486" y="1889"/>
                  </a:cubicBezTo>
                  <a:cubicBezTo>
                    <a:pt x="441" y="1889"/>
                    <a:pt x="398" y="1861"/>
                    <a:pt x="353" y="1830"/>
                  </a:cubicBezTo>
                  <a:cubicBezTo>
                    <a:pt x="311" y="1815"/>
                    <a:pt x="251" y="1773"/>
                    <a:pt x="209" y="1728"/>
                  </a:cubicBezTo>
                  <a:cubicBezTo>
                    <a:pt x="149" y="1699"/>
                    <a:pt x="121" y="1640"/>
                    <a:pt x="89" y="1566"/>
                  </a:cubicBezTo>
                  <a:cubicBezTo>
                    <a:pt x="75" y="1509"/>
                    <a:pt x="75" y="1421"/>
                    <a:pt x="89" y="1348"/>
                  </a:cubicBezTo>
                  <a:cubicBezTo>
                    <a:pt x="106" y="1302"/>
                    <a:pt x="121" y="1274"/>
                    <a:pt x="149" y="1246"/>
                  </a:cubicBezTo>
                  <a:cubicBezTo>
                    <a:pt x="177" y="1232"/>
                    <a:pt x="209" y="1232"/>
                    <a:pt x="251" y="1232"/>
                  </a:cubicBezTo>
                  <a:cubicBezTo>
                    <a:pt x="339" y="1232"/>
                    <a:pt x="413" y="1274"/>
                    <a:pt x="515" y="1288"/>
                  </a:cubicBezTo>
                  <a:cubicBezTo>
                    <a:pt x="560" y="1302"/>
                    <a:pt x="602" y="1319"/>
                    <a:pt x="662" y="1319"/>
                  </a:cubicBezTo>
                  <a:cubicBezTo>
                    <a:pt x="676" y="1319"/>
                    <a:pt x="690" y="1319"/>
                    <a:pt x="690" y="1302"/>
                  </a:cubicBezTo>
                  <a:lnTo>
                    <a:pt x="722" y="1302"/>
                  </a:lnTo>
                  <a:cubicBezTo>
                    <a:pt x="722" y="1302"/>
                    <a:pt x="736" y="1302"/>
                    <a:pt x="736" y="1288"/>
                  </a:cubicBezTo>
                  <a:cubicBezTo>
                    <a:pt x="764" y="1274"/>
                    <a:pt x="778" y="1246"/>
                    <a:pt x="792" y="1232"/>
                  </a:cubicBezTo>
                  <a:cubicBezTo>
                    <a:pt x="824" y="1172"/>
                    <a:pt x="824" y="1126"/>
                    <a:pt x="824" y="1084"/>
                  </a:cubicBezTo>
                  <a:cubicBezTo>
                    <a:pt x="838" y="1038"/>
                    <a:pt x="838" y="996"/>
                    <a:pt x="838" y="950"/>
                  </a:cubicBezTo>
                  <a:cubicBezTo>
                    <a:pt x="838" y="862"/>
                    <a:pt x="838" y="774"/>
                    <a:pt x="824" y="704"/>
                  </a:cubicBezTo>
                  <a:cubicBezTo>
                    <a:pt x="824" y="616"/>
                    <a:pt x="810" y="542"/>
                    <a:pt x="810" y="468"/>
                  </a:cubicBezTo>
                  <a:cubicBezTo>
                    <a:pt x="778" y="335"/>
                    <a:pt x="764" y="219"/>
                    <a:pt x="750" y="145"/>
                  </a:cubicBezTo>
                  <a:cubicBezTo>
                    <a:pt x="736" y="57"/>
                    <a:pt x="722" y="14"/>
                    <a:pt x="722" y="14"/>
                  </a:cubicBezTo>
                  <a:cubicBezTo>
                    <a:pt x="722" y="14"/>
                    <a:pt x="722" y="0"/>
                    <a:pt x="704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</p:grp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>
            <a:extLst>
              <a:ext uri="{FF2B5EF4-FFF2-40B4-BE49-F238E27FC236}">
                <a16:creationId xmlns:a16="http://schemas.microsoft.com/office/drawing/2014/main" id="{F803FB55-EA8C-4610-87C8-748615373918}"/>
              </a:ext>
            </a:extLst>
          </p:cNvPr>
          <p:cNvSpPr txBox="1"/>
          <p:nvPr/>
        </p:nvSpPr>
        <p:spPr>
          <a:xfrm>
            <a:off x="2641599" y="0"/>
            <a:ext cx="9286239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b="1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1: </a:t>
            </a:r>
            <a:r>
              <a:rPr lang="en-US" sz="2800" b="1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endParaRPr lang="en-US" sz="2800" b="1" i="0" dirty="0">
              <a:solidFill>
                <a:srgbClr val="0000FF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b="1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a) 3 </a:t>
            </a:r>
            <a:r>
              <a:rPr lang="en-US" sz="2800" b="1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sz="2800" b="1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14 </a:t>
            </a:r>
            <a:r>
              <a:rPr lang="en-US" sz="2800" b="1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phút</a:t>
            </a:r>
            <a:r>
              <a:rPr lang="en-US" sz="2800" b="1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x 3;                        b) 36 </a:t>
            </a:r>
            <a:r>
              <a:rPr lang="en-US" sz="2800" b="1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phút</a:t>
            </a:r>
            <a:r>
              <a:rPr lang="en-US" sz="2800" b="1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12 </a:t>
            </a:r>
            <a:r>
              <a:rPr lang="en-US" sz="2800" b="1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giây</a:t>
            </a:r>
            <a:r>
              <a:rPr lang="en-US" sz="2800" b="1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: 3</a:t>
            </a:r>
            <a:b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800" b="1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c) 7 </a:t>
            </a:r>
            <a:r>
              <a:rPr lang="en-US" sz="2800" b="1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phút</a:t>
            </a:r>
            <a:r>
              <a:rPr lang="en-US" sz="2800" b="1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26 </a:t>
            </a:r>
            <a:r>
              <a:rPr lang="en-US" sz="2800" b="1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giây</a:t>
            </a:r>
            <a:r>
              <a:rPr lang="en-US" sz="2800" b="1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x 2;                      d) 14 </a:t>
            </a:r>
            <a:r>
              <a:rPr lang="en-US" sz="2800" b="1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sz="2800" b="1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28 </a:t>
            </a:r>
            <a:r>
              <a:rPr lang="en-US" sz="2800" b="1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phút</a:t>
            </a:r>
            <a:r>
              <a:rPr lang="en-US" sz="2800" b="1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: 7 </a:t>
            </a:r>
            <a:endParaRPr lang="en-US" sz="28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ext Box 14">
            <a:extLst>
              <a:ext uri="{FF2B5EF4-FFF2-40B4-BE49-F238E27FC236}">
                <a16:creationId xmlns:a16="http://schemas.microsoft.com/office/drawing/2014/main" id="{6C8407B3-5060-44C4-A6E1-41C8B599636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1660019"/>
            <a:ext cx="4419600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2800" b="1"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800" b="1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>
              <a:spcBef>
                <a:spcPct val="20000"/>
              </a:spcBef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3 </a:t>
            </a:r>
            <a:r>
              <a:rPr lang="en-US" altLang="en-US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alt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14 </a:t>
            </a:r>
            <a:r>
              <a:rPr lang="en-US" altLang="en-US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phút</a:t>
            </a:r>
            <a:r>
              <a:rPr lang="en-US" alt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defTabSz="914400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3</a:t>
            </a:r>
          </a:p>
        </p:txBody>
      </p:sp>
      <p:sp>
        <p:nvSpPr>
          <p:cNvPr id="16" name="Line 6">
            <a:extLst>
              <a:ext uri="{FF2B5EF4-FFF2-40B4-BE49-F238E27FC236}">
                <a16:creationId xmlns:a16="http://schemas.microsoft.com/office/drawing/2014/main" id="{490343D7-CC0E-4108-9BD4-3DC21C144CE1}"/>
              </a:ext>
            </a:extLst>
          </p:cNvPr>
          <p:cNvSpPr>
            <a:spLocks noChangeShapeType="1"/>
          </p:cNvSpPr>
          <p:nvPr/>
        </p:nvSpPr>
        <p:spPr bwMode="auto">
          <a:xfrm>
            <a:off x="943762" y="2558866"/>
            <a:ext cx="2171700" cy="0"/>
          </a:xfrm>
          <a:prstGeom prst="line">
            <a:avLst/>
          </a:prstGeom>
          <a:noFill/>
          <a:ln w="28575">
            <a:solidFill>
              <a:schemeClr val="tx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80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Text Box 14">
            <a:extLst>
              <a:ext uri="{FF2B5EF4-FFF2-40B4-BE49-F238E27FC236}">
                <a16:creationId xmlns:a16="http://schemas.microsoft.com/office/drawing/2014/main" id="{8D13526C-7BF2-49DB-9B90-028C134AB0A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7799" y="2554315"/>
            <a:ext cx="3678237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800" b="1"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800" b="1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>
              <a:spcBef>
                <a:spcPct val="20000"/>
              </a:spcBef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defTabSz="914400" fontAlgn="base">
              <a:spcBef>
                <a:spcPct val="50000"/>
              </a:spcBef>
              <a:spcAft>
                <a:spcPct val="0"/>
              </a:spcAft>
              <a:buNone/>
            </a:pPr>
            <a:r>
              <a:rPr lang="en-US" alt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9 </a:t>
            </a:r>
            <a:r>
              <a:rPr lang="en-US" altLang="en-US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alt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42 </a:t>
            </a:r>
            <a:r>
              <a:rPr lang="en-US" altLang="en-US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phút</a:t>
            </a:r>
            <a:endParaRPr lang="en-US" altLang="en-US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TextBox 2">
            <a:extLst>
              <a:ext uri="{FF2B5EF4-FFF2-40B4-BE49-F238E27FC236}">
                <a16:creationId xmlns:a16="http://schemas.microsoft.com/office/drawing/2014/main" id="{50EECB71-0F6A-4E80-9A2D-DEA207AA59D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2054" y="2037373"/>
            <a:ext cx="9906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800" b="1"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800" b="1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>
              <a:spcBef>
                <a:spcPct val="20000"/>
              </a:spcBef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</a:p>
        </p:txBody>
      </p:sp>
      <p:sp>
        <p:nvSpPr>
          <p:cNvPr id="23" name="Text Box 14">
            <a:extLst>
              <a:ext uri="{FF2B5EF4-FFF2-40B4-BE49-F238E27FC236}">
                <a16:creationId xmlns:a16="http://schemas.microsoft.com/office/drawing/2014/main" id="{F00B3079-0AB4-457E-A689-521539EC9F5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19331" y="1542866"/>
            <a:ext cx="4419600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2800" b="1">
                <a:solidFill>
                  <a:schemeClr val="tx1"/>
                </a:solidFill>
                <a:latin typeface="VNI-Times" pitchFamily="2" charset="0"/>
              </a:defRPr>
            </a:lvl1pPr>
            <a:lvl2pPr marL="800100" indent="-34290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800" b="1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>
              <a:spcBef>
                <a:spcPct val="20000"/>
              </a:spcBef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lvl="1" defTabSz="914400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7 </a:t>
            </a:r>
            <a:r>
              <a:rPr lang="en-US" altLang="en-US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alt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26 </a:t>
            </a:r>
            <a:r>
              <a:rPr lang="en-US" altLang="en-US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phút</a:t>
            </a:r>
            <a:r>
              <a:rPr lang="en-US" alt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defTabSz="914400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2</a:t>
            </a:r>
          </a:p>
        </p:txBody>
      </p:sp>
      <p:sp>
        <p:nvSpPr>
          <p:cNvPr id="29" name="Text Box 14">
            <a:extLst>
              <a:ext uri="{FF2B5EF4-FFF2-40B4-BE49-F238E27FC236}">
                <a16:creationId xmlns:a16="http://schemas.microsoft.com/office/drawing/2014/main" id="{7EDB4E87-530F-41C3-B8D8-FF18B35F3AA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37216" y="2444080"/>
            <a:ext cx="38862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800" b="1"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800" b="1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>
              <a:spcBef>
                <a:spcPct val="20000"/>
              </a:spcBef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defTabSz="914400" fontAlgn="base">
              <a:spcBef>
                <a:spcPct val="50000"/>
              </a:spcBef>
              <a:spcAft>
                <a:spcPct val="0"/>
              </a:spcAft>
              <a:buNone/>
            </a:pPr>
            <a:r>
              <a:rPr lang="en-US" alt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14 </a:t>
            </a:r>
            <a:r>
              <a:rPr lang="en-US" altLang="en-US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alt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52 </a:t>
            </a:r>
            <a:r>
              <a:rPr lang="en-US" altLang="en-US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phút</a:t>
            </a:r>
            <a:endParaRPr lang="en-US" altLang="en-US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3F1206A6-0077-4388-8C96-52B7789CB28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42313" y="2018293"/>
            <a:ext cx="9906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800" b="1"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800" b="1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>
              <a:spcBef>
                <a:spcPct val="20000"/>
              </a:spcBef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</a:p>
        </p:txBody>
      </p:sp>
      <p:sp>
        <p:nvSpPr>
          <p:cNvPr id="32" name="Line 6">
            <a:extLst>
              <a:ext uri="{FF2B5EF4-FFF2-40B4-BE49-F238E27FC236}">
                <a16:creationId xmlns:a16="http://schemas.microsoft.com/office/drawing/2014/main" id="{8F0F9675-2CDB-49B7-81C9-9AC647B225A5}"/>
              </a:ext>
            </a:extLst>
          </p:cNvPr>
          <p:cNvSpPr>
            <a:spLocks noChangeShapeType="1"/>
          </p:cNvSpPr>
          <p:nvPr/>
        </p:nvSpPr>
        <p:spPr bwMode="auto">
          <a:xfrm>
            <a:off x="5072409" y="2490611"/>
            <a:ext cx="2171700" cy="0"/>
          </a:xfrm>
          <a:prstGeom prst="line">
            <a:avLst/>
          </a:prstGeom>
          <a:noFill/>
          <a:ln w="28575">
            <a:solidFill>
              <a:schemeClr val="tx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80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7" name="Text Box 18">
            <a:extLst>
              <a:ext uri="{FF2B5EF4-FFF2-40B4-BE49-F238E27FC236}">
                <a16:creationId xmlns:a16="http://schemas.microsoft.com/office/drawing/2014/main" id="{E51682DA-B94A-4825-9F18-630203B700E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0937" y="3887488"/>
            <a:ext cx="4313443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36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12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phút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48" name="Line 19">
            <a:extLst>
              <a:ext uri="{FF2B5EF4-FFF2-40B4-BE49-F238E27FC236}">
                <a16:creationId xmlns:a16="http://schemas.microsoft.com/office/drawing/2014/main" id="{F5D23853-CF8E-4722-B83B-5645A9A60398}"/>
              </a:ext>
            </a:extLst>
          </p:cNvPr>
          <p:cNvSpPr>
            <a:spLocks noChangeShapeType="1"/>
          </p:cNvSpPr>
          <p:nvPr/>
        </p:nvSpPr>
        <p:spPr bwMode="auto">
          <a:xfrm>
            <a:off x="2920298" y="3873200"/>
            <a:ext cx="0" cy="685800"/>
          </a:xfrm>
          <a:prstGeom prst="line">
            <a:avLst/>
          </a:prstGeom>
          <a:noFill/>
          <a:ln w="9525">
            <a:solidFill>
              <a:srgbClr val="3333C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2800" b="1">
              <a:solidFill>
                <a:srgbClr val="0000FF"/>
              </a:solidFill>
            </a:endParaRPr>
          </a:p>
        </p:txBody>
      </p:sp>
      <p:sp>
        <p:nvSpPr>
          <p:cNvPr id="49" name="Line 21">
            <a:extLst>
              <a:ext uri="{FF2B5EF4-FFF2-40B4-BE49-F238E27FC236}">
                <a16:creationId xmlns:a16="http://schemas.microsoft.com/office/drawing/2014/main" id="{FCE7E054-0F2B-44B7-BE93-70E46556476F}"/>
              </a:ext>
            </a:extLst>
          </p:cNvPr>
          <p:cNvSpPr>
            <a:spLocks noChangeShapeType="1"/>
          </p:cNvSpPr>
          <p:nvPr/>
        </p:nvSpPr>
        <p:spPr bwMode="auto">
          <a:xfrm>
            <a:off x="2920298" y="4178000"/>
            <a:ext cx="0" cy="838200"/>
          </a:xfrm>
          <a:prstGeom prst="line">
            <a:avLst/>
          </a:prstGeom>
          <a:noFill/>
          <a:ln w="9525">
            <a:solidFill>
              <a:srgbClr val="3333C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2800" b="1">
              <a:solidFill>
                <a:srgbClr val="0000FF"/>
              </a:solidFill>
            </a:endParaRPr>
          </a:p>
        </p:txBody>
      </p:sp>
      <p:sp>
        <p:nvSpPr>
          <p:cNvPr id="50" name="Line 22">
            <a:extLst>
              <a:ext uri="{FF2B5EF4-FFF2-40B4-BE49-F238E27FC236}">
                <a16:creationId xmlns:a16="http://schemas.microsoft.com/office/drawing/2014/main" id="{D59D478D-27F5-4CEC-991F-C4B825C0577E}"/>
              </a:ext>
            </a:extLst>
          </p:cNvPr>
          <p:cNvSpPr>
            <a:spLocks noChangeShapeType="1"/>
          </p:cNvSpPr>
          <p:nvPr/>
        </p:nvSpPr>
        <p:spPr bwMode="auto">
          <a:xfrm>
            <a:off x="2920299" y="4330399"/>
            <a:ext cx="2146504" cy="20498"/>
          </a:xfrm>
          <a:prstGeom prst="line">
            <a:avLst/>
          </a:prstGeom>
          <a:noFill/>
          <a:ln w="9525">
            <a:solidFill>
              <a:srgbClr val="3333C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2800" b="1">
              <a:solidFill>
                <a:srgbClr val="0000FF"/>
              </a:solidFill>
            </a:endParaRPr>
          </a:p>
        </p:txBody>
      </p:sp>
      <p:sp>
        <p:nvSpPr>
          <p:cNvPr id="51" name="Text Box 23">
            <a:extLst>
              <a:ext uri="{FF2B5EF4-FFF2-40B4-BE49-F238E27FC236}">
                <a16:creationId xmlns:a16="http://schemas.microsoft.com/office/drawing/2014/main" id="{04F13E29-AA52-4866-8A7F-01872F1ECE7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64137" y="3873200"/>
            <a:ext cx="624737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52" name="Text Box 24">
            <a:extLst>
              <a:ext uri="{FF2B5EF4-FFF2-40B4-BE49-F238E27FC236}">
                <a16:creationId xmlns:a16="http://schemas.microsoft.com/office/drawing/2014/main" id="{BC1B6F75-74C0-4BED-A268-054C7726AD8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41240" y="4279600"/>
            <a:ext cx="878209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12</a:t>
            </a:r>
          </a:p>
        </p:txBody>
      </p:sp>
      <p:sp>
        <p:nvSpPr>
          <p:cNvPr id="53" name="Text Box 25">
            <a:extLst>
              <a:ext uri="{FF2B5EF4-FFF2-40B4-BE49-F238E27FC236}">
                <a16:creationId xmlns:a16="http://schemas.microsoft.com/office/drawing/2014/main" id="{543B6995-143A-4337-A5EB-EC88466851E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7651" y="4192288"/>
            <a:ext cx="78426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8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</a:p>
        </p:txBody>
      </p:sp>
      <p:sp>
        <p:nvSpPr>
          <p:cNvPr id="54" name="Text Box 26">
            <a:extLst>
              <a:ext uri="{FF2B5EF4-FFF2-40B4-BE49-F238E27FC236}">
                <a16:creationId xmlns:a16="http://schemas.microsoft.com/office/drawing/2014/main" id="{5F4D2C4F-1CB0-4CB1-9568-7A8EC0F8A2F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00475" y="4577162"/>
            <a:ext cx="78426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8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</a:p>
        </p:txBody>
      </p:sp>
      <p:sp>
        <p:nvSpPr>
          <p:cNvPr id="55" name="Text Box 24">
            <a:extLst>
              <a:ext uri="{FF2B5EF4-FFF2-40B4-BE49-F238E27FC236}">
                <a16:creationId xmlns:a16="http://schemas.microsoft.com/office/drawing/2014/main" id="{E2B9ED32-84EB-4CB0-9A1C-D4FFD4E43F3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53590" y="4243875"/>
            <a:ext cx="1233578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endParaRPr lang="en-US" altLang="en-US" sz="28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6" name="Text Box 24">
            <a:extLst>
              <a:ext uri="{FF2B5EF4-FFF2-40B4-BE49-F238E27FC236}">
                <a16:creationId xmlns:a16="http://schemas.microsoft.com/office/drawing/2014/main" id="{72C97143-D0F8-4E8D-996B-9697BF5CDCF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96281" y="4279600"/>
            <a:ext cx="1233578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57" name="Text Box 24">
            <a:extLst>
              <a:ext uri="{FF2B5EF4-FFF2-40B4-BE49-F238E27FC236}">
                <a16:creationId xmlns:a16="http://schemas.microsoft.com/office/drawing/2014/main" id="{117585C2-7297-4B64-A7E4-9EA9E8F4C3B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45517" y="4254200"/>
            <a:ext cx="169923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8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phút</a:t>
            </a:r>
          </a:p>
        </p:txBody>
      </p:sp>
      <p:sp>
        <p:nvSpPr>
          <p:cNvPr id="58" name="Text Box 25">
            <a:extLst>
              <a:ext uri="{FF2B5EF4-FFF2-40B4-BE49-F238E27FC236}">
                <a16:creationId xmlns:a16="http://schemas.microsoft.com/office/drawing/2014/main" id="{2D699BCE-827E-4815-914C-1408C2C5F60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62814" y="4243875"/>
            <a:ext cx="150872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12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phút</a:t>
            </a:r>
            <a:endParaRPr lang="en-US" altLang="en-US" sz="28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9" name="Text Box 18">
            <a:extLst>
              <a:ext uri="{FF2B5EF4-FFF2-40B4-BE49-F238E27FC236}">
                <a16:creationId xmlns:a16="http://schemas.microsoft.com/office/drawing/2014/main" id="{5755019F-C4FB-4888-B75A-8C5608B5224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61726" y="3778423"/>
            <a:ext cx="4313443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14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28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phút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60" name="Line 19">
            <a:extLst>
              <a:ext uri="{FF2B5EF4-FFF2-40B4-BE49-F238E27FC236}">
                <a16:creationId xmlns:a16="http://schemas.microsoft.com/office/drawing/2014/main" id="{65B91860-123C-4591-97C7-5E8B007D7BDD}"/>
              </a:ext>
            </a:extLst>
          </p:cNvPr>
          <p:cNvSpPr>
            <a:spLocks noChangeShapeType="1"/>
          </p:cNvSpPr>
          <p:nvPr/>
        </p:nvSpPr>
        <p:spPr bwMode="auto">
          <a:xfrm>
            <a:off x="8871247" y="3764135"/>
            <a:ext cx="0" cy="685800"/>
          </a:xfrm>
          <a:prstGeom prst="line">
            <a:avLst/>
          </a:prstGeom>
          <a:noFill/>
          <a:ln w="9525">
            <a:solidFill>
              <a:srgbClr val="3333C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2800" b="1">
              <a:solidFill>
                <a:srgbClr val="0000FF"/>
              </a:solidFill>
            </a:endParaRPr>
          </a:p>
        </p:txBody>
      </p:sp>
      <p:sp>
        <p:nvSpPr>
          <p:cNvPr id="61" name="Line 21">
            <a:extLst>
              <a:ext uri="{FF2B5EF4-FFF2-40B4-BE49-F238E27FC236}">
                <a16:creationId xmlns:a16="http://schemas.microsoft.com/office/drawing/2014/main" id="{C8E48F0B-AFB7-406F-AE58-9F5F5EEB3B97}"/>
              </a:ext>
            </a:extLst>
          </p:cNvPr>
          <p:cNvSpPr>
            <a:spLocks noChangeShapeType="1"/>
          </p:cNvSpPr>
          <p:nvPr/>
        </p:nvSpPr>
        <p:spPr bwMode="auto">
          <a:xfrm>
            <a:off x="8871247" y="4068935"/>
            <a:ext cx="0" cy="838200"/>
          </a:xfrm>
          <a:prstGeom prst="line">
            <a:avLst/>
          </a:prstGeom>
          <a:noFill/>
          <a:ln w="9525">
            <a:solidFill>
              <a:srgbClr val="3333C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2800" b="1">
              <a:solidFill>
                <a:srgbClr val="0000FF"/>
              </a:solidFill>
            </a:endParaRPr>
          </a:p>
        </p:txBody>
      </p:sp>
      <p:sp>
        <p:nvSpPr>
          <p:cNvPr id="62" name="Line 22">
            <a:extLst>
              <a:ext uri="{FF2B5EF4-FFF2-40B4-BE49-F238E27FC236}">
                <a16:creationId xmlns:a16="http://schemas.microsoft.com/office/drawing/2014/main" id="{AED052A6-9F39-47CB-9F12-C3970C0D6CB6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8871247" y="4204815"/>
            <a:ext cx="1999604" cy="16520"/>
          </a:xfrm>
          <a:prstGeom prst="line">
            <a:avLst/>
          </a:prstGeom>
          <a:noFill/>
          <a:ln w="9525">
            <a:solidFill>
              <a:srgbClr val="3333C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2800" b="1">
              <a:solidFill>
                <a:srgbClr val="0000FF"/>
              </a:solidFill>
            </a:endParaRPr>
          </a:p>
        </p:txBody>
      </p:sp>
      <p:sp>
        <p:nvSpPr>
          <p:cNvPr id="63" name="Text Box 23">
            <a:extLst>
              <a:ext uri="{FF2B5EF4-FFF2-40B4-BE49-F238E27FC236}">
                <a16:creationId xmlns:a16="http://schemas.microsoft.com/office/drawing/2014/main" id="{E54842F7-B81F-412C-A046-DE6065E163E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04926" y="3764135"/>
            <a:ext cx="624737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</a:p>
        </p:txBody>
      </p:sp>
      <p:sp>
        <p:nvSpPr>
          <p:cNvPr id="64" name="Text Box 24">
            <a:extLst>
              <a:ext uri="{FF2B5EF4-FFF2-40B4-BE49-F238E27FC236}">
                <a16:creationId xmlns:a16="http://schemas.microsoft.com/office/drawing/2014/main" id="{0DFCF65E-A362-4158-A23F-BACD7D5FE64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792189" y="4170535"/>
            <a:ext cx="878209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65" name="Text Box 25">
            <a:extLst>
              <a:ext uri="{FF2B5EF4-FFF2-40B4-BE49-F238E27FC236}">
                <a16:creationId xmlns:a16="http://schemas.microsoft.com/office/drawing/2014/main" id="{9CB237C9-5051-43BD-AC6D-0FDF62D0BE1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28440" y="4083223"/>
            <a:ext cx="78426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8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</a:p>
        </p:txBody>
      </p:sp>
      <p:sp>
        <p:nvSpPr>
          <p:cNvPr id="66" name="Text Box 26">
            <a:extLst>
              <a:ext uri="{FF2B5EF4-FFF2-40B4-BE49-F238E27FC236}">
                <a16:creationId xmlns:a16="http://schemas.microsoft.com/office/drawing/2014/main" id="{F53726D7-2EA2-4214-B1C0-0585064498C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41264" y="4468097"/>
            <a:ext cx="78426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8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</a:p>
        </p:txBody>
      </p:sp>
      <p:sp>
        <p:nvSpPr>
          <p:cNvPr id="67" name="Text Box 24">
            <a:extLst>
              <a:ext uri="{FF2B5EF4-FFF2-40B4-BE49-F238E27FC236}">
                <a16:creationId xmlns:a16="http://schemas.microsoft.com/office/drawing/2014/main" id="{4734A1E1-A3B5-4AA9-A40C-7B364B8A11F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22390" y="4145135"/>
            <a:ext cx="1233578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endParaRPr lang="en-US" altLang="en-US" sz="28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8" name="Text Box 24">
            <a:extLst>
              <a:ext uri="{FF2B5EF4-FFF2-40B4-BE49-F238E27FC236}">
                <a16:creationId xmlns:a16="http://schemas.microsoft.com/office/drawing/2014/main" id="{F263C193-891A-4E86-9847-C8B9F2E1069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676110" y="4170535"/>
            <a:ext cx="469541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69" name="Text Box 24">
            <a:extLst>
              <a:ext uri="{FF2B5EF4-FFF2-40B4-BE49-F238E27FC236}">
                <a16:creationId xmlns:a16="http://schemas.microsoft.com/office/drawing/2014/main" id="{A12F765B-D74A-4215-BB6E-F6ECA551AA9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955614" y="4107035"/>
            <a:ext cx="169923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phút</a:t>
            </a:r>
            <a:endParaRPr lang="en-US" altLang="en-US" sz="28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0" name="Text Box 25">
            <a:extLst>
              <a:ext uri="{FF2B5EF4-FFF2-40B4-BE49-F238E27FC236}">
                <a16:creationId xmlns:a16="http://schemas.microsoft.com/office/drawing/2014/main" id="{CD7923C9-0109-416A-BFCA-8ED48A24097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34083" y="4134810"/>
            <a:ext cx="1737617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28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phút</a:t>
            </a:r>
            <a:endParaRPr lang="en-US" altLang="en-US" sz="28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54953270"/>
      </p:ext>
    </p:extLst>
  </p:cSld>
  <p:clrMapOvr>
    <a:masterClrMapping/>
  </p:clrMapOvr>
  <p:transition>
    <p:sndAc>
      <p:stSnd>
        <p:snd r:embed="rId2" name="wind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4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7" grpId="0"/>
      <p:bldP spid="18" grpId="0"/>
      <p:bldP spid="23" grpId="0"/>
      <p:bldP spid="29" grpId="0"/>
      <p:bldP spid="31" grpId="0"/>
      <p:bldP spid="47" grpId="0"/>
      <p:bldP spid="51" grpId="0"/>
      <p:bldP spid="52" grpId="0"/>
      <p:bldP spid="53" grpId="0"/>
      <p:bldP spid="54" grpId="0"/>
      <p:bldP spid="55" grpId="0"/>
      <p:bldP spid="56" grpId="0"/>
      <p:bldP spid="58" grpId="0"/>
      <p:bldP spid="59" grpId="0"/>
      <p:bldP spid="63" grpId="0"/>
      <p:bldP spid="64" grpId="0"/>
      <p:bldP spid="65" grpId="0"/>
      <p:bldP spid="66" grpId="0"/>
      <p:bldP spid="67" grpId="0"/>
      <p:bldP spid="68" grpId="0"/>
      <p:bldP spid="7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extBox 21">
            <a:extLst>
              <a:ext uri="{FF2B5EF4-FFF2-40B4-BE49-F238E27FC236}">
                <a16:creationId xmlns:a16="http://schemas.microsoft.com/office/drawing/2014/main" id="{5202482D-B8D1-4243-B694-FB04DD0846F5}"/>
              </a:ext>
            </a:extLst>
          </p:cNvPr>
          <p:cNvSpPr txBox="1"/>
          <p:nvPr/>
        </p:nvSpPr>
        <p:spPr>
          <a:xfrm>
            <a:off x="2743200" y="272256"/>
            <a:ext cx="6096000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0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400" b="0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2: </a:t>
            </a:r>
            <a:r>
              <a:rPr lang="en-US" sz="2400" b="0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2400" b="0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b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400" b="0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a) (3 </a:t>
            </a:r>
            <a:r>
              <a:rPr lang="en-US" sz="2400" b="0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sz="2400" b="0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40 </a:t>
            </a:r>
            <a:r>
              <a:rPr lang="en-US" sz="2400" b="0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phút</a:t>
            </a:r>
            <a:r>
              <a:rPr lang="en-US" sz="2400" b="0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+ 2 </a:t>
            </a:r>
            <a:r>
              <a:rPr lang="en-US" sz="2400" b="0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sz="2400" b="0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25 </a:t>
            </a:r>
            <a:r>
              <a:rPr lang="en-US" sz="2400" b="0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phút</a:t>
            </a:r>
            <a:r>
              <a:rPr lang="en-US" sz="2400" b="0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) x 3;</a:t>
            </a:r>
            <a:b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400" b="0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b) 3 </a:t>
            </a:r>
            <a:r>
              <a:rPr lang="en-US" sz="2400" b="0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sz="2400" b="0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40 </a:t>
            </a:r>
            <a:r>
              <a:rPr lang="en-US" sz="2400" b="0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phút</a:t>
            </a:r>
            <a:r>
              <a:rPr lang="en-US" sz="2400" b="0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+ 2 </a:t>
            </a:r>
            <a:r>
              <a:rPr lang="en-US" sz="2400" b="0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sz="2400" b="0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25 </a:t>
            </a:r>
            <a:r>
              <a:rPr lang="en-US" sz="2400" b="0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phút</a:t>
            </a:r>
            <a:r>
              <a:rPr lang="en-US" sz="2400" b="0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x 3;</a:t>
            </a:r>
            <a:b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400" b="0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c) (5 </a:t>
            </a:r>
            <a:r>
              <a:rPr lang="en-US" sz="2400" b="0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phút</a:t>
            </a:r>
            <a:r>
              <a:rPr lang="en-US" sz="2400" b="0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35 </a:t>
            </a:r>
            <a:r>
              <a:rPr lang="en-US" sz="2400" b="0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giây</a:t>
            </a:r>
            <a:r>
              <a:rPr lang="en-US" sz="2400" b="0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+ 6 </a:t>
            </a:r>
            <a:r>
              <a:rPr lang="en-US" sz="2400" b="0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phút</a:t>
            </a:r>
            <a:r>
              <a:rPr lang="en-US" sz="2400" b="0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21 </a:t>
            </a:r>
            <a:r>
              <a:rPr lang="en-US" sz="2400" b="0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giây</a:t>
            </a:r>
            <a:r>
              <a:rPr lang="en-US" sz="2400" b="0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) : 4 ;</a:t>
            </a:r>
            <a:b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400" b="0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d) 12 </a:t>
            </a:r>
            <a:r>
              <a:rPr lang="en-US" sz="2400" b="0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phút</a:t>
            </a:r>
            <a:r>
              <a:rPr lang="en-US" sz="2400" b="0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3 </a:t>
            </a:r>
            <a:r>
              <a:rPr lang="en-US" sz="2400" b="0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giây</a:t>
            </a:r>
            <a:r>
              <a:rPr lang="en-US" sz="2400" b="0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x 2 + 4 </a:t>
            </a:r>
            <a:r>
              <a:rPr lang="en-US" sz="2400" b="0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phút</a:t>
            </a:r>
            <a:r>
              <a:rPr lang="en-US" sz="2400" b="0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12 </a:t>
            </a:r>
            <a:r>
              <a:rPr lang="en-US" sz="2400" b="0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giây</a:t>
            </a:r>
            <a:r>
              <a:rPr lang="en-US" sz="2400" b="0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: 4.</a:t>
            </a:r>
            <a:endParaRPr lang="en-US" sz="24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35EC47FB-050F-43EB-BFFB-7310EBEE0961}"/>
              </a:ext>
            </a:extLst>
          </p:cNvPr>
          <p:cNvSpPr txBox="1"/>
          <p:nvPr/>
        </p:nvSpPr>
        <p:spPr>
          <a:xfrm>
            <a:off x="81280" y="2310676"/>
            <a:ext cx="6096000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0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a) (3 </a:t>
            </a:r>
            <a:r>
              <a:rPr lang="en-US" sz="2400" b="0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sz="2400" b="0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40 </a:t>
            </a:r>
            <a:r>
              <a:rPr lang="en-US" sz="2400" b="0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phút</a:t>
            </a:r>
            <a:r>
              <a:rPr lang="en-US" sz="2400" b="0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+ 2 </a:t>
            </a:r>
            <a:r>
              <a:rPr lang="en-US" sz="2400" b="0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sz="2400" b="0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25 </a:t>
            </a:r>
            <a:r>
              <a:rPr lang="en-US" sz="2400" b="0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phút</a:t>
            </a:r>
            <a:r>
              <a:rPr lang="en-US" sz="2400" b="0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) x 3</a:t>
            </a:r>
            <a:b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400" b="0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= 5 </a:t>
            </a:r>
            <a:r>
              <a:rPr lang="en-US" sz="2400" b="0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sz="2400" b="0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65 </a:t>
            </a:r>
            <a:r>
              <a:rPr lang="en-US" sz="2400" b="0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phút</a:t>
            </a:r>
            <a:r>
              <a:rPr lang="en-US" sz="2400" b="0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x 3 (65 </a:t>
            </a:r>
            <a:r>
              <a:rPr lang="en-US" sz="2400" b="0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phút</a:t>
            </a:r>
            <a:r>
              <a:rPr lang="en-US" sz="2400" b="0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= 1 </a:t>
            </a:r>
            <a:r>
              <a:rPr lang="en-US" sz="2400" b="0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sz="2400" b="0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5 </a:t>
            </a:r>
            <a:r>
              <a:rPr lang="en-US" sz="2400" b="0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phút</a:t>
            </a:r>
            <a:r>
              <a:rPr lang="en-US" sz="2400" b="0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b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400" b="0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= 6 </a:t>
            </a:r>
            <a:r>
              <a:rPr lang="en-US" sz="2400" b="0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sz="2400" b="0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5 </a:t>
            </a:r>
            <a:r>
              <a:rPr lang="en-US" sz="2400" b="0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phút</a:t>
            </a:r>
            <a:r>
              <a:rPr lang="en-US" sz="2400" b="0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x 3</a:t>
            </a:r>
            <a:b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400" b="0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= 18 </a:t>
            </a:r>
            <a:r>
              <a:rPr lang="en-US" sz="2400" b="0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sz="2400" b="0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15 </a:t>
            </a:r>
            <a:r>
              <a:rPr lang="en-US" sz="2400" b="0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phút</a:t>
            </a:r>
            <a:r>
              <a:rPr lang="en-US" sz="2400" b="0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4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83A93C19-6395-4C19-AD34-AD2924DBCAB0}"/>
              </a:ext>
            </a:extLst>
          </p:cNvPr>
          <p:cNvSpPr txBox="1"/>
          <p:nvPr/>
        </p:nvSpPr>
        <p:spPr>
          <a:xfrm>
            <a:off x="6014720" y="2310676"/>
            <a:ext cx="6360160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0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b) 3 </a:t>
            </a:r>
            <a:r>
              <a:rPr lang="en-US" sz="2400" b="0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sz="2400" b="0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40 </a:t>
            </a:r>
            <a:r>
              <a:rPr lang="en-US" sz="2400" b="0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phút</a:t>
            </a:r>
            <a:r>
              <a:rPr lang="en-US" sz="2400" b="0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+ 2 </a:t>
            </a:r>
            <a:r>
              <a:rPr lang="en-US" sz="2400" b="0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sz="2400" b="0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25 </a:t>
            </a:r>
            <a:r>
              <a:rPr lang="en-US" sz="2400" b="0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phút</a:t>
            </a:r>
            <a:r>
              <a:rPr lang="en-US" sz="2400" b="0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x 3</a:t>
            </a:r>
            <a:b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400" b="0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= 3 </a:t>
            </a:r>
            <a:r>
              <a:rPr lang="en-US" sz="2400" b="0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sz="2400" b="0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40 </a:t>
            </a:r>
            <a:r>
              <a:rPr lang="en-US" sz="2400" b="0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phút</a:t>
            </a:r>
            <a:r>
              <a:rPr lang="en-US" sz="2400" b="0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+ 6 </a:t>
            </a:r>
            <a:r>
              <a:rPr lang="en-US" sz="2400" b="0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sz="2400" b="0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75 </a:t>
            </a:r>
            <a:r>
              <a:rPr lang="en-US" sz="2400" b="0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phút</a:t>
            </a:r>
            <a:b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400" b="0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= 3 </a:t>
            </a:r>
            <a:r>
              <a:rPr lang="en-US" sz="2400" b="0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sz="2400" b="0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40 </a:t>
            </a:r>
            <a:r>
              <a:rPr lang="en-US" sz="2400" b="0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phút</a:t>
            </a:r>
            <a:r>
              <a:rPr lang="en-US" sz="2400" b="0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+ 7 </a:t>
            </a:r>
            <a:r>
              <a:rPr lang="en-US" sz="2400" b="0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sz="2400" b="0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15 </a:t>
            </a:r>
            <a:r>
              <a:rPr lang="en-US" sz="2400" b="0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phút</a:t>
            </a:r>
            <a:b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400" b="0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= 10 </a:t>
            </a:r>
            <a:r>
              <a:rPr lang="en-US" sz="2400" b="0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sz="2400" b="0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55 </a:t>
            </a:r>
            <a:r>
              <a:rPr lang="en-US" sz="2400" b="0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phút</a:t>
            </a:r>
            <a:r>
              <a:rPr lang="en-US" sz="2400" b="0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4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458973E5-A370-49BD-87AA-EEA4D36759A9}"/>
              </a:ext>
            </a:extLst>
          </p:cNvPr>
          <p:cNvSpPr txBox="1"/>
          <p:nvPr/>
        </p:nvSpPr>
        <p:spPr>
          <a:xfrm>
            <a:off x="289560" y="4511655"/>
            <a:ext cx="5247640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0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c) (5 </a:t>
            </a:r>
            <a:r>
              <a:rPr lang="en-US" sz="2400" b="0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phút</a:t>
            </a:r>
            <a:r>
              <a:rPr lang="en-US" sz="2400" b="0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35 </a:t>
            </a:r>
            <a:r>
              <a:rPr lang="en-US" sz="2400" b="0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giây</a:t>
            </a:r>
            <a:r>
              <a:rPr lang="en-US" sz="2400" b="0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+ 6 </a:t>
            </a:r>
            <a:r>
              <a:rPr lang="en-US" sz="2400" b="0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phút</a:t>
            </a:r>
            <a:r>
              <a:rPr lang="en-US" sz="2400" b="0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21 </a:t>
            </a:r>
            <a:r>
              <a:rPr lang="en-US" sz="2400" b="0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giây</a:t>
            </a:r>
            <a:r>
              <a:rPr lang="en-US" sz="2400" b="0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) : 4</a:t>
            </a:r>
            <a:b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400" b="0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= 11 </a:t>
            </a:r>
            <a:r>
              <a:rPr lang="en-US" sz="2400" b="0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phút</a:t>
            </a:r>
            <a:r>
              <a:rPr lang="en-US" sz="2400" b="0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56 </a:t>
            </a:r>
            <a:r>
              <a:rPr lang="en-US" sz="2400" b="0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giây</a:t>
            </a:r>
            <a:r>
              <a:rPr lang="en-US" sz="2400" b="0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: 4</a:t>
            </a:r>
            <a:b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400" b="0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= 2 </a:t>
            </a:r>
            <a:r>
              <a:rPr lang="en-US" sz="2400" b="0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phút</a:t>
            </a:r>
            <a:r>
              <a:rPr lang="en-US" sz="2400" b="0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59 </a:t>
            </a:r>
            <a:r>
              <a:rPr lang="en-US" sz="2400" b="0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giây</a:t>
            </a:r>
            <a:r>
              <a:rPr lang="en-US" sz="2400" b="0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4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6FC46F18-5AB8-424D-9668-2BE3E4B23B56}"/>
              </a:ext>
            </a:extLst>
          </p:cNvPr>
          <p:cNvSpPr txBox="1"/>
          <p:nvPr/>
        </p:nvSpPr>
        <p:spPr>
          <a:xfrm>
            <a:off x="6096000" y="4491335"/>
            <a:ext cx="6329680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0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d) 12 </a:t>
            </a:r>
            <a:r>
              <a:rPr lang="en-US" sz="2400" b="0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phút</a:t>
            </a:r>
            <a:r>
              <a:rPr lang="en-US" sz="2400" b="0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3 </a:t>
            </a:r>
            <a:r>
              <a:rPr lang="en-US" sz="2400" b="0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giây</a:t>
            </a:r>
            <a:r>
              <a:rPr lang="en-US" sz="2400" b="0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x 2 + 4 </a:t>
            </a:r>
            <a:r>
              <a:rPr lang="en-US" sz="2400" b="0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phút</a:t>
            </a:r>
            <a:r>
              <a:rPr lang="en-US" sz="2400" b="0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12 </a:t>
            </a:r>
            <a:r>
              <a:rPr lang="en-US" sz="2400" b="0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giây</a:t>
            </a:r>
            <a:r>
              <a:rPr lang="en-US" sz="2400" b="0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: 4</a:t>
            </a:r>
            <a:b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400" b="0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= 24 </a:t>
            </a:r>
            <a:r>
              <a:rPr lang="en-US" sz="2400" b="0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phút</a:t>
            </a:r>
            <a:r>
              <a:rPr lang="en-US" sz="2400" b="0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6 </a:t>
            </a:r>
            <a:r>
              <a:rPr lang="en-US" sz="2400" b="0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giây</a:t>
            </a:r>
            <a:r>
              <a:rPr lang="en-US" sz="2400" b="0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+ 1 </a:t>
            </a:r>
            <a:r>
              <a:rPr lang="en-US" sz="2400" b="0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phút</a:t>
            </a:r>
            <a:r>
              <a:rPr lang="en-US" sz="2400" b="0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3 </a:t>
            </a:r>
            <a:r>
              <a:rPr lang="en-US" sz="2400" b="0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giây</a:t>
            </a:r>
            <a:b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400" b="0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= 25 </a:t>
            </a:r>
            <a:r>
              <a:rPr lang="en-US" sz="2400" b="0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phút</a:t>
            </a:r>
            <a:r>
              <a:rPr lang="en-US" sz="2400" b="0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9 </a:t>
            </a:r>
            <a:r>
              <a:rPr lang="en-US" sz="2400" b="0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giây</a:t>
            </a:r>
            <a:r>
              <a:rPr lang="en-US" sz="2400" b="0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4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7547854"/>
      </p:ext>
    </p:extLst>
  </p:cSld>
  <p:clrMapOvr>
    <a:masterClrMapping/>
  </p:clrMapOvr>
  <p:transition>
    <p:sndAc>
      <p:stSnd>
        <p:snd r:embed="rId2" name="wind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  <p:bldP spid="30" grpId="0"/>
      <p:bldP spid="31" grpId="0"/>
      <p:bldP spid="3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Box 18">
            <a:extLst>
              <a:ext uri="{FF2B5EF4-FFF2-40B4-BE49-F238E27FC236}">
                <a16:creationId xmlns:a16="http://schemas.microsoft.com/office/drawing/2014/main" id="{6DFE0017-6D53-4955-AFAB-04EE6890AEAF}"/>
              </a:ext>
            </a:extLst>
          </p:cNvPr>
          <p:cNvSpPr txBox="1"/>
          <p:nvPr/>
        </p:nvSpPr>
        <p:spPr>
          <a:xfrm>
            <a:off x="1663700" y="530136"/>
            <a:ext cx="10109200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0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400" b="0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3: </a:t>
            </a:r>
            <a:r>
              <a:rPr lang="vi-VN" sz="2400" b="0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Trung </a:t>
            </a:r>
            <a:r>
              <a:rPr lang="vi-VN" sz="2400" b="0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bình</a:t>
            </a:r>
            <a:r>
              <a:rPr lang="vi-VN" sz="2400" b="0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b="0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vi-VN" sz="2400" b="0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b="0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vi-VN" sz="2400" b="0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b="0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thợ</a:t>
            </a:r>
            <a:r>
              <a:rPr lang="vi-VN" sz="2400" b="0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b="0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vi-VN" sz="2400" b="0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xong 1 </a:t>
            </a:r>
            <a:r>
              <a:rPr lang="vi-VN" sz="2400" b="0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sản</a:t>
            </a:r>
            <a:r>
              <a:rPr lang="vi-VN" sz="2400" b="0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b="0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phẩm</a:t>
            </a:r>
            <a:r>
              <a:rPr lang="vi-VN" sz="2400" b="0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b="0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hết</a:t>
            </a:r>
            <a:r>
              <a:rPr lang="vi-VN" sz="2400" b="0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1 </a:t>
            </a:r>
            <a:r>
              <a:rPr lang="vi-VN" sz="2400" b="0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vi-VN" sz="2400" b="0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8 </a:t>
            </a:r>
            <a:r>
              <a:rPr lang="vi-VN" sz="2400" b="0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phút</a:t>
            </a:r>
            <a:r>
              <a:rPr lang="vi-VN" sz="2400" b="0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vi-VN" sz="2400" b="0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Lần</a:t>
            </a:r>
            <a:r>
              <a:rPr lang="vi-VN" sz="2400" b="0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b="0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vi-VN" sz="2400" b="0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b="0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vi-VN" sz="2400" b="0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b="0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vi-VN" sz="2400" b="0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b="0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vi-VN" sz="2400" b="0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b="0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vi-VN" sz="2400" b="0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b="0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vi-VN" sz="2400" b="0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7 </a:t>
            </a:r>
            <a:r>
              <a:rPr lang="vi-VN" sz="2400" b="0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sản</a:t>
            </a:r>
            <a:r>
              <a:rPr lang="vi-VN" sz="2400" b="0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b="0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phẩm</a:t>
            </a:r>
            <a:r>
              <a:rPr lang="vi-VN" sz="2400" b="0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vi-VN" sz="2400" b="0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Lần</a:t>
            </a:r>
            <a:r>
              <a:rPr lang="vi-VN" sz="2400" b="0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b="0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vi-VN" sz="2400" b="0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hai </a:t>
            </a:r>
            <a:r>
              <a:rPr lang="vi-VN" sz="2400" b="0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vi-VN" sz="2400" b="0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b="0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vi-VN" sz="2400" b="0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b="0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vi-VN" sz="2400" b="0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b="0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vi-VN" sz="2400" b="0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8 </a:t>
            </a:r>
            <a:r>
              <a:rPr lang="vi-VN" sz="2400" b="0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sản</a:t>
            </a:r>
            <a:r>
              <a:rPr lang="vi-VN" sz="2400" b="0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b="0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phẩm</a:t>
            </a:r>
            <a:r>
              <a:rPr lang="vi-VN" sz="2400" b="0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vi-VN" sz="2400" b="0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vi-VN" sz="2400" b="0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b="0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cả</a:t>
            </a:r>
            <a:r>
              <a:rPr lang="vi-VN" sz="2400" b="0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hai </a:t>
            </a:r>
            <a:r>
              <a:rPr lang="vi-VN" sz="2400" b="0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lần</a:t>
            </a:r>
            <a:r>
              <a:rPr lang="vi-VN" sz="2400" b="0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b="0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vi-VN" sz="2400" b="0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b="0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vi-VN" sz="2400" b="0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b="0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vi-VN" sz="2400" b="0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b="0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vi-VN" sz="2400" b="0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trong bao nhiêu </a:t>
            </a:r>
            <a:r>
              <a:rPr lang="vi-VN" sz="2400" b="0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vi-VN" sz="2400" b="0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gian ?</a:t>
            </a:r>
            <a:endParaRPr lang="en-US" sz="24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C1A4103A-AD76-42C6-ACF6-F49FB2821709}"/>
              </a:ext>
            </a:extLst>
          </p:cNvPr>
          <p:cNvSpPr txBox="1"/>
          <p:nvPr/>
        </p:nvSpPr>
        <p:spPr>
          <a:xfrm>
            <a:off x="1435100" y="2489201"/>
            <a:ext cx="7518400" cy="34163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vi-VN" sz="2400" b="1" i="0" u="none" strike="noStrike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vi-VN" sz="2400" b="1" i="0" u="none" strike="noStrike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1</a:t>
            </a:r>
            <a:r>
              <a:rPr lang="vi-VN" sz="2400" b="0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br>
              <a:rPr lang="vi-VN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vi-VN" sz="2400" b="0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Lần</a:t>
            </a:r>
            <a:r>
              <a:rPr lang="vi-VN" sz="2400" b="0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b="0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vi-VN" sz="2400" b="0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b="0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vi-VN" sz="2400" b="0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b="0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vi-VN" sz="2400" b="0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b="0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vi-VN" sz="2400" b="0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b="0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vi-VN" sz="2400" b="0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7 </a:t>
            </a:r>
            <a:r>
              <a:rPr lang="vi-VN" sz="2400" b="0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sản</a:t>
            </a:r>
            <a:r>
              <a:rPr lang="vi-VN" sz="2400" b="0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b="0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phẩm</a:t>
            </a:r>
            <a:r>
              <a:rPr lang="vi-VN" sz="2400" b="0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b="0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hết</a:t>
            </a:r>
            <a:r>
              <a:rPr lang="vi-VN" sz="2400" b="0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b="0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vi-VN" sz="2400" b="0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b="0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vi-VN" sz="2400" b="0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gian </a:t>
            </a:r>
            <a:r>
              <a:rPr lang="vi-VN" sz="2400" b="0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vi-VN" sz="2400" b="0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br>
              <a:rPr lang="vi-VN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vi-VN" sz="2400" b="0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1 </a:t>
            </a:r>
            <a:r>
              <a:rPr lang="vi-VN" sz="2400" b="0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vi-VN" sz="2400" b="0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8 </a:t>
            </a:r>
            <a:r>
              <a:rPr lang="vi-VN" sz="2400" b="0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phút</a:t>
            </a:r>
            <a:r>
              <a:rPr lang="vi-VN" sz="2400" b="0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x 7 = 7 </a:t>
            </a:r>
            <a:r>
              <a:rPr lang="vi-VN" sz="2400" b="0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vi-VN" sz="2400" b="0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56 </a:t>
            </a:r>
            <a:r>
              <a:rPr lang="vi-VN" sz="2400" b="0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phút</a:t>
            </a:r>
            <a:br>
              <a:rPr lang="vi-VN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vi-VN" sz="2400" b="0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Lần</a:t>
            </a:r>
            <a:r>
              <a:rPr lang="vi-VN" sz="2400" b="0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b="0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vi-VN" sz="2400" b="0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hai </a:t>
            </a:r>
            <a:r>
              <a:rPr lang="vi-VN" sz="2400" b="0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vi-VN" sz="2400" b="0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b="0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vi-VN" sz="2400" b="0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b="0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vi-VN" sz="2400" b="0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8 </a:t>
            </a:r>
            <a:r>
              <a:rPr lang="vi-VN" sz="2400" b="0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sản</a:t>
            </a:r>
            <a:r>
              <a:rPr lang="vi-VN" sz="2400" b="0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b="0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phẩm</a:t>
            </a:r>
            <a:r>
              <a:rPr lang="vi-VN" sz="2400" b="0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b="0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hết</a:t>
            </a:r>
            <a:r>
              <a:rPr lang="vi-VN" sz="2400" b="0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b="0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vi-VN" sz="2400" b="0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b="0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vi-VN" sz="2400" b="0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gian </a:t>
            </a:r>
            <a:r>
              <a:rPr lang="vi-VN" sz="2400" b="0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vi-VN" sz="2400" b="0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br>
              <a:rPr lang="vi-VN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vi-VN" sz="2400" b="0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1 </a:t>
            </a:r>
            <a:r>
              <a:rPr lang="vi-VN" sz="2400" b="0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vi-VN" sz="2400" b="0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8 </a:t>
            </a:r>
            <a:r>
              <a:rPr lang="vi-VN" sz="2400" b="0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phút</a:t>
            </a:r>
            <a:r>
              <a:rPr lang="vi-VN" sz="2400" b="0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x 8 = 9 </a:t>
            </a:r>
            <a:r>
              <a:rPr lang="vi-VN" sz="2400" b="0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vi-VN" sz="2400" b="0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4 </a:t>
            </a:r>
            <a:r>
              <a:rPr lang="vi-VN" sz="2400" b="0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phút</a:t>
            </a:r>
            <a:br>
              <a:rPr lang="vi-VN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vi-VN" sz="2400" b="0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Cả</a:t>
            </a:r>
            <a:r>
              <a:rPr lang="vi-VN" sz="2400" b="0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hai </a:t>
            </a:r>
            <a:r>
              <a:rPr lang="vi-VN" sz="2400" b="0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lần</a:t>
            </a:r>
            <a:r>
              <a:rPr lang="vi-VN" sz="2400" b="0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b="0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vi-VN" sz="2400" b="0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b="0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vi-VN" sz="2400" b="0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b="0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vi-VN" sz="2400" b="0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b="0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hết</a:t>
            </a:r>
            <a:r>
              <a:rPr lang="vi-VN" sz="2400" b="0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b="0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vi-VN" sz="2400" b="0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b="0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vi-VN" sz="2400" b="0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gian </a:t>
            </a:r>
            <a:r>
              <a:rPr lang="vi-VN" sz="2400" b="0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vi-VN" sz="2400" b="0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br>
              <a:rPr lang="vi-VN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vi-VN" sz="2400" b="0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7 </a:t>
            </a:r>
            <a:r>
              <a:rPr lang="vi-VN" sz="2400" b="0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vi-VN" sz="2400" b="0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56 </a:t>
            </a:r>
            <a:r>
              <a:rPr lang="vi-VN" sz="2400" b="0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phút</a:t>
            </a:r>
            <a:r>
              <a:rPr lang="vi-VN" sz="2400" b="0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+ 9 </a:t>
            </a:r>
            <a:r>
              <a:rPr lang="vi-VN" sz="2400" b="0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vi-VN" sz="2400" b="0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4 </a:t>
            </a:r>
            <a:r>
              <a:rPr lang="vi-VN" sz="2400" b="0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phút</a:t>
            </a:r>
            <a:r>
              <a:rPr lang="vi-VN" sz="2400" b="0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= 16 </a:t>
            </a:r>
            <a:r>
              <a:rPr lang="vi-VN" sz="2400" b="0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vi-VN" sz="2400" b="0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60 </a:t>
            </a:r>
            <a:r>
              <a:rPr lang="vi-VN" sz="2400" b="0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phút</a:t>
            </a:r>
            <a:br>
              <a:rPr lang="vi-VN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vi-VN" sz="2400" b="0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16 </a:t>
            </a:r>
            <a:r>
              <a:rPr lang="vi-VN" sz="2400" b="0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vi-VN" sz="2400" b="0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60 </a:t>
            </a:r>
            <a:r>
              <a:rPr lang="vi-VN" sz="2400" b="0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phút</a:t>
            </a:r>
            <a:r>
              <a:rPr lang="vi-VN" sz="2400" b="0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= 17 </a:t>
            </a:r>
            <a:r>
              <a:rPr lang="vi-VN" sz="2400" b="0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br>
              <a:rPr lang="vi-VN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vi-VN" sz="2400" b="0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Đáp</a:t>
            </a:r>
            <a:r>
              <a:rPr lang="vi-VN" sz="2400" b="0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b="0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vi-VN" sz="2400" b="0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: 17 </a:t>
            </a:r>
            <a:r>
              <a:rPr lang="vi-VN" sz="2400" b="0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vi-VN" sz="2400" b="0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4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F3C1C2C-60CC-47F2-89A0-F9F793EA7F6D}"/>
              </a:ext>
            </a:extLst>
          </p:cNvPr>
          <p:cNvSpPr txBox="1"/>
          <p:nvPr/>
        </p:nvSpPr>
        <p:spPr>
          <a:xfrm>
            <a:off x="5384800" y="1841500"/>
            <a:ext cx="12573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endParaRPr lang="en-US" sz="24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99261405"/>
      </p:ext>
    </p:extLst>
  </p:cSld>
  <p:clrMapOvr>
    <a:masterClrMapping/>
  </p:clrMapOvr>
  <p:transition>
    <p:sndAc>
      <p:stSnd>
        <p:snd r:embed="rId2" name="wind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Box 18">
            <a:extLst>
              <a:ext uri="{FF2B5EF4-FFF2-40B4-BE49-F238E27FC236}">
                <a16:creationId xmlns:a16="http://schemas.microsoft.com/office/drawing/2014/main" id="{6DFE0017-6D53-4955-AFAB-04EE6890AEAF}"/>
              </a:ext>
            </a:extLst>
          </p:cNvPr>
          <p:cNvSpPr txBox="1"/>
          <p:nvPr/>
        </p:nvSpPr>
        <p:spPr>
          <a:xfrm>
            <a:off x="1663700" y="530136"/>
            <a:ext cx="10109200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0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400" b="0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3: </a:t>
            </a:r>
            <a:r>
              <a:rPr lang="vi-VN" sz="2400" b="0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Trung </a:t>
            </a:r>
            <a:r>
              <a:rPr lang="vi-VN" sz="2400" b="0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bình</a:t>
            </a:r>
            <a:r>
              <a:rPr lang="vi-VN" sz="2400" b="0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b="0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vi-VN" sz="2400" b="0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b="0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vi-VN" sz="2400" b="0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b="0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thợ</a:t>
            </a:r>
            <a:r>
              <a:rPr lang="vi-VN" sz="2400" b="0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b="0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vi-VN" sz="2400" b="0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xong 1 </a:t>
            </a:r>
            <a:r>
              <a:rPr lang="vi-VN" sz="2400" b="0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sản</a:t>
            </a:r>
            <a:r>
              <a:rPr lang="vi-VN" sz="2400" b="0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b="0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phẩm</a:t>
            </a:r>
            <a:r>
              <a:rPr lang="vi-VN" sz="2400" b="0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b="0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hết</a:t>
            </a:r>
            <a:r>
              <a:rPr lang="vi-VN" sz="2400" b="0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1 </a:t>
            </a:r>
            <a:r>
              <a:rPr lang="vi-VN" sz="2400" b="0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vi-VN" sz="2400" b="0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8 </a:t>
            </a:r>
            <a:r>
              <a:rPr lang="vi-VN" sz="2400" b="0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phút</a:t>
            </a:r>
            <a:r>
              <a:rPr lang="vi-VN" sz="2400" b="0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vi-VN" sz="2400" b="0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Lần</a:t>
            </a:r>
            <a:r>
              <a:rPr lang="vi-VN" sz="2400" b="0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b="0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vi-VN" sz="2400" b="0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b="0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vi-VN" sz="2400" b="0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b="0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vi-VN" sz="2400" b="0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b="0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vi-VN" sz="2400" b="0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b="0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vi-VN" sz="2400" b="0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b="0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vi-VN" sz="2400" b="0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7 </a:t>
            </a:r>
            <a:r>
              <a:rPr lang="vi-VN" sz="2400" b="0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sản</a:t>
            </a:r>
            <a:r>
              <a:rPr lang="vi-VN" sz="2400" b="0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b="0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phẩm</a:t>
            </a:r>
            <a:r>
              <a:rPr lang="vi-VN" sz="2400" b="0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vi-VN" sz="2400" b="0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Lần</a:t>
            </a:r>
            <a:r>
              <a:rPr lang="vi-VN" sz="2400" b="0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b="0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vi-VN" sz="2400" b="0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hai </a:t>
            </a:r>
            <a:r>
              <a:rPr lang="vi-VN" sz="2400" b="0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vi-VN" sz="2400" b="0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b="0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vi-VN" sz="2400" b="0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b="0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vi-VN" sz="2400" b="0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b="0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vi-VN" sz="2400" b="0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8 </a:t>
            </a:r>
            <a:r>
              <a:rPr lang="vi-VN" sz="2400" b="0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sản</a:t>
            </a:r>
            <a:r>
              <a:rPr lang="vi-VN" sz="2400" b="0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b="0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phẩm</a:t>
            </a:r>
            <a:r>
              <a:rPr lang="vi-VN" sz="2400" b="0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vi-VN" sz="2400" b="0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vi-VN" sz="2400" b="0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b="0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cả</a:t>
            </a:r>
            <a:r>
              <a:rPr lang="vi-VN" sz="2400" b="0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hai </a:t>
            </a:r>
            <a:r>
              <a:rPr lang="vi-VN" sz="2400" b="0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lần</a:t>
            </a:r>
            <a:r>
              <a:rPr lang="vi-VN" sz="2400" b="0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b="0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vi-VN" sz="2400" b="0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b="0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vi-VN" sz="2400" b="0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b="0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vi-VN" sz="2400" b="0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b="0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vi-VN" sz="2400" b="0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trong bao nhiêu </a:t>
            </a:r>
            <a:r>
              <a:rPr lang="vi-VN" sz="2400" b="0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vi-VN" sz="2400" b="0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gian ?</a:t>
            </a:r>
            <a:endParaRPr lang="en-US" sz="24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F3C1C2C-60CC-47F2-89A0-F9F793EA7F6D}"/>
              </a:ext>
            </a:extLst>
          </p:cNvPr>
          <p:cNvSpPr txBox="1"/>
          <p:nvPr/>
        </p:nvSpPr>
        <p:spPr>
          <a:xfrm>
            <a:off x="5384800" y="1841500"/>
            <a:ext cx="12573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endParaRPr lang="en-US" sz="24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7D92E13-4C13-4C44-AE5B-C662C4420BB4}"/>
              </a:ext>
            </a:extLst>
          </p:cNvPr>
          <p:cNvSpPr txBox="1"/>
          <p:nvPr/>
        </p:nvSpPr>
        <p:spPr>
          <a:xfrm>
            <a:off x="3048000" y="2403039"/>
            <a:ext cx="6096000" cy="34163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400" b="1" i="0" u="none" strike="noStrike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2400" b="1" i="0" u="none" strike="noStrike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2:</a:t>
            </a:r>
            <a:br>
              <a:rPr lang="en-US" sz="2400" b="0" i="0" u="none" strike="noStrike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400" b="0" i="0" u="none" strike="noStrike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400" b="0" i="0" u="none" strike="noStrike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0" i="0" u="none" strike="noStrike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sản</a:t>
            </a:r>
            <a:r>
              <a:rPr lang="en-US" sz="2400" b="0" i="0" u="none" strike="noStrike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0" i="0" u="none" strike="noStrike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phẩm</a:t>
            </a:r>
            <a:r>
              <a:rPr lang="en-US" sz="2400" b="0" i="0" u="none" strike="noStrike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0" i="0" u="none" strike="noStrike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400" b="0" i="0" u="none" strike="noStrike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0" i="0" u="none" strike="noStrike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400" b="0" i="0" u="none" strike="noStrike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0" i="0" u="none" strike="noStrike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cả</a:t>
            </a:r>
            <a:r>
              <a:rPr lang="en-US" sz="2400" b="0" i="0" u="none" strike="noStrike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0" i="0" u="none" strike="noStrike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2400" b="0" i="0" u="none" strike="noStrike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0" i="0" u="none" strike="noStrike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lần</a:t>
            </a:r>
            <a:r>
              <a:rPr lang="en-US" sz="2400" b="0" i="0" u="none" strike="noStrike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0" i="0" u="none" strike="noStrike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400" b="0" i="0" u="none" strike="noStrike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br>
              <a:rPr lang="en-US" sz="2400" b="0" i="0" u="none" strike="noStrike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400" b="0" i="0" u="none" strike="noStrike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7 + 8 = 15 (</a:t>
            </a:r>
            <a:r>
              <a:rPr lang="en-US" sz="2400" b="0" i="0" u="none" strike="noStrike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sản</a:t>
            </a:r>
            <a:r>
              <a:rPr lang="en-US" sz="2400" b="0" i="0" u="none" strike="noStrike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0" i="0" u="none" strike="noStrike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phẩm</a:t>
            </a:r>
            <a:r>
              <a:rPr lang="en-US" sz="2400" b="0" i="0" u="none" strike="noStrike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br>
              <a:rPr lang="en-US" sz="2400" b="0" i="0" u="none" strike="noStrike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400" b="0" i="0" u="none" strike="noStrike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en-US" sz="2400" b="0" i="0" u="none" strike="noStrike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0" i="0" u="none" strike="noStrike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gian</a:t>
            </a:r>
            <a:r>
              <a:rPr lang="en-US" sz="2400" b="0" i="0" u="none" strike="noStrike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0" i="0" u="none" strike="noStrike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400" b="0" i="0" u="none" strike="noStrike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15 </a:t>
            </a:r>
            <a:r>
              <a:rPr lang="en-US" sz="2400" b="0" i="0" u="none" strike="noStrike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sản</a:t>
            </a:r>
            <a:r>
              <a:rPr lang="en-US" sz="2400" b="0" i="0" u="none" strike="noStrike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0" i="0" u="none" strike="noStrike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phẩm</a:t>
            </a:r>
            <a:r>
              <a:rPr lang="en-US" sz="2400" b="0" i="0" u="none" strike="noStrike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0" i="0" u="none" strike="noStrike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400" b="0" i="0" u="none" strike="noStrike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br>
              <a:rPr lang="en-US" sz="2400" b="0" i="0" u="none" strike="noStrike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400" b="0" i="0" u="none" strike="noStrike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1 </a:t>
            </a:r>
            <a:r>
              <a:rPr lang="en-US" sz="2400" b="0" i="0" u="none" strike="noStrike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sz="2400" b="0" i="0" u="none" strike="noStrike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8 </a:t>
            </a:r>
            <a:r>
              <a:rPr lang="en-US" sz="2400" b="0" i="0" u="none" strike="noStrike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phút</a:t>
            </a:r>
            <a:r>
              <a:rPr lang="en-US" sz="2400" b="0" i="0" u="none" strike="noStrike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x15 = 15 </a:t>
            </a:r>
            <a:r>
              <a:rPr lang="en-US" sz="2400" b="0" i="0" u="none" strike="noStrike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sz="2400" b="0" i="0" u="none" strike="noStrike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120 </a:t>
            </a:r>
            <a:r>
              <a:rPr lang="en-US" sz="2400" b="0" i="0" u="none" strike="noStrike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phút</a:t>
            </a:r>
            <a:r>
              <a:rPr lang="en-US" sz="2400" b="0" i="0" u="none" strike="noStrike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= 17 </a:t>
            </a:r>
            <a:r>
              <a:rPr lang="en-US" sz="2400" b="0" i="0" u="none" strike="noStrike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br>
              <a:rPr lang="en-US" sz="2400" b="0" i="0" u="none" strike="noStrike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400" b="0" i="0" u="none" strike="noStrike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15 </a:t>
            </a:r>
            <a:r>
              <a:rPr lang="en-US" sz="2400" b="0" i="0" u="none" strike="noStrike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sz="2400" b="0" i="0" u="none" strike="noStrike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120 </a:t>
            </a:r>
            <a:r>
              <a:rPr lang="en-US" sz="2400" b="0" i="0" u="none" strike="noStrike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phút</a:t>
            </a:r>
            <a:r>
              <a:rPr lang="en-US" sz="2400" b="0" i="0" u="none" strike="noStrike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= 17 </a:t>
            </a:r>
            <a:r>
              <a:rPr lang="en-US" sz="2400" b="0" i="0" u="none" strike="noStrike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br>
              <a:rPr lang="en-US" sz="2400" b="0" i="0" u="none" strike="noStrike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400" b="0" i="0" u="none" strike="noStrike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Đáp</a:t>
            </a:r>
            <a:r>
              <a:rPr lang="en-US" sz="2400" b="0" i="0" u="none" strike="noStrike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0" i="0" u="none" strike="noStrike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400" b="0" i="0" u="none" strike="noStrike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: 17 </a:t>
            </a:r>
            <a:r>
              <a:rPr lang="en-US" sz="2400" b="0" i="0" u="none" strike="noStrike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sz="2400" b="0" i="0" u="none" strike="noStrike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ctr"/>
            <a:b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24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43510390"/>
      </p:ext>
    </p:extLst>
  </p:cSld>
  <p:clrMapOvr>
    <a:masterClrMapping/>
  </p:clrMapOvr>
  <p:transition>
    <p:sndAc>
      <p:stSnd>
        <p:snd r:embed="rId2" name="wind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ULTRA_SCORM_COURSE_ID" val="DA3A9A1C-DD74-4FD7-B642-7D5E631F3021"/>
  <p:tag name="ISPRING_SCORM_RATE_SLIDES" val="1"/>
  <p:tag name="ISPRINGONLINEFOLDERID" val="0"/>
  <p:tag name="ISPRINGONLINEFOLDERPATH" val="内容列表"/>
  <p:tag name="ISPRINGCLOUDFOLDERID" val="0"/>
  <p:tag name="ISPRINGCLOUDFOLDERPATH" val="资源库"/>
  <p:tag name="ISPRING_PLAYERS_CUSTOMIZATION" val="UEsDBBQAAgAIAOeJc0sVDq0oZAQAAAcRAAAdAAAAdW5pdmVyc2FsL2NvbW1vbl9tZXNzYWdlcy5sbmetWG1v2zYQ/l6g/4EQUGADtrQd0KIYEge0xNhEZMmV6DjZCwRGYmwilJjpxW32ab9mP2y/ZEfKTuK+QFISwDZMyvfc8e6eu6MPjz/nCm1EWUldHDlvD944SBSpzmSxOnIW7OTnDw6qal5kXOlCHDmFdtDx6OWLQ8WLVcNXAr6/fIHQYS6qCpbVyKzu10hmR858nLjhbI6Di8QPJ2EyphNn5Or8hhe3yNcr/Uf5wy/vP3x+++79j4evt5J9gOIZ9v19KGSR3r3pARSwKPQTQCN+EpBz5ozM5zC5cMF8GhBntP0yTHoekTNnZD475RZRRAKWxD71SELjJAiZ9YVPGPGc0YVu0JpvBKo12kjxCdVrAZGsZSlQpWRmH6QaNopGdCnzwhmmQRKRmEXUZTQMnFGsy/L2JwvLm3qtS1BXoUxW/FKJzOqEnLHPb0pRgWpeQ04heNVrCb/UOZfFQafqCC9pMElYGPpxQgJvt+OMSJEhr+RGzUCUCMckAoCSV6J8hGxis8yKI6zUMIQpnUx9eDNjwlSu1gre9VA75gRiMBdFlxTkCIkgu+J4GUaecRqoQhzd8Kr6pMtsLz8eBqoLmAZuCCnosgfgzGDsgCHGEipHWYq07gKbkTjGE5KMw3NIZOBdOEQiPAW6nQ6RuCAxUITEXTIBPqMTbBLeUGyX/zt+pdyks7pFPE1BzrhvI3VTwY5xKbDAMq06GKYmJh8XEDaK/e/QuEUF79rVSm4E2FFmouxUBJXFJZ7Joo8L+ltygqlPvATSyguXCbMlz2jM+S0qdI14tuFFKtClSHkDuX4LzzKZ2Wcmzlb/X438G/F6W1VebQtS4JHzV0Pt2ath3zCrqcCmuhb5Td2l2jhsa/5jrDA5/V0T+hz9cfpjlwQ4ouHzRKaSeaPaqvvk+NxZNjRGnUY80VP9o/XclsRtbR1TKFhjqftLEOimpn9AA1T9pWhwAormbYmGGk6LqwE6g3ALEGj0WIwzcNWeCWfgwgHySzKOKYPZaCkuK1l3jh2WjW2Avh3aFOY8JWpxT8ZLcaVhwlGCb9rpA7qQjXRnQB8MN3utglHmg8kBAK7a5AFIJXOwP+uBuZiRnQfaAr93kqVuVGbJq+S1LfLg2yYXX49NV6XO7a7i1S552yZz/BQr2sNFrdL5gPZ/x7/e8XlAv8dHKSY4cqeJiwOXmEHfcFX1FAIKGFf4LE58PDbiwIWc1+kamumVboqsJ1A7q3vkBAPY9syx4GW6/u+ff3tifGFJu4u2u78OAgFimypI7sB+D3Qtqj+7QBge78vZRR+p7d1mJ9fzqsMoZOGz3CF421pyncPWQbdeSPJt0DBj2J3OgAexTXvdlDC6DUGY4egUapmdwp3RjJfXUAiZ1moQinW1ScB6mPb762VTK1mIIbJPayXmwIzOE+x59q4N5FMyvW57ZgY3inR76VZw6e4L5k5xAHX2CzyRyXogoG1NuyoERG/X9zTffN2p7laV/cvi8PWDfzD+B1BLAwQUAAIACADniXNLCH4LIykDAACGDAAAJwAAAHVuaXZlcnNhbC9mbGFzaF9wdWJsaXNoaW5nX3NldHRpbmdzLnhtbNVX3W7aMBS+5yksT70saTu6diihqgpo1VpAhW3tVWViQ6w6dhbbUHq1p9mD7Ul2HAMFtevSH6RNCBGfn+/8n5jw6DYVaMJyzZWM8G51ByMmY0W5HEf4y6C9fYiRNkRSIpRkEZYKo6NGJczsUHCd9JkxIKoRwEhdz0yEE2OyehBMp9Mq11nuuEpYA/i6Gqs0yHKmmTQsDzJBZvBjZhnTeI5QAgC+qZJztUalglDokc4VtYIhTsFzyV1QRLQF0QkOvNiQxDfjXFlJT5RQOcrHwwi/Ozx2n4WMh2rylEmXE90AoiObOqGUOy+I6PM7hhLGxwm4e1DDaMqpSSK8V3MoIB08RCmwfejEoZwoyIE0c/iUGUKJIf7o7Rl2a/SC4El0JknK4wFwkIs/ws3B9aerXuvi7LTz+XrQ7Z4NTnveiUInWMcJg3VDITikbB6zpZ2QGEPiBPwGnRERmoXBKmkhNlJyzTl3RkMlIPeFFrRROmS0Q1K2Uo3+DZdtkNzFaASBiFmEj3NOBEbcEMHjpbK2Q224KareXpVEgAXtydB5H9+b99mJE5JrturWgqNdzuPGN2UFRTNlkeA3DBmFIH6bwlPC0Gpx0ChXaUGF9jFICw4WJ5xNGT0qcjoH/JOhKzCRWtCEXs0EM97Cd8vv0JCNVA64jEygs4HOtcevPgs4I1rfg5KFj1v9s9Nm6/q002xdbrkACZ0QGT8THArO0sxsBJ/MkFRmoQfpiInVrCgK5bTglYmt+vIyaJ5a4cv81sVYgd5gSTZj5TmF+asHpc0mZFIMohuuAhpGkENJPCYwYlgXXFpWFjAmEikpZojEsNa0G+sJV1YDxQ+wh9Yv99DrIy6L0xhWG1jMKctLQe7s7r2v7X84OPxYrwa/fvzcflJpvvB7gjhzfuOfPLnyl2v/4TYMA7elH1/aJrf/5s7uXbS+lslrp3U5KFXSVr8UXLeMVPdzGakL/5LprbxgSrkAS2nshwzWkuApN4y+ZYu9oE1e9W73PbaZNtlgzK8Zjf8mZH9aXhPX7oVh8OjF1XFSLnkKiXArcXnbbezXduCm+SirUgG09f8OjcpvUEsDBBQAAgAIAOeJc0u1/AlkugIAAFUKAAAhAAAAdW5pdmVyc2FsL2ZsYXNoX3NraW5fc2V0dGluZ3MueG1slVZtb+IwDP5+vwJx3+nulZ3UITHGSZN2t+k27XvamjYiTaokZce/vzhN1gQo9LAmEft5bMexzVK1pXzxYTJJc8GEfAatKS8VarxuQoubadZqLfgsF1wD1zMuZE3YdPHxp/2kiUVeYokdyLGcDcmhDzO3nzEUF+PbHGWIkIu6IXz/IEoxy0i+LaVoeXExtWrfgGSUbw3y6sd8tR4MwKjS9xrqKKf1Nco4SiNBKcCUvq9RLrIYyYD5SFf2M5LThzp/+wPajiqqLW35CWWI1pAS4iJfL1GG8dx4j19ljnKeoOGvNtAvn1EGoYzsQcbO776iDDJE0zb/0yONFCUWNOacf8R3DhOkMOOHWV2hXCTghTDQxVdw5bF3vQtA7ms49ymOqxTsCet6sBDw0TMGCy1bSBN/6myqEm+PrTbzAYsNYcoAQlUPejJJP5FWeTexrsf9gTfKi9CX0/SQV8HaGlZdwoG7WN/jV6tbuytCp++6IEMJO6cMUuyVPfK3qesRMlD2yGdGC3jkbH+cwaGpI/lHviXuOc/X31iBE3MsnNWfvBUjPeDoqiBVp/CYWhSwUJjOC60B3y1NrK5LKTnKKeVkR0uiqeC/EJft7WVUmhwYXK+d7qxUU83gVMPZHM2aDstlz3E/OmvckN3PQn+57jzRZovfTInWJK9q87OkphPHM2NiCjNNTjNwTxo4yHu+EQHHxh4i1URuQb4IwcaG4UKDGutedMM1BE+ToAZpcrrKqXNyqvy8rTOQa/NqFJSvcqzsgBUtK2b+9CuFNygOGAPWjqor448T+t6XgcI1ARCZV75ru0NnqVumKYMd+OEPFPbKQ3dLlenSoYZb6gfY6LDlnGZUT7pd0fdKvEMC/Qn8q0krcnxgGdH2mmTK3iyafL+G+1yixezXGTZfuMns2fVS5NjYjytolPjv5D9QSwMEFAACAAgA54lzSyqWD2f+AgAAlwsAACYAAAB1bml2ZXJzYWwvaHRtbF9wdWJsaXNoaW5nX3NldHRpbmdzLnhtbM2Wb08aMRjA3/Mpmi6+lFPnpiN3GCMYiU6IsE1fmXItXGOvvbU98Hy1T7MPtk+yp1dAiI6dRpaFEOjTPr/nX/u04dF9KtCEacOVjPBufQcjJmNFuRxH+MvgdPsQI2OJpEQoySIsFUZHzVqY5UPBTdJn1sJSgwAjTSOzEU6szRpBMJ1O69xk2s0qkVvgm3qs0iDTzDBpmQ4yQQr4sUXGDJ4RKgDgmyo5U2vWagiFnvRZ0VwwxCl4LrkLiogzmwoc+FVDEt+NtcolPVFCaaTHwwi/Ozx2n/kaT2rxlEmXEtMEoRPbBqGUOyeI6PMHhhLGxwl4e7CP0ZRTm0R4b99RYHXwlFKyfeTEUU4UpEDaGT5lllBiiR96e5bdWzMXeBEtJEl5PIAZ5MKPcGtwe3bTa19ddC7Pbwfd7sWg0/NOlDrBKicMVg2F4JDKdcwWdkJiLYkT8Bt0RkQYFgbLovmykZIrzrkxGioBqS+1MBqBp6KI8LHmRGDELRE8XsxaosfMnnIBMTjd3fpIWvwI9PHGCdGGLRuazxiXxbj5TeWCokLlSPA7hqxCEFGewr+EoeV0o5FWaSkVxFhkBKcMTTibMnpUZmkG/JOhGzCR5qAJmy8TzHoL33P+gIZspDRwGZnAVgU5N55ffxE4I8Y8Qsncx63+RafVvu1cttrXWy5AQidExi+EQwlZmtmN8EmBpLJzPUhHTHLDyqJQTsu5KrHVX18Gw9Nc+DK/dTGW0BssyWasvKQwf/WgstmETMqD6A5XiYYjyKEkngkTMRx3LnNWFRgTiZQUBSIxNCrjjvWEq9yAxB9gjzav99DrIy7L0RhuDrCoKdOVkDu7e+/3P3w8OPzUqAe/fvzcXqs0a+E9QZw538NP1jbxRSN/2g3DwPXO59uw1fm/6sK9q/bXKpm6bF8PKhWp3a+E61ZZ1T2vsurKXxu9pSujkgvQZsb+2ECjETzlltG33DSvKPz6+9dvizcq/AajWLt9/98g/Gjx3Fp5X4XBsw/AGshXH9PN2m9QSwMEFAACAAgA54lzS2hxUpGaAQAAHwYAAB8AAAB1bml2ZXJzYWwvaHRtbF9za2luX3NldHRpbmdzLmpzjZRNb8IwDIbv/AqUXSfEPmG7ocGkSRwmjdu0QyimVKRJlaQdHeK/rw5fTeqOxRfy8uR17CredrrVYhHrPne37rfbv/t7pwFqVudw7euiRU9RZ0YkC5glKYhEAguQ4nj0JO/OBGXMpDOdlx9oa2p+TOE/Sy5MHc8IC01ohjpcEOA3oW2owz8nsVOra19TrdHz3Fole5GSFqTtSaVT7hh29epWvcQAVgXoC+iSR+CZDtxqI8+ODwOMOhepNOOynKpY9eY8Wsda5XLRln9VZqCrT77eA/2nwcvEsxOJsW8W0jDxZIjRTmYajIFD3scJBgkLPgdR8+279QfqGTcLCugiMYk90qMbjDqd8RgaXRqOMHxMVl6Nbg4wmpyFjd0Td7cYHiF4CbphNb7H8ECV5dk/PmCmVYwdaaDNnp9QofgikfEhdR+D5PCyaNvWvXOh7vpj5j0hFTyhFfX80rbZEYKGAK03lo55TZB3StkJSpREDkVo1LQq6DliwzmC+88u49byaJVW46EajlUbuF6Dniklqtt/XbpnmKuz+wVQSwMEFAACAAgAaWGeSz08L9HBAAAA5QEAABoAAAB1bml2ZXJzYWwvaTE4bl9wcmVzZXRzLnhtbJ2RsQrCMBCG9z5FuN3EbqUkdRPcHHSWmqYaaS8ll1of35SKdJGAQyD/8X0/JCd3r75jT+PJOlSQ8y0wg9o1Fm8Kzqf9pgBGocam7hwaBeiA7apM2rzAozdkArFYgaTgHsJQCjFNE7c0+NhArhtDLCauXS/i6R2K2RTDosLilvYv+zODKssYk9fRduGAVbzHtCCMvFYwOxeN3GLrQPwCGpMATKrBUAJofQJ4DAnAjytAiu+b56RHCvGjYpBitZ4qewNQSwMEFAACAAgAaWGeS5r5lmRrAAAAawAAABwAAAB1bml2ZXJzYWwvbG9jYWxfc2V0dGluZ3MueG1ss7GvyM1RKEstKs7Mz7NVMtQzUFJIzUvOT8nMS7dVCg1x07VQUiguScxLSczJz0u1VcrLV1Kwt+OyyclPTswJTi0pASosVijISaxMLQpJzQUySlL9EnOBKp/tmfJ8ya5n09qfr9ivpG/HBQBQSwMEFAACAAgARJRXRyO0Tvv7AgAAsAgAABQAAAB1bml2ZXJzYWwvcGxheWVyLnhtbK1V30/bMBB+LtL+h8jv2C0dA6oExJDQHsaE1LHtrTKJm3hN4sx2COWv39nO76VsSHtolZzv++58993Fv3rOUu+JScVFHqAFniOP5aGIeB4H6OHr7fE5urp8d+QXKd0z6fEoQGXODYCmyIuYCiUvNIDvqU4C1DNgYEZeIbmQXO+B+xS420gnS/TuaAYuuQpQonWxIqSqKswVIPJYibQ0JAqHIiOFZIrlmkni0kBeg13pv6Phl4mc6H3BVA9Z6LcHrklajmfFByTVEgsZk5P5fEF+3H1ehwnL6DHPlaZ5yJAHlZzZUj7ScHcnojJlythmvktyzbQ2SVjbzNcrvjjPPSXDADmHTcaUojFTOM1jRByWTID9bUpVUvOoAa3hVTte81q/jXnfNG62c6RzLsrHlKsEjvqQzjoJ9Mkwqp/Z61oFPTQKujVMyJPsV8kli+zrt1aM8wVyAVvF2TyxqkI4gKdbGmoh9zcAAxXVHcRt07BrGraglgO30dcdBWpuu2VUl5I1pZr5Tzxi4guVkhpZXGpZMp+MjDWWDME+cVeum9Q1xE90lp7+Q2+M36g1P9VrnbGA/9GYT0DU1oTnEXu+5eCjWQY11QyKbWxYFyk2MbucVPmY9XQ9MLkc66bARTxNZcxgDCOqKens5BCUSarAJSzlCNs7OAhOeJyk8NOTDOPTgzQZlbtJht7BQXAqwt0EtDW3ZSTjOo7E1CrIJxPrxA9LpUXGX6w8B3tGr6wOXxu55ui64O3B2fyPURzEaAZziyZWl3nq7avm8N7MqVadz6ZwloFaYR6YLgvn1cxCWYx8IralZapv+jk1+7AHHeU8NR3TXN9B76Ja8xfmVTwyX7rF0tQkYUYzAfpwvuwxQD9huwzCW9OhiFuRN3XAmNg3928r2mz5unWu64c67EMNnzirHMbN1EdQRyxFmUejHuKi+4ioFHbatWTUS9kWbrQ4AZGKIkDv4aG+88XpRXfls8VFg7V53bvALpc3rPQ64U5BpNZ1exG/3g3w+BtQSwMEFAACAAgAaWGeS7CHI/RsAQAA9wIAACkAAAB1bml2ZXJzYWwvc2tpbl9jdXN0b21pemF0aW9uX3NldHRpbmdzLnhtbI1S20okMRB99yuCPzBJKreGdiC3lnlR0QGfm+ns0qyml07EZcnHm3Z3GEdHNPVUdU6doiqnTb/GaJ9Snh7Hv30ep3gXch7jz7Q+Q6jdTQ/TfDOHFHJaHSr3Yxym5038MS21Wk25j0M/D3ZB0xqj7vUhJbVyqmbMMIok89Qr5Dy3FWvANWAr5iix7eqdxD/dOexCzKdV29UR+rFhE1OY8yYO4c8ajtlvoeMNLud+GCsvrQVbouynFseWQIxwyX2hGgAEstwRh4uUjdQEecw4hmIUBQqIcE4aUYikHGrWNaKqMN8IxCRj1BXqae1GWhtHbZHQEKLrNK8aW7rOSIwRIQSYK1xAZzCqbKgaGtRyQHBgQBRtNFGAOtuZjhXvvLAcKeoFxoUZAxgfjnvY7u25DtVvr7M/5xeCJ7/gJLp4a3XCXO3uaZ4reRsefz/0OaBxuDi/ufV3/mqrt5vrq/P/vnz18J61mLVu/am3XwBQSwMEFAACAAgAamGeSyTg/xfEDAAAYxkAABcAAAB1bml2ZXJzYWwvdW5pdmVyc2FsLnBuZ+1XaVxT55o/isVOLSBqCrI7ttJFxKgBFJO4AOIom4QisouWyy7IIQYI0UtbBEXa3lvwgiESLAHCTkMwAUJF4NYYUFnCYqSCISSHJGAgIWSbg/bOb2a+zefhw/md8/zf9z3P+n/Oc/L9fU+ZfGT1EQAAJqe9Pc4BgBECADbe/NAYRox/4u+Gbxuunjt1AmgYsBHDwqbY4z7HAaC5aIs2+gNY/rcr3iFXAcC0Z+3a0J9SfQkALFdOexzHXYuQCs7QLwnH+1/rz+YA2GNVJ4ynP3Xbnr8b8bEH7vElhy83eVSctvmi4HNfj022f9n/1/s3HbYN52/e+mLgqGeNq0pJnKAFT4EThvAJ9uqFKwHshPqgoISRaCynNojtXFclLkvpCiEqx2Ppfhj1m8eb7bNhc648NK+1qLWeFafhshd7LaRPYOzMiFnMkfyCMyX7GFs2AkBdoG3qNsQUyUBkw4vdLiPbLSR3q5P3/PmMWZ2rzPiXwNoJb2Fvg0NyzAMHP5oHbAAADw/Y8a3m6+A6uA6ug+vgOrgOroPr4Dq4Dv4/BPdla6TMrwDg+tD/8UfhDS5gcZkf2RiRoxaOzBRhuzLnKvK+xk8RVShacrCgi0UGs9hSAIjqJDzlFzIHbrF0wu8sIsYSws5zR4/E6GQtgzCUZ2Mht0VEwu+QvMqSJ6XMM2qTUwSy5CwAaJ+gUXIyeV2Ee9Wp0UmhTF7rhdmOQgI+QCXeN8lp7KycFtMoySl/MBqS8Ux0jYhC0nu4poj9SKtDkr/5YR5KtCS9gkLn6KQpjvrFIlIYitJDMOhUznJNcARBWEBQ6M5xeYpvQEqhsGtVQv9qtlCB74zko70Gpo+0OalKONrLMxlVs3j2wHTJ3/12bzClvbqN7rtvqderOMxJNP0yCyw6LmDG6r7XvApIjbhVv2ZHvtU9wZUeE0cjRrL+RT3zVeYIAfEpmGMSxZXnqNh/GxKm2XhJNQX5EyL8y9R+YVP1DU278xM5yaBhHD8PjcTVh3ILCcvt1TcyedbYQSiD1f/PkLD+KmF8KPQWag5TiJYHnlRgX9dxlXGfdo9Xu8bbEd78qFxW3k2fxECjh/eA9hRhWVrWKU985cCt5CxfunE0qp0+ZPUA5D6NPzZhsiIhiwkOwSUMrvBHug5j9gwKX/0of5VweKHhep2mNqdhq41q/OZPzWFouz7HYJQ3BRvUvthnPbl/5yjayzfLlmEyI/LhjrgU9SsqqNP8lW8V/hSvjWEpku1/yEDl2HsrXMBI/GSOFXX6733R/872OmbyH6Ibr49galaWh4ktHfL4hXAad4xO6ad9iFqwz121uld0+cm1o8PXieqak7qsISJbhkybgKopUCor6aG5hYIQK13TtPW9pvMaGUppCU5i1zQtsxV1XZG7vjwRc53PKxtx/03h3ku2+ucdfM/hDlmXdUCzTRR/kHuDsJNrNnOALWSaTMAJfgGNgQ+TmM7P0fZmFexkICMw75GNQvV5MYu4H36pF2iJY+o02xAVyG5ollecywox+TSh6/4KCKoEKTsRAqFFQDNbxtowxkOSkA+HpLkhzIHmWmzZpDSXeLPgmeUfoOL7Iw8uCw4gdoB7s/B70XlBeft5u1xJNOqAfZ7bz2p3ROuFHBsMrk9lK+lIDempkuMSM28/4DdDadSNf6wuj4amMBrp/XWTZq3J5BiljC1v00QHc0Jwe2nhos9Y0tPSbQjEx5AeF2uC67e4lCeMKuqp1oXlQqlTw0TkowpjKcjBLRUuWP8YQItZQDcGlhw0G01wwDa22owNtsGJvGq73P5S1BaWELAooTe2iVIyfeYarK/zTHUWqw1Bgq67IGTTuuT8RUGBv8mzvqgksrDCscdtPi5uUpiaER/Jf+152ePx3WAjNbIRY2spGowctvsNWVwmZ5sDYA452aqJr3tFjoTrBfzHblzGQ6eyR3tG0Pb8GgtGEVZ/TXqVJFD/Agfe5Yw+O7Fzw69Lw4F+4eWRnNBZgnPn0gtJvmP5efTqXGWoM+2oZr61xLkyp5z/BRiCavQtUbSJlb11obFlLCdGoYIw4zKaMcxJcJdMkUsjNY055aqYGm69AlK96Rh4Eafs/SGbcwIHbOaj7d2XT6zwXKe0hoMGCf879a9D4a4ANNK8JIDEDaM+MVHhjRBUZYZZiYKEw2VnUSRt8vkc6lu1iEK5hzWe18wp+9e0InlGGqu5QVGh6wCrZjb4yghu8mgbc2NlVTPWxQckMp7GkZUaBHWjW7tM7ZZYWszl0chwqcwRV17nSRPEmHgrI8E5JJLiSr1oN/c1EMZKF7/RmhuheCWtSwPu8nt7D5I+8odGcdFIZzY9mfKUBbbtDEyacksJx91Wk5t9k/Df9d6svXy0UMeOmyJ7oV1YxJb8asC0IQtjWlaF5LhL0/kmx+R79ROBPtwN0pWl+zkyKrUD5rCjqOhGhk+Zcd+MQHPYwas7Pc9TSp10hCssaTYuURFHpd7WuRVHynrSqqur+72Yfi7miO7fwMH+6KFDs/j3XoCNlZraGmMOqt1p9ycS8nIp1iwzwT+smHubK64iOKAxAsupfstcmXBXAFui/H0tYKVw62obUY44boGoFw879UR9i/NRONq3nvT0FCt/30O9mAs3vym6IyX77ZsNSLoiPoJpeoXxLnh9Wtm7LHXKwPRIqGrxsxnknO1x/0CTNkizA1VV6kwbaPxtMVG/4+Jjb/IoCzXy+niMvotFPACNjldVsQQx7AR3vmdvB/mXtoSuOnUTrRQ7aO3Ra/iTRWLc/uHc5SKSdkbSSNJBkuZ+O/ajXDNMO0vaNulbbG7RFK7KtnHxicnBT4hhdrwK0crHUTwK7vYNxX7jzpntecjuCNP7CRMu+8s53UdNiRf03z0gpmsujda3+vjEuPepjkmmUIXEg3p0I7/GoSZu07iW+FP0/FTrnYLMRHjf9oDmBYpBGwuKyPjyb0+i/fkPry1O/36AkVg/FP7JQuv/rKBO/Sr0roImDt0P9/LcmefkZFgd2mc0o95eBOZtkta+z2W81SSS9MJ/CBMQQHk2jOMOIFGmOitTBGJ5bO5dvCsw+e2i8qyJH+aGWxi++JDuQZYoJrYjF1VFeLWiclurn+7MNZpqMln0UheTv7CrLfP2jRwynkCBeVgn56zsEwFDb4fuEEFNzDtPFUkNzdN3iwOQKTP+z/01NKVnDSWB3CxAXJpp4e6iUu22C/RjXrizEqy+tqe0+HUTz4n5siVzsdciWN6pshM9vTqIxqfdtYZGtoSpssdPqbLDaBEO/e7uAi0oKoFdPy+HGjmYZQvyGZNvXE1kEN7bqVW7xQfl3aA4lTg8CD2FRhyyYJK+pI1Ii+Be7AKyizWVprm1in7axyhSYs85p0DNg5wIO9mhfbS+8pmOZtJQt5Wk2b8oP5mUuPvLPcsfzK+a9h6wkgwQFTxXv+FBrtrs6EK3pEsjS9hcH6Zh3TgULCl31syVF5UN37rQ6Z2hcOncsxaob2IXDUH3Tr3vmGx4/GEKLNgrPOo081nS4LxyMgVLKEk3/b72sdDh14GykhpYY5d6ll48kz1n/DysJqtrvjILY3cCLwASVW+5zsz/1vWXhvyYcNenXkyD6pkR5lt+sf62WJjmKkgPZNvwu5K38n5mibgYlmhm15ohye8GAcbyeVATNVp/tU7SiCYrm2jHcWc9epdrrD2u/iJTtxTJ1Nc+FIBGTWXOHO2B1Zxewp8fr1VY2SSxySwAKTYl1cr9926u4MqD3LTibOhPM2f4K58F8Z/DbGTTYyRs/ljMcJKhLlRk2Ql/raRK+Rk4v349GZHDOVIGf5/ZMUgk1K5SM3Rx44T7T9TPTagPz63l1pY2jnYcPJe593MAq0FFtDZ+IGgbZIF3eCF62Uv3Lweg/ovsjlvqNT5eAhi3v0/SL+Rh68oJs//I6H7CkEqZU13xAO9nGQtqUML+nCQ9iCgJf2eW5ozBUJAg2GeIWQrRFs3wW4b0pB3QvC1CxIjAOzVjDerBUIOrNMQpFEov+UBLvcM/+ti5hvW01e2THdcjbTSqrzJ2WtgpHF3yrh1Mlle7FZm1EDNexlKIGW8FBRo5h1N48/V07y1H7nvWAIAoqDP66u3oZqh94XxPbZt4a0qf1BYh9Je72T2Ke9Vb510tDx6OtgdZHxfk2eesvGn6odTxc+B6DFjel80ew4dd60wxYHwRCP4tfiRJ94ZzvRGLcn/f/wAgLOV/zd8/boFH63B3I3iiLpPkb8FqF066b/+XoFsK/C+BbvDB1MMHlEG2AUOnccNLUwY9M3wrvFqzGn22pJJaZU/Spi7rVFPMr+CRHueMc9UeqP/asNk8bFOh9WHvr+GzwGlPX4+GE1F//U9QSwMEFAACAAgAamGeS3Br3rpLAAAAagAAABsAAAB1bml2ZXJzYWwvdW5pdmVyc2FsLnBuZy54bWyzsa/IzVEoSy0qzszPs1Uy1DNQsrfj5bIpKEoty0wtV6gAigEFIUBJoRLINUJwyzNTSjJslczNTBFiGamZ6Rkltkqm5iZwQX2gkQBQSwECAAAUAAIACADniXNLFQ6tKGQEAAAHEQAAHQAAAAAAAAABAAAAAAAAAAAAdW5pdmVyc2FsL2NvbW1vbl9tZXNzYWdlcy5sbmdQSwECAAAUAAIACADniXNLCH4LIykDAACGDAAAJwAAAAAAAAABAAAAAACfBAAAdW5pdmVyc2FsL2ZsYXNoX3B1Ymxpc2hpbmdfc2V0dGluZ3MueG1sUEsBAgAAFAACAAgA54lzS7X8CWS6AgAAVQoAACEAAAAAAAAAAQAAAAAADQgAAHVuaXZlcnNhbC9mbGFzaF9za2luX3NldHRpbmdzLnhtbFBLAQIAABQAAgAIAOeJc0sqlg9n/gIAAJcLAAAmAAAAAAAAAAEAAAAAAAYLAAB1bml2ZXJzYWwvaHRtbF9wdWJsaXNoaW5nX3NldHRpbmdzLnhtbFBLAQIAABQAAgAIAOeJc0tocVKRmgEAAB8GAAAfAAAAAAAAAAEAAAAAAEgOAAB1bml2ZXJzYWwvaHRtbF9za2luX3NldHRpbmdzLmpzUEsBAgAAFAACAAgAaWGeSz08L9HBAAAA5QEAABoAAAAAAAAAAQAAAAAAHxAAAHVuaXZlcnNhbC9pMThuX3ByZXNldHMueG1sUEsBAgAAFAACAAgAaWGeS5r5lmRrAAAAawAAABwAAAAAAAAAAQAAAAAAGBEAAHVuaXZlcnNhbC9sb2NhbF9zZXR0aW5ncy54bWxQSwECAAAUAAIACABElFdHI7RO+/sCAACwCAAAFAAAAAAAAAABAAAAAAC9EQAAdW5pdmVyc2FsL3BsYXllci54bWxQSwECAAAUAAIACABpYZ5LsIcj9GwBAAD3AgAAKQAAAAAAAAABAAAAAADqFAAAdW5pdmVyc2FsL3NraW5fY3VzdG9taXphdGlvbl9zZXR0aW5ncy54bWxQSwECAAAUAAIACABqYZ5LJOD/F8QMAABjGQAAFwAAAAAAAAAAAAAAAACdFgAAdW5pdmVyc2FsL3VuaXZlcnNhbC5wbmdQSwECAAAUAAIACABqYZ5LcGveuksAAABqAAAAGwAAAAAAAAABAAAAAACWIwAAdW5pdmVyc2FsL3VuaXZlcnNhbC5wbmcueG1sUEsFBgAAAAALAAsASQMAABokAAAAAA=="/>
  <p:tag name="ISPRING_PRESENTATION_TITLE" val="01.20.05"/>
  <p:tag name="ISPRING_SCORM_ENDPOINT" val="&lt;endpoint&gt;&lt;enable&gt;0&lt;/enable&gt;&lt;lrs&gt;http://&lt;/lrs&gt;&lt;auth&gt;0&lt;/auth&gt;&lt;login&gt;&lt;/login&gt;&lt;password&gt;&lt;/password&gt;&lt;key&gt;&lt;/key&gt;&lt;name&gt;&lt;/name&gt;&lt;email&gt;&lt;/email&gt;&lt;/endpoint&gt;&#10;"/>
</p:tagLst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778</TotalTime>
  <Words>418</Words>
  <Application>Microsoft Office PowerPoint</Application>
  <PresentationFormat>Widescreen</PresentationFormat>
  <Paragraphs>75</Paragraphs>
  <Slides>11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8" baseType="lpstr">
      <vt:lpstr>Arial</vt:lpstr>
      <vt:lpstr>Calibri</vt:lpstr>
      <vt:lpstr>inpin heiti</vt:lpstr>
      <vt:lpstr>Patrick Hand</vt:lpstr>
      <vt:lpstr>Roboto</vt:lpstr>
      <vt:lpstr>Times New Roman</vt:lpstr>
      <vt:lpstr>1_Office Theme</vt:lpstr>
      <vt:lpstr>TOÁN 5 LUYỆN TẬP</vt:lpstr>
      <vt:lpstr>KHỞI ĐỘNG</vt:lpstr>
      <vt:lpstr>PowerPoint Presentation</vt:lpstr>
      <vt:lpstr>YÊU CẦU CẦN ĐẠT</vt:lpstr>
      <vt:lpstr>KHÁM PHÁ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01.20.05</dc:title>
  <dc:creator>WIN7</dc:creator>
  <cp:lastModifiedBy>21AK22</cp:lastModifiedBy>
  <cp:revision>183</cp:revision>
  <dcterms:created xsi:type="dcterms:W3CDTF">2017-08-18T03:02:00Z</dcterms:created>
  <dcterms:modified xsi:type="dcterms:W3CDTF">2022-03-14T14:14:04Z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2052-10.1.0.6748</vt:lpwstr>
  </property>
</Properties>
</file>