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9"/>
  </p:notesMasterIdLst>
  <p:sldIdLst>
    <p:sldId id="319" r:id="rId4"/>
    <p:sldId id="2007577131" r:id="rId5"/>
    <p:sldId id="320" r:id="rId6"/>
    <p:sldId id="314" r:id="rId7"/>
    <p:sldId id="296" r:id="rId8"/>
    <p:sldId id="297" r:id="rId9"/>
    <p:sldId id="2007577130" r:id="rId10"/>
    <p:sldId id="533" r:id="rId11"/>
    <p:sldId id="325" r:id="rId12"/>
    <p:sldId id="316" r:id="rId13"/>
    <p:sldId id="317" r:id="rId14"/>
    <p:sldId id="298" r:id="rId15"/>
    <p:sldId id="2007577129" r:id="rId16"/>
    <p:sldId id="326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52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7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4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7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5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5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63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4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50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2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16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5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71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96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31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78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5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9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94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8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120" indent="0">
              <a:buNone/>
              <a:defRPr sz="2700"/>
            </a:lvl4pPr>
            <a:lvl5pPr marL="2437704" indent="0">
              <a:buNone/>
              <a:defRPr sz="2700"/>
            </a:lvl5pPr>
            <a:lvl6pPr marL="3047289" indent="0">
              <a:buNone/>
              <a:defRPr sz="2700"/>
            </a:lvl6pPr>
            <a:lvl7pPr marL="3656874" indent="0">
              <a:buNone/>
              <a:defRPr sz="2700"/>
            </a:lvl7pPr>
            <a:lvl8pPr marL="4265824" indent="0">
              <a:buNone/>
              <a:defRPr sz="2700"/>
            </a:lvl8pPr>
            <a:lvl9pPr marL="487540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59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56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1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8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9BB0F-D6CC-4905-B919-B457DEEC345E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5982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2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1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9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8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6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7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" y="496183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49" y="2211571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68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6815" y="156438"/>
            <a:ext cx="10802885" cy="8089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153" y="2159002"/>
            <a:ext cx="2096952" cy="1614917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74286" y="2123469"/>
            <a:ext cx="2086007" cy="1614917"/>
            <a:chOff x="497526" y="1381126"/>
            <a:chExt cx="1173379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9029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cành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2655" y="2159002"/>
            <a:ext cx="2275180" cy="1614917"/>
            <a:chOff x="497526" y="1381126"/>
            <a:chExt cx="1279788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lá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76688" y="2159002"/>
            <a:ext cx="2083012" cy="1614917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37343" y="1789816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gốc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914715" y="3773919"/>
            <a:ext cx="2216952" cy="1614917"/>
            <a:chOff x="445726" y="1381126"/>
            <a:chExt cx="1247037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445726" y="1663554"/>
              <a:ext cx="1247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lên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cỏ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17825" y="3773919"/>
            <a:ext cx="2083015" cy="1614917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68800" y="1774924"/>
              <a:ext cx="836927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hoa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0834" y="3773919"/>
            <a:ext cx="2298396" cy="1614917"/>
            <a:chOff x="497526" y="1381126"/>
            <a:chExt cx="1292843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661017" y="177492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sâu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30492" y="2159002"/>
            <a:ext cx="2159051" cy="1614917"/>
            <a:chOff x="497526" y="1381126"/>
            <a:chExt cx="121446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82637" y="177492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25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19803" y="0"/>
            <a:ext cx="10802885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3365" y="1211514"/>
            <a:ext cx="11856720" cy="532105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………….. bông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..………..…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Xin ……….…... 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50337" y="928733"/>
            <a:ext cx="222217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37678" y="928732"/>
            <a:ext cx="202809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39779" y="928733"/>
            <a:ext cx="2016370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7 L 0.09701 0.183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37 L 0.13047 0.503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926 L -0.56679 0.614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4" y="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95680" y="1023669"/>
            <a:ext cx="107289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52375" y="1927756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7095" y="2662575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3889" y="3397396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EEC0AA-0F55-4948-A64D-A25A72F88955}"/>
              </a:ext>
            </a:extLst>
          </p:cNvPr>
          <p:cNvSpPr txBox="1"/>
          <p:nvPr/>
        </p:nvSpPr>
        <p:spPr>
          <a:xfrm>
            <a:off x="465719" y="663349"/>
            <a:ext cx="804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3: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S60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D2D6-86FE-433A-9F99-7DB939C5F7BD}"/>
              </a:ext>
            </a:extLst>
          </p:cNvPr>
          <p:cNvSpPr txBox="1"/>
          <p:nvPr/>
        </p:nvSpPr>
        <p:spPr>
          <a:xfrm>
            <a:off x="797247" y="1327807"/>
            <a:ext cx="104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E8D38-23E7-4404-A152-789CADAD0AE8}"/>
              </a:ext>
            </a:extLst>
          </p:cNvPr>
          <p:cNvSpPr txBox="1"/>
          <p:nvPr/>
        </p:nvSpPr>
        <p:spPr>
          <a:xfrm>
            <a:off x="797247" y="1978353"/>
            <a:ext cx="861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C0009-2EA7-4685-8D70-1F76C7ADA6D9}"/>
              </a:ext>
            </a:extLst>
          </p:cNvPr>
          <p:cNvSpPr txBox="1"/>
          <p:nvPr/>
        </p:nvSpPr>
        <p:spPr>
          <a:xfrm>
            <a:off x="797248" y="2641029"/>
            <a:ext cx="791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16" y="1945080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299" y="3454998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6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5662" y="2205697"/>
            <a:ext cx="66624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78042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55708" y="1403133"/>
            <a:ext cx="4865189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7317" y="625446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983918" y="781790"/>
            <a:ext cx="7892575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7317" y="625446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983918" y="781790"/>
            <a:ext cx="7892575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  <p:pic>
        <p:nvPicPr>
          <p:cNvPr id="2" name="Em yêu cây xanh- Bài hát cực hay cho thiếu nhi về môi trường">
            <a:hlinkClick r:id="" action="ppaction://media"/>
            <a:extLst>
              <a:ext uri="{FF2B5EF4-FFF2-40B4-BE49-F238E27FC236}">
                <a16:creationId xmlns:a16="http://schemas.microsoft.com/office/drawing/2014/main" id="{D32E4D2E-B268-4024-AC38-97579A83845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589" end="112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9" y="1"/>
            <a:ext cx="12203281" cy="65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" y="143051"/>
            <a:ext cx="11610743" cy="644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2107868" y="1061007"/>
            <a:ext cx="7441222" cy="594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1693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 tư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năm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4489186" y="1714455"/>
            <a:ext cx="37147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Tiếng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Việt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2600886" y="2357889"/>
            <a:ext cx="959111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Luyện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tập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:-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Mở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5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/>
                <a:cs typeface="+mn-cs"/>
              </a:rPr>
              <a:t>ǟ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ộng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vốn từ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về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lang="en-US" sz="3047" b="1" dirty="0" err="1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bảo</a:t>
            </a: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047" b="1" dirty="0" err="1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vệ</a:t>
            </a: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047" b="1" dirty="0" err="1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môi</a:t>
            </a: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047" b="1" dirty="0" err="1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trường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71304" y="771896"/>
            <a:ext cx="11875" cy="51301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4495149" y="2998828"/>
            <a:ext cx="585131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- </a:t>
            </a:r>
            <a:r>
              <a:rPr lang="en-US" sz="3047" b="1" dirty="0" err="1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Dấu</a:t>
            </a: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sz="3047" b="1" dirty="0" err="1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phẩy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– tr </a:t>
            </a: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  <a:ea typeface="微软雅黑"/>
              </a:rPr>
              <a:t>59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4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16" y="1945080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299" y="3454998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80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80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362</Words>
  <Application>Microsoft Office PowerPoint</Application>
  <PresentationFormat>Widescreen</PresentationFormat>
  <Paragraphs>54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等线</vt:lpstr>
      <vt:lpstr>等线 Light</vt:lpstr>
      <vt:lpstr>Arial</vt:lpstr>
      <vt:lpstr>Arial-Rounded</vt:lpstr>
      <vt:lpstr>Calibri</vt:lpstr>
      <vt:lpstr>Calibri Light</vt:lpstr>
      <vt:lpstr>Cambria</vt:lpstr>
      <vt:lpstr>HP001 4 hàng</vt:lpstr>
      <vt:lpstr>ITC Avant Garde Std Bk</vt:lpstr>
      <vt:lpstr>Times New Roman</vt:lpstr>
      <vt:lpstr>UTM Avo</vt:lpstr>
      <vt:lpstr>UTM Cookies</vt:lpstr>
      <vt:lpstr>Office Theme</vt:lpstr>
      <vt:lpstr>Office 主题​​</vt:lpstr>
      <vt:lpstr>8_Office Theme</vt:lpstr>
      <vt:lpstr>PowerPoint Presentation</vt:lpstr>
      <vt:lpstr>PowerPoint Presentation</vt:lpstr>
      <vt:lpstr>PowerPoint Presentation</vt:lpstr>
      <vt:lpstr>Bài 14:  CỎ NON  CƯỜI RỒI</vt:lpstr>
      <vt:lpstr>PowerPoint Presentation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huyen nguyen</cp:lastModifiedBy>
  <cp:revision>76</cp:revision>
  <dcterms:created xsi:type="dcterms:W3CDTF">2021-07-13T00:48:11Z</dcterms:created>
  <dcterms:modified xsi:type="dcterms:W3CDTF">2022-03-09T12:29:44Z</dcterms:modified>
</cp:coreProperties>
</file>