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5A0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55" d="100"/>
          <a:sy n="55" d="100"/>
        </p:scale>
        <p:origin x="-1248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EF26-063D-4F83-AD17-3E1FC134C14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C06D-DA52-4D73-AA7D-BADAE67FC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7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EF26-063D-4F83-AD17-3E1FC134C14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C06D-DA52-4D73-AA7D-BADAE67FC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EF26-063D-4F83-AD17-3E1FC134C14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C06D-DA52-4D73-AA7D-BADAE67FC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5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EF26-063D-4F83-AD17-3E1FC134C14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C06D-DA52-4D73-AA7D-BADAE67FC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9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EF26-063D-4F83-AD17-3E1FC134C14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C06D-DA52-4D73-AA7D-BADAE67FC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0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EF26-063D-4F83-AD17-3E1FC134C14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C06D-DA52-4D73-AA7D-BADAE67FC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2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EF26-063D-4F83-AD17-3E1FC134C14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C06D-DA52-4D73-AA7D-BADAE67FC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3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EF26-063D-4F83-AD17-3E1FC134C14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C06D-DA52-4D73-AA7D-BADAE67FC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4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EF26-063D-4F83-AD17-3E1FC134C14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C06D-DA52-4D73-AA7D-BADAE67FC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EF26-063D-4F83-AD17-3E1FC134C14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C06D-DA52-4D73-AA7D-BADAE67FC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45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EF26-063D-4F83-AD17-3E1FC134C14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C06D-DA52-4D73-AA7D-BADAE67FC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7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DEF26-063D-4F83-AD17-3E1FC134C14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4C06D-DA52-4D73-AA7D-BADAE67FC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3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microsoft.com/office/2007/relationships/hdphoto" Target="../media/hdphoto2.wdp"/><Relationship Id="rId12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874"/>
            <a:ext cx="9109364" cy="636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0" t="20635" r="9419" b="7936"/>
          <a:stretch/>
        </p:blipFill>
        <p:spPr bwMode="auto">
          <a:xfrm>
            <a:off x="0" y="457200"/>
            <a:ext cx="9187814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000" y="76200"/>
            <a:ext cx="71990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6000" b="1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14: </a:t>
            </a:r>
            <a:r>
              <a:rPr lang="en-US" sz="7200" b="1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CƠ THỂ EM </a:t>
            </a:r>
            <a:endParaRPr lang="en-US" sz="6000" b="1" spc="5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101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52400" y="-22086"/>
            <a:ext cx="8153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solidFill>
                  <a:srgbClr val="F75A0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</a:t>
            </a:r>
            <a:r>
              <a:rPr lang="en-US" sz="4000" b="1" cap="none" spc="0" dirty="0" err="1" smtClean="0">
                <a:ln w="1905"/>
                <a:solidFill>
                  <a:srgbClr val="F75A0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4000" b="1" cap="none" spc="0" dirty="0" smtClean="0">
                <a:ln w="1905"/>
                <a:solidFill>
                  <a:srgbClr val="F75A0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rgbClr val="F75A0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bộ</a:t>
            </a:r>
            <a:r>
              <a:rPr lang="en-US" sz="4000" b="1" cap="none" spc="0" dirty="0" smtClean="0">
                <a:ln w="1905"/>
                <a:solidFill>
                  <a:srgbClr val="F75A0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rgbClr val="F75A0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phận</a:t>
            </a:r>
            <a:r>
              <a:rPr lang="en-US" sz="4000" b="1" cap="none" spc="0" dirty="0" smtClean="0">
                <a:ln w="1905"/>
                <a:solidFill>
                  <a:srgbClr val="F75A0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rgbClr val="F75A0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bên</a:t>
            </a:r>
            <a:r>
              <a:rPr lang="en-US" sz="4000" b="1" cap="none" spc="0" dirty="0" smtClean="0">
                <a:ln w="1905"/>
                <a:solidFill>
                  <a:srgbClr val="F75A0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rgbClr val="F75A0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ngoài</a:t>
            </a:r>
            <a:r>
              <a:rPr lang="en-US" sz="4000" b="1" cap="none" spc="0" dirty="0" smtClean="0">
                <a:ln w="1905"/>
                <a:solidFill>
                  <a:srgbClr val="F75A0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rgbClr val="F75A0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của</a:t>
            </a:r>
            <a:r>
              <a:rPr lang="en-US" sz="4000" b="1" cap="none" spc="0" dirty="0" smtClean="0">
                <a:ln w="1905"/>
                <a:solidFill>
                  <a:srgbClr val="F75A0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rgbClr val="F75A0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cơ</a:t>
            </a:r>
            <a:r>
              <a:rPr lang="en-US" sz="4000" b="1" cap="none" spc="0" dirty="0" smtClean="0">
                <a:ln w="1905"/>
                <a:solidFill>
                  <a:srgbClr val="F75A0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rgbClr val="F75A0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thể</a:t>
            </a:r>
            <a:endParaRPr lang="en-US" sz="4000" b="1" cap="none" spc="0" dirty="0">
              <a:ln w="1905"/>
              <a:solidFill>
                <a:srgbClr val="F75A0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6" t="19245" r="4065" b="9723"/>
          <a:stretch/>
        </p:blipFill>
        <p:spPr bwMode="auto">
          <a:xfrm>
            <a:off x="0" y="692726"/>
            <a:ext cx="9144000" cy="616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5889" y="1600200"/>
            <a:ext cx="95571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 smtClean="0"/>
              <a:t>Đầu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5888" y="1600200"/>
            <a:ext cx="95571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24800" y="5181600"/>
            <a:ext cx="115288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 smtClean="0"/>
              <a:t>Chân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88289" y="3299476"/>
            <a:ext cx="81624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 smtClean="0"/>
              <a:t>Tay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4015080"/>
            <a:ext cx="161614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 smtClean="0"/>
              <a:t>Bàn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tay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5889" y="3352800"/>
            <a:ext cx="115929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 smtClean="0"/>
              <a:t>Bụng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5851" y="3352799"/>
            <a:ext cx="119936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298" y="4015080"/>
            <a:ext cx="163125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3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188288" y="3287716"/>
            <a:ext cx="81624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24800" y="5181600"/>
            <a:ext cx="115288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041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8" t="20238" r="2168" b="11508"/>
          <a:stretch/>
        </p:blipFill>
        <p:spPr bwMode="auto">
          <a:xfrm>
            <a:off x="0" y="5334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3800" y="2590800"/>
            <a:ext cx="133671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Ngực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0727" y="3273862"/>
            <a:ext cx="133671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Bụng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39001" y="4419600"/>
            <a:ext cx="164151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Đầu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gối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5410200"/>
            <a:ext cx="1994803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Bàn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chân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43799" y="2590799"/>
            <a:ext cx="133671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0727" y="3273862"/>
            <a:ext cx="133671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9000" y="4405745"/>
            <a:ext cx="164151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0400" y="5410200"/>
            <a:ext cx="1994803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7990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0" t="19245" r="34574" b="9723"/>
          <a:stretch/>
        </p:blipFill>
        <p:spPr bwMode="auto">
          <a:xfrm>
            <a:off x="1125954" y="555101"/>
            <a:ext cx="3522246" cy="576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5954" y="1452841"/>
            <a:ext cx="58827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Đầu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24800" y="5670031"/>
            <a:ext cx="107668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Bàn</a:t>
            </a:r>
            <a:r>
              <a:rPr lang="en-US" b="1" dirty="0" smtClean="0"/>
              <a:t> </a:t>
            </a:r>
            <a:r>
              <a:rPr lang="en-US" b="1" dirty="0" err="1" smtClean="0"/>
              <a:t>chân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01000" y="3418575"/>
            <a:ext cx="73120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Bụng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5731" y="3733800"/>
            <a:ext cx="100686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Bàn</a:t>
            </a:r>
            <a:r>
              <a:rPr lang="en-US" b="1" dirty="0" smtClean="0"/>
              <a:t> </a:t>
            </a:r>
            <a:r>
              <a:rPr lang="en-US" b="1" dirty="0" err="1" smtClean="0"/>
              <a:t>tay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70867" y="3233909"/>
            <a:ext cx="74336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Bụng</a:t>
            </a:r>
            <a:endParaRPr lang="en-US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9" t="20238" r="12776" b="11508"/>
          <a:stretch/>
        </p:blipFill>
        <p:spPr bwMode="auto">
          <a:xfrm>
            <a:off x="4528456" y="533400"/>
            <a:ext cx="3396344" cy="579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875866" y="2743200"/>
            <a:ext cx="73120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Ngực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772400" y="4572000"/>
            <a:ext cx="95980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Đầu</a:t>
            </a:r>
            <a:r>
              <a:rPr lang="en-US" b="1" dirty="0" smtClean="0"/>
              <a:t> </a:t>
            </a:r>
            <a:r>
              <a:rPr lang="en-US" b="1" dirty="0" err="1" smtClean="0"/>
              <a:t>gối</a:t>
            </a:r>
            <a:endParaRPr lang="en-US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477000" y="2286000"/>
            <a:ext cx="1219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41601" y="2101334"/>
            <a:ext cx="51069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Vai</a:t>
            </a:r>
            <a:endParaRPr lang="en-US" b="1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1600200" y="4267200"/>
            <a:ext cx="106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607128" y="5628467"/>
            <a:ext cx="10215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600200" y="4267201"/>
            <a:ext cx="6928" cy="13612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85800" y="4659868"/>
            <a:ext cx="88365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Chân</a:t>
            </a:r>
            <a:endParaRPr lang="en-US" b="1" dirty="0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1420092" y="2743200"/>
            <a:ext cx="106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2277" y="2564334"/>
            <a:ext cx="74336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Tay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55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22" grpId="0" animBg="1"/>
      <p:bldP spid="33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73" b="89193" l="47877" r="63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09" t="19245" r="34574" b="9723"/>
          <a:stretch/>
        </p:blipFill>
        <p:spPr bwMode="auto">
          <a:xfrm>
            <a:off x="1524000" y="783353"/>
            <a:ext cx="2456543" cy="576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15" b="87500" l="63470" r="83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59" t="20238" r="12776" b="11508"/>
          <a:stretch/>
        </p:blipFill>
        <p:spPr bwMode="auto">
          <a:xfrm>
            <a:off x="5033822" y="862974"/>
            <a:ext cx="3396344" cy="579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8339" y="152400"/>
            <a:ext cx="90761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Cơ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thể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con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trai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và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con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gái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khác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nhau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ở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bộ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phận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nào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>
          <a:xfrm flipV="1">
            <a:off x="4881422" y="1454006"/>
            <a:ext cx="833578" cy="3169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64980" y="1447800"/>
            <a:ext cx="816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Tóc</a:t>
            </a:r>
            <a:endParaRPr lang="en-US" sz="3600" b="1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2971800" y="1454006"/>
            <a:ext cx="1093180" cy="3169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54152" y="2683260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/>
              <a:t>Ngự</a:t>
            </a:r>
            <a:r>
              <a:rPr lang="en-US" sz="2800" b="1" dirty="0" err="1"/>
              <a:t>c</a:t>
            </a:r>
            <a:endParaRPr lang="en-US" sz="2800" b="1" dirty="0" smtClean="0"/>
          </a:p>
        </p:txBody>
      </p:sp>
      <p:cxnSp>
        <p:nvCxnSpPr>
          <p:cNvPr id="17" name="Straight Arrow Connector 16"/>
          <p:cNvCxnSpPr>
            <a:stCxn id="14" idx="1"/>
          </p:cNvCxnSpPr>
          <p:nvPr/>
        </p:nvCxnSpPr>
        <p:spPr>
          <a:xfrm flipH="1">
            <a:off x="2971800" y="2944870"/>
            <a:ext cx="982352" cy="10313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881422" y="2925206"/>
            <a:ext cx="1043538" cy="1227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3" idx="1"/>
          </p:cNvCxnSpPr>
          <p:nvPr/>
        </p:nvCxnSpPr>
        <p:spPr>
          <a:xfrm flipH="1" flipV="1">
            <a:off x="2824698" y="4352481"/>
            <a:ext cx="868164" cy="92517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92862" y="4800600"/>
            <a:ext cx="14975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/>
              <a:t>Bộ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phận</a:t>
            </a:r>
            <a:r>
              <a:rPr lang="en-US" sz="2800" b="1" dirty="0" smtClean="0"/>
              <a:t> </a:t>
            </a:r>
          </a:p>
          <a:p>
            <a:pPr algn="ctr"/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dục</a:t>
            </a:r>
            <a:endParaRPr lang="en-US" sz="2800" b="1" dirty="0" smtClean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033822" y="4419600"/>
            <a:ext cx="1043538" cy="85805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2379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73" b="89193" l="47877" r="63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09" t="19245" r="34574" b="9723"/>
          <a:stretch/>
        </p:blipFill>
        <p:spPr bwMode="auto">
          <a:xfrm>
            <a:off x="1381578" y="137507"/>
            <a:ext cx="2761343" cy="648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15" b="87500" l="63470" r="83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59" t="20238" r="12776" b="11508"/>
          <a:stretch/>
        </p:blipFill>
        <p:spPr bwMode="auto">
          <a:xfrm>
            <a:off x="4792848" y="195454"/>
            <a:ext cx="3817752" cy="651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057400" y="1600200"/>
            <a:ext cx="990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770419" y="1447800"/>
            <a:ext cx="990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91150" y="2383375"/>
            <a:ext cx="1790700" cy="9481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19250" y="3581400"/>
            <a:ext cx="188595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34000" y="3581400"/>
            <a:ext cx="19050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9" t="47170" r="3069" b="34375"/>
          <a:stretch/>
        </p:blipFill>
        <p:spPr bwMode="auto">
          <a:xfrm>
            <a:off x="-169073" y="4648200"/>
            <a:ext cx="961787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1619250" y="2362200"/>
            <a:ext cx="1790700" cy="9481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380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81" b="87106" l="2500" r="87417">
                        <a14:foregroundMark x1="8917" y1="9507" x2="8917" y2="9507"/>
                        <a14:foregroundMark x1="88917" y1="10160" x2="88917" y2="10160"/>
                        <a14:foregroundMark x1="8333" y1="89542" x2="8333" y2="89542"/>
                        <a14:foregroundMark x1="12917" y1="10160" x2="12917" y2="10160"/>
                        <a14:foregroundMark x1="34167" y1="10160" x2="34167" y2="10160"/>
                        <a14:foregroundMark x1="59417" y1="10160" x2="59417" y2="10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25" y="304800"/>
            <a:ext cx="4232603" cy="593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573" b="89193" l="47877" r="63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09" t="19245" r="34574" b="9723"/>
          <a:stretch/>
        </p:blipFill>
        <p:spPr bwMode="auto">
          <a:xfrm>
            <a:off x="0" y="524649"/>
            <a:ext cx="2502775" cy="58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15" b="87500" l="63470" r="83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59" t="20238" r="12776" b="11508"/>
          <a:stretch/>
        </p:blipFill>
        <p:spPr bwMode="auto">
          <a:xfrm>
            <a:off x="2102336" y="576454"/>
            <a:ext cx="3460264" cy="590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685800" y="1871612"/>
            <a:ext cx="674252" cy="414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044770" y="1719212"/>
            <a:ext cx="762000" cy="469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" y="2514600"/>
            <a:ext cx="1218840" cy="8593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8929" y="3657600"/>
            <a:ext cx="1283671" cy="828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6170" y="3733800"/>
            <a:ext cx="1296638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90" b="100000" l="0" r="100000">
                        <a14:foregroundMark x1="49593" y1="47805" x2="49593" y2="47805"/>
                        <a14:foregroundMark x1="50813" y1="76585" x2="50813" y2="76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808" y="0"/>
            <a:ext cx="100584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94" b="95960" l="19583" r="92500">
                        <a14:foregroundMark x1="8917" y1="9507" x2="8917" y2="9507"/>
                        <a14:foregroundMark x1="88917" y1="10160" x2="88917" y2="10160"/>
                        <a14:foregroundMark x1="8333" y1="89542" x2="8333" y2="89542"/>
                        <a14:foregroundMark x1="12917" y1="10160" x2="12917" y2="10160"/>
                        <a14:foregroundMark x1="34167" y1="10160" x2="34167" y2="10160"/>
                        <a14:foregroundMark x1="59417" y1="10160" x2="59417" y2="10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50375"/>
            <a:ext cx="4232603" cy="593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23456" y="1158419"/>
            <a:ext cx="3352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nhạy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sờ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nhạy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10" b="89873" l="57833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55"/>
          <a:stretch/>
        </p:blipFill>
        <p:spPr bwMode="auto">
          <a:xfrm>
            <a:off x="165100" y="766289"/>
            <a:ext cx="3874471" cy="435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2739970" y="2514600"/>
            <a:ext cx="1451030" cy="8593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52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5" t="18160" r="20573" b="12736"/>
          <a:stretch/>
        </p:blipFill>
        <p:spPr bwMode="auto">
          <a:xfrm>
            <a:off x="609600" y="0"/>
            <a:ext cx="7696200" cy="687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409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110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2022-01-17T14:58:53Z</dcterms:created>
  <dcterms:modified xsi:type="dcterms:W3CDTF">2022-01-17T16:19:38Z</dcterms:modified>
</cp:coreProperties>
</file>