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23"/>
  </p:notesMasterIdLst>
  <p:sldIdLst>
    <p:sldId id="3268" r:id="rId3"/>
    <p:sldId id="310" r:id="rId4"/>
    <p:sldId id="256" r:id="rId5"/>
    <p:sldId id="258" r:id="rId6"/>
    <p:sldId id="263" r:id="rId7"/>
    <p:sldId id="262" r:id="rId8"/>
    <p:sldId id="260" r:id="rId9"/>
    <p:sldId id="3267" r:id="rId10"/>
    <p:sldId id="282" r:id="rId11"/>
    <p:sldId id="338" r:id="rId12"/>
    <p:sldId id="289" r:id="rId13"/>
    <p:sldId id="306" r:id="rId14"/>
    <p:sldId id="284" r:id="rId15"/>
    <p:sldId id="285" r:id="rId16"/>
    <p:sldId id="290" r:id="rId17"/>
    <p:sldId id="3269" r:id="rId18"/>
    <p:sldId id="298" r:id="rId19"/>
    <p:sldId id="307" r:id="rId20"/>
    <p:sldId id="3270" r:id="rId21"/>
    <p:sldId id="309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7FC438"/>
    <a:srgbClr val="F0C444"/>
    <a:srgbClr val="F18585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2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6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56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63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9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87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28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51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461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27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56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23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01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16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microsoft.com/office/2007/relationships/hdphoto" Target="../media/hdphoto12.wdp"/><Relationship Id="rId4" Type="http://schemas.openxmlformats.org/officeDocument/2006/relationships/image" Target="../media/image25.png"/><Relationship Id="rId9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159472E-7FF6-4AA3-B235-B4299786F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257" y="1960245"/>
            <a:ext cx="4810125" cy="4705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70A4A-8C5D-43AD-9C83-44D1ADD0B9EE}"/>
              </a:ext>
            </a:extLst>
          </p:cNvPr>
          <p:cNvSpPr txBox="1"/>
          <p:nvPr/>
        </p:nvSpPr>
        <p:spPr>
          <a:xfrm>
            <a:off x="281770" y="1960245"/>
            <a:ext cx="8586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UTM Flamenco" panose="02040603050506020204" pitchFamily="18" charset="0"/>
              </a:rPr>
              <a:t>CHÀO MỪNG CÁC CON </a:t>
            </a:r>
          </a:p>
          <a:p>
            <a:pPr algn="ctr"/>
            <a:r>
              <a:rPr lang="en-US" sz="600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UTM Flamenco" panose="02040603050506020204" pitchFamily="18" charset="0"/>
              </a:rPr>
              <a:t>ĐẾN VỚI TIẾT HỌC TOÁN</a:t>
            </a: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F3280FC5-8C4F-4022-BBA7-5BA7CF5AD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56887" y="192405"/>
            <a:ext cx="5812495" cy="1801041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E06294F3-B75E-49E6-931F-A4BF06C6B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91" y="172136"/>
            <a:ext cx="5812495" cy="18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8305" y="2232283"/>
            <a:ext cx="443743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u="sng">
                <a:solidFill>
                  <a:srgbClr val="00B0F0"/>
                </a:solidFill>
                <a:latin typeface="UTM Zebrawood" panose="02040603050506020204" pitchFamily="18" charset="0"/>
              </a:rPr>
              <a:t>YÊU CẦU CẦN ĐẠT</a:t>
            </a:r>
            <a:endParaRPr lang="en-US" sz="3999" u="sng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5ED6E7-D3A6-4013-ADE2-D62307E5449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186212" y="1766279"/>
            <a:chExt cx="4125910" cy="161417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271741" y="2145142"/>
              <a:ext cx="99170" cy="123531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548027" y="2140032"/>
              <a:ext cx="99170" cy="123531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186212" y="1766279"/>
              <a:ext cx="1609229" cy="1609229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795002" y="2142587"/>
              <a:ext cx="99170" cy="123531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56919" y="2137477"/>
              <a:ext cx="99170" cy="123531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212952" y="2721371"/>
              <a:ext cx="99170" cy="617654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2" y="3644103"/>
            <a:ext cx="4452116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345 = 300 + 40 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641536" y="3641243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844953" y="1866358"/>
            <a:ext cx="10049332" cy="3654766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555588" cy="1492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3600" b="1" dirty="0">
                  <a:solidFill>
                    <a:srgbClr val="FF0000"/>
                  </a:solidFill>
                </a:rPr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en-VN" sz="3600" b="1">
                  <a:solidFill>
                    <a:srgbClr val="FF0000"/>
                  </a:solidFill>
                </a:rPr>
                <a:t>         104 </a:t>
              </a:r>
              <a:r>
                <a:rPr lang="en-VN" sz="3600" b="1" dirty="0">
                  <a:solidFill>
                    <a:srgbClr val="FF0000"/>
                  </a:solidFill>
                </a:rPr>
                <a:t>= 100 + 4</a:t>
              </a:r>
            </a:p>
            <a:p>
              <a:pPr>
                <a:lnSpc>
                  <a:spcPct val="150000"/>
                </a:lnSpc>
              </a:pPr>
              <a:r>
                <a:rPr lang="en-VN" sz="3600" b="1" dirty="0">
                  <a:solidFill>
                    <a:srgbClr val="FF0000"/>
                  </a:solidFill>
                </a:rPr>
                <a:t>         450 = 400 + 50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461ADC-0EE3-4218-B778-F4F68FDF859C}"/>
              </a:ext>
            </a:extLst>
          </p:cNvPr>
          <p:cNvSpPr txBox="1"/>
          <p:nvPr/>
        </p:nvSpPr>
        <p:spPr>
          <a:xfrm>
            <a:off x="465719" y="657694"/>
            <a:ext cx="7818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2: S57</a:t>
            </a:r>
          </a:p>
        </p:txBody>
      </p:sp>
    </p:spTree>
    <p:extLst>
      <p:ext uri="{BB962C8B-B14F-4D97-AF65-F5344CB8AC3E}">
        <p14:creationId xmlns:p14="http://schemas.microsoft.com/office/powerpoint/2010/main" val="26893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Hôm qua sóc nhặt được </a:t>
            </a:r>
            <a:r>
              <a:rPr lang="en-VN" sz="2800" dirty="0">
                <a:solidFill>
                  <a:srgbClr val="FF0000"/>
                </a:solidFill>
              </a:rPr>
              <a:t>132</a:t>
            </a:r>
            <a:r>
              <a:rPr lang="en-VN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/>
                <a:t>Hôm nay sóc nhặt được </a:t>
              </a:r>
              <a:r>
                <a:rPr lang="en-VN" sz="2800" dirty="0">
                  <a:solidFill>
                    <a:schemeClr val="bg1"/>
                  </a:solidFill>
                </a:rPr>
                <a:t>213</a:t>
              </a:r>
              <a:r>
                <a:rPr lang="en-VN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5400" dirty="0">
                <a:solidFill>
                  <a:prstClr val="black"/>
                </a:solidFill>
              </a:rPr>
              <a:t>310 =  </a:t>
            </a:r>
            <a:r>
              <a:rPr lang="en-VN" sz="5400" dirty="0">
                <a:solidFill>
                  <a:srgbClr val="FF0000"/>
                </a:solidFill>
              </a:rPr>
              <a:t>300  +  10</a:t>
            </a:r>
            <a:endParaRPr lang="en-VN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en-VN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zh-CN" altLang="en-US" sz="2599" b="1" i="0" u="none" strike="noStrike" kern="1200" cap="none" spc="0" normalizeH="0" baseline="0" noProof="0" dirty="0">
              <a:ln>
                <a:noFill/>
              </a:ln>
              <a:solidFill>
                <a:srgbClr val="DC69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8305" y="2232283"/>
            <a:ext cx="443743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sng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Zebrawood" panose="02040603050506020204" pitchFamily="18" charset="0"/>
                <a:ea typeface="+mn-ea"/>
                <a:cs typeface="+mn-cs"/>
              </a:rPr>
              <a:t>YÊU CẦU CẦN ĐẠT</a:t>
            </a:r>
            <a:endParaRPr kumimoji="0" lang="en-US" sz="3999" b="0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Zebrawoo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7DAC69-EFCF-4A3D-8AE9-541A9196FB29}"/>
              </a:ext>
            </a:extLst>
          </p:cNvPr>
          <p:cNvSpPr txBox="1"/>
          <p:nvPr/>
        </p:nvSpPr>
        <p:spPr>
          <a:xfrm>
            <a:off x="4460240" y="1612424"/>
            <a:ext cx="3027680" cy="1569660"/>
          </a:xfrm>
          <a:prstGeom prst="rect">
            <a:avLst/>
          </a:prstGeom>
          <a:solidFill>
            <a:srgbClr val="FFFA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FC438"/>
                </a:solidFill>
                <a:latin typeface="+mj-lt"/>
              </a:rPr>
              <a:t>KHỞI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2CDC8-91C6-47E2-9DB0-4F527B8DBE4D}"/>
              </a:ext>
            </a:extLst>
          </p:cNvPr>
          <p:cNvSpPr txBox="1"/>
          <p:nvPr/>
        </p:nvSpPr>
        <p:spPr>
          <a:xfrm>
            <a:off x="4312920" y="3439100"/>
            <a:ext cx="3322320" cy="1569660"/>
          </a:xfrm>
          <a:prstGeom prst="rect">
            <a:avLst/>
          </a:prstGeom>
          <a:solidFill>
            <a:srgbClr val="FFFA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FC438"/>
                </a:solidFill>
                <a:latin typeface="+mj-lt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0927" y="770628"/>
            <a:ext cx="991950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 CÙNG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  <a:endParaRPr lang="en-US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86600" y="3599053"/>
            <a:ext cx="495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Nobita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của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chúng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gặp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phải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những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hỏi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́,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các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hãy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cùng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giúp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̃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cậu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chàng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hậu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đậu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lời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những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hỏi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50" y="1295798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66888" y="1191399"/>
            <a:ext cx="597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gồm 5 trăm, 4 chục, 0 đơn vị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3452" y="3556338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33549F"/>
                </a:solidFill>
                <a:latin typeface="Times New Roman" pitchFamily="18" charset="0"/>
                <a:cs typeface="Times New Roman" pitchFamily="18" charset="0"/>
              </a:rPr>
              <a:t>540</a:t>
            </a:r>
            <a:endParaRPr lang="en-US" sz="6000" b="1" dirty="0">
              <a:solidFill>
                <a:srgbClr val="3354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92236" y="901942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9947" y="1256392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liền trước của 700 là: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251" y="4224543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699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492419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675 gồm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….trăm, … chục,…đơn vị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3810" y="4045270"/>
            <a:ext cx="6095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 675 gồm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trăm, 7 chục, 5 đơn vị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5" y="669303"/>
            <a:ext cx="8720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sáu ngày 11 tháng 3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498289" y="1317826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461ADC-0EE3-4218-B778-F4F68FDF859C}"/>
              </a:ext>
            </a:extLst>
          </p:cNvPr>
          <p:cNvSpPr txBox="1"/>
          <p:nvPr/>
        </p:nvSpPr>
        <p:spPr>
          <a:xfrm>
            <a:off x="465718" y="1977208"/>
            <a:ext cx="10923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52: Viết thành tổng các trăm, chục, đơn vị (tiết 1)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436</Words>
  <Application>Microsoft Office PowerPoint</Application>
  <PresentationFormat>Widescreen</PresentationFormat>
  <Paragraphs>70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HP001 4 hàng</vt:lpstr>
      <vt:lpstr>ITC Avant Garde Std Bk</vt:lpstr>
      <vt:lpstr>Times New Roman</vt:lpstr>
      <vt:lpstr>UTM Cookies</vt:lpstr>
      <vt:lpstr>UTM Flamenco</vt:lpstr>
      <vt:lpstr>UTM Zebrawood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 nguyen</cp:lastModifiedBy>
  <cp:revision>221</cp:revision>
  <dcterms:created xsi:type="dcterms:W3CDTF">2021-06-02T01:34:28Z</dcterms:created>
  <dcterms:modified xsi:type="dcterms:W3CDTF">2022-03-11T06:20:00Z</dcterms:modified>
</cp:coreProperties>
</file>