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64" r:id="rId2"/>
    <p:sldId id="321" r:id="rId3"/>
    <p:sldId id="316" r:id="rId4"/>
    <p:sldId id="317" r:id="rId5"/>
    <p:sldId id="318" r:id="rId6"/>
    <p:sldId id="319" r:id="rId7"/>
    <p:sldId id="320" r:id="rId8"/>
    <p:sldId id="322" r:id="rId9"/>
    <p:sldId id="323" r:id="rId10"/>
    <p:sldId id="324" r:id="rId11"/>
    <p:sldId id="325" r:id="rId12"/>
    <p:sldId id="327" r:id="rId13"/>
    <p:sldId id="328" r:id="rId14"/>
    <p:sldId id="329" r:id="rId15"/>
    <p:sldId id="330" r:id="rId16"/>
    <p:sldId id="331" r:id="rId17"/>
    <p:sldId id="332" r:id="rId18"/>
    <p:sldId id="333" r:id="rId19"/>
    <p:sldId id="335" r:id="rId20"/>
    <p:sldId id="334" r:id="rId21"/>
  </p:sldIdLst>
  <p:sldSz cx="12192000" cy="6858000"/>
  <p:notesSz cx="6858000" cy="9144000"/>
  <p:custDataLst>
    <p:tags r:id="rId23"/>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5757"/>
    <a:srgbClr val="092A04"/>
    <a:srgbClr val="FAFAFA"/>
    <a:srgbClr val="992F8C"/>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0" autoAdjust="0"/>
    <p:restoredTop sz="94328" autoAdjust="0"/>
  </p:normalViewPr>
  <p:slideViewPr>
    <p:cSldViewPr snapToGrid="0">
      <p:cViewPr varScale="1">
        <p:scale>
          <a:sx n="84" d="100"/>
          <a:sy n="84" d="100"/>
        </p:scale>
        <p:origin x="504" y="77"/>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3D1085-C9DF-46C8-8204-F39679B8C0E6}" type="datetimeFigureOut">
              <a:rPr lang="vi-VN" smtClean="0"/>
              <a:pPr/>
              <a:t>13/03/2022</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B6301F-3384-43E6-8205-FE9C4650FC44}" type="slidenum">
              <a:rPr lang="vi-VN" smtClean="0"/>
              <a:pPr/>
              <a:t>‹#›</a:t>
            </a:fld>
            <a:endParaRPr lang="vi-VN"/>
          </a:p>
        </p:txBody>
      </p:sp>
    </p:spTree>
    <p:extLst>
      <p:ext uri="{BB962C8B-B14F-4D97-AF65-F5344CB8AC3E}">
        <p14:creationId xmlns:p14="http://schemas.microsoft.com/office/powerpoint/2010/main" val="451318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accent2"/>
                </a:solidFill>
                <a:latin typeface="Arial" pitchFamily="34" charset="0"/>
                <a:cs typeface="Arial" pitchFamily="34" charset="0"/>
              </a:defRPr>
            </a:lvl1pPr>
            <a:lvl2pPr marL="742950" indent="-285750" eaLnBrk="0" hangingPunct="0">
              <a:defRPr sz="2400" b="1">
                <a:solidFill>
                  <a:schemeClr val="accent2"/>
                </a:solidFill>
                <a:latin typeface="Arial" pitchFamily="34" charset="0"/>
                <a:cs typeface="Arial" pitchFamily="34" charset="0"/>
              </a:defRPr>
            </a:lvl2pPr>
            <a:lvl3pPr marL="1143000" indent="-228600" eaLnBrk="0" hangingPunct="0">
              <a:defRPr sz="2400" b="1">
                <a:solidFill>
                  <a:schemeClr val="accent2"/>
                </a:solidFill>
                <a:latin typeface="Arial" pitchFamily="34" charset="0"/>
                <a:cs typeface="Arial" pitchFamily="34" charset="0"/>
              </a:defRPr>
            </a:lvl3pPr>
            <a:lvl4pPr marL="1600200" indent="-228600" eaLnBrk="0" hangingPunct="0">
              <a:defRPr sz="2400" b="1">
                <a:solidFill>
                  <a:schemeClr val="accent2"/>
                </a:solidFill>
                <a:latin typeface="Arial" pitchFamily="34" charset="0"/>
                <a:cs typeface="Arial" pitchFamily="34" charset="0"/>
              </a:defRPr>
            </a:lvl4pPr>
            <a:lvl5pPr marL="2057400" indent="-228600" eaLnBrk="0" hangingPunct="0">
              <a:defRPr sz="2400" b="1">
                <a:solidFill>
                  <a:schemeClr val="accent2"/>
                </a:solidFill>
                <a:latin typeface="Arial" pitchFamily="34" charset="0"/>
                <a:cs typeface="Arial" pitchFamily="34" charset="0"/>
              </a:defRPr>
            </a:lvl5pPr>
            <a:lvl6pPr marL="25146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6pPr>
            <a:lvl7pPr marL="29718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7pPr>
            <a:lvl8pPr marL="34290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8pPr>
            <a:lvl9pPr marL="38862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9pPr>
          </a:lstStyle>
          <a:p>
            <a:pPr eaLnBrk="1" hangingPunct="1"/>
            <a:fld id="{364F7EAE-ECD8-4824-B811-4A16FD31FD3B}" type="slidenum">
              <a:rPr lang="en-US" sz="1200" b="0" smtClean="0">
                <a:solidFill>
                  <a:schemeClr val="tx1"/>
                </a:solidFill>
              </a:rPr>
              <a:pPr eaLnBrk="1" hangingPunct="1"/>
              <a:t>19</a:t>
            </a:fld>
            <a:endParaRPr lang="en-US" sz="1200" b="0" smtClean="0">
              <a:solidFill>
                <a:schemeClr val="tx1"/>
              </a:solidFill>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2986313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06649C-8C04-4574-AA41-E334F0E808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xmlns="" id="{E5CF5E05-1248-4122-A600-515EB8C01E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xmlns="" id="{301E49C9-6785-4409-AAC1-28D8D223DEF7}"/>
              </a:ext>
            </a:extLst>
          </p:cNvPr>
          <p:cNvSpPr>
            <a:spLocks noGrp="1"/>
          </p:cNvSpPr>
          <p:nvPr>
            <p:ph type="dt" sz="half" idx="10"/>
          </p:nvPr>
        </p:nvSpPr>
        <p:spPr>
          <a:xfrm>
            <a:off x="1606296" y="4984749"/>
            <a:ext cx="2743200" cy="365125"/>
          </a:xfrm>
          <a:prstGeom prst="rect">
            <a:avLst/>
          </a:prstGeom>
        </p:spPr>
        <p:txBody>
          <a:bodyPr/>
          <a:lstStyle/>
          <a:p>
            <a:fld id="{901E30D9-5E62-49B4-AD60-5342B66B4BFA}" type="datetimeFigureOut">
              <a:rPr lang="vi-VN" smtClean="0"/>
              <a:pPr/>
              <a:t>13/03/2022</a:t>
            </a:fld>
            <a:endParaRPr lang="vi-VN"/>
          </a:p>
        </p:txBody>
      </p:sp>
      <p:sp>
        <p:nvSpPr>
          <p:cNvPr id="5" name="Footer Placeholder 4">
            <a:extLst>
              <a:ext uri="{FF2B5EF4-FFF2-40B4-BE49-F238E27FC236}">
                <a16:creationId xmlns:a16="http://schemas.microsoft.com/office/drawing/2014/main" xmlns="" id="{50E5E656-EF08-4E3E-9CF1-1C12FF0A5823}"/>
              </a:ext>
            </a:extLst>
          </p:cNvPr>
          <p:cNvSpPr>
            <a:spLocks noGrp="1"/>
          </p:cNvSpPr>
          <p:nvPr>
            <p:ph type="ftr" sz="quarter" idx="11"/>
          </p:nvPr>
        </p:nvSpPr>
        <p:spPr>
          <a:xfrm>
            <a:off x="3965448" y="5441949"/>
            <a:ext cx="4114800" cy="365125"/>
          </a:xfrm>
        </p:spPr>
        <p:txBody>
          <a:bodyPr/>
          <a:lstStyle/>
          <a:p>
            <a:endParaRPr lang="vi-VN" dirty="0"/>
          </a:p>
        </p:txBody>
      </p:sp>
      <p:sp>
        <p:nvSpPr>
          <p:cNvPr id="6" name="Slide Number Placeholder 5">
            <a:extLst>
              <a:ext uri="{FF2B5EF4-FFF2-40B4-BE49-F238E27FC236}">
                <a16:creationId xmlns:a16="http://schemas.microsoft.com/office/drawing/2014/main" xmlns="" id="{E376143C-E7CB-4CAE-AEE6-58B307254450}"/>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822597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C34579-C782-4A37-88C0-E09B1820AB67}"/>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xmlns="" id="{16181EE1-DECA-4908-B90A-FA3006BA07F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8C4E0E07-C998-4152-A1E4-2C41093A62F6}"/>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13/03/2022</a:t>
            </a:fld>
            <a:endParaRPr lang="vi-VN"/>
          </a:p>
        </p:txBody>
      </p:sp>
      <p:sp>
        <p:nvSpPr>
          <p:cNvPr id="5" name="Footer Placeholder 4">
            <a:extLst>
              <a:ext uri="{FF2B5EF4-FFF2-40B4-BE49-F238E27FC236}">
                <a16:creationId xmlns:a16="http://schemas.microsoft.com/office/drawing/2014/main" xmlns="" id="{A7A86F2B-E5AE-456B-BF9D-79EE058B85C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CC09D4F9-28C6-43F5-BE69-AD12B4C9334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3445922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EB1E1EE-ADCA-4008-A3FF-E1CD6408103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xmlns="" id="{792C1C95-4016-4E94-8092-F84002383FC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9A769881-4077-4E07-A501-B98C92BA02AA}"/>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13/03/2022</a:t>
            </a:fld>
            <a:endParaRPr lang="vi-VN"/>
          </a:p>
        </p:txBody>
      </p:sp>
      <p:sp>
        <p:nvSpPr>
          <p:cNvPr id="5" name="Footer Placeholder 4">
            <a:extLst>
              <a:ext uri="{FF2B5EF4-FFF2-40B4-BE49-F238E27FC236}">
                <a16:creationId xmlns:a16="http://schemas.microsoft.com/office/drawing/2014/main" xmlns="" id="{946EE3BD-0CBB-41D4-A327-DF4E23B895AD}"/>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6DE003DE-3279-4546-B2B6-48F9F9B78A29}"/>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70824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0A0766-F590-4DCC-8E99-93C268DF1A3D}"/>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032AFF9B-18E6-43FC-A74D-3D5B0E2776F1}"/>
              </a:ext>
            </a:extLst>
          </p:cNvPr>
          <p:cNvSpPr>
            <a:spLocks noGrp="1"/>
          </p:cNvSpPr>
          <p:nvPr>
            <p:ph idx="1"/>
          </p:nvPr>
        </p:nvSpPr>
        <p:spPr>
          <a:xfrm>
            <a:off x="658368" y="1690689"/>
            <a:ext cx="9290304" cy="132556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xmlns="" id="{2DEF1D3F-0551-47E0-B7E0-ECE12792C74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03916E80-DA42-4419-8ED2-5EEA9B6BD3D5}"/>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618953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698F7A-B220-4F08-A41D-8CF7D5ED25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xmlns="" id="{D9BFEB14-4AE6-4DDC-BFF9-FEF584BD5D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F5F12222-E48A-4437-B84E-D617DB87D715}"/>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13/03/2022</a:t>
            </a:fld>
            <a:endParaRPr lang="vi-VN"/>
          </a:p>
        </p:txBody>
      </p:sp>
      <p:sp>
        <p:nvSpPr>
          <p:cNvPr id="5" name="Footer Placeholder 4">
            <a:extLst>
              <a:ext uri="{FF2B5EF4-FFF2-40B4-BE49-F238E27FC236}">
                <a16:creationId xmlns:a16="http://schemas.microsoft.com/office/drawing/2014/main" xmlns="" id="{B5AC86B8-1EFB-4298-9A4B-36E63ABD5F7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C194E620-B51F-4CB7-9C7F-D2A082567DED}"/>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224430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EE04BF-DDBF-4225-A346-418F79B7ED27}"/>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1E2BA872-B315-4862-B8EB-0D14E89BA3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xmlns="" id="{C52E123E-B235-4356-A9D9-7A197525E1A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xmlns="" id="{2F862BE9-BAF9-41CC-A5BA-5368095C1BE4}"/>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13/03/2022</a:t>
            </a:fld>
            <a:endParaRPr lang="vi-VN"/>
          </a:p>
        </p:txBody>
      </p:sp>
      <p:sp>
        <p:nvSpPr>
          <p:cNvPr id="6" name="Footer Placeholder 5">
            <a:extLst>
              <a:ext uri="{FF2B5EF4-FFF2-40B4-BE49-F238E27FC236}">
                <a16:creationId xmlns:a16="http://schemas.microsoft.com/office/drawing/2014/main" xmlns="" id="{35F1C79A-0F20-4742-B812-28BC176259F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02AF3093-B7EE-4A72-88A4-2AD0C02088B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281715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DD38BA-475E-4B2E-B347-901DC6EBF601}"/>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xmlns="" id="{77006DEF-A392-4B76-9014-417B25CF3A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811CF420-AEAD-46F8-8475-5F2C1DE66C2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xmlns="" id="{97927E11-A1A1-47B4-B6FD-793DEF0C7F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31FF2DDA-0551-4F05-8C05-A44A6008F9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xmlns="" id="{7078C9F0-65B6-4B16-8F29-63902CEF19F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13/03/2022</a:t>
            </a:fld>
            <a:endParaRPr lang="vi-VN"/>
          </a:p>
        </p:txBody>
      </p:sp>
      <p:sp>
        <p:nvSpPr>
          <p:cNvPr id="8" name="Footer Placeholder 7">
            <a:extLst>
              <a:ext uri="{FF2B5EF4-FFF2-40B4-BE49-F238E27FC236}">
                <a16:creationId xmlns:a16="http://schemas.microsoft.com/office/drawing/2014/main" xmlns="" id="{1E6EE2F8-D6DD-4290-8A63-C7064590E2B2}"/>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xmlns="" id="{9EA55415-D08D-4632-955A-B19CB157856B}"/>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3528748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B5C956-A8B7-4FAD-84C2-45099D4B427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xmlns="" id="{E5646AC6-E32E-4E70-9794-A86B28BADB98}"/>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13/03/2022</a:t>
            </a:fld>
            <a:endParaRPr lang="vi-VN"/>
          </a:p>
        </p:txBody>
      </p:sp>
      <p:sp>
        <p:nvSpPr>
          <p:cNvPr id="4" name="Footer Placeholder 3">
            <a:extLst>
              <a:ext uri="{FF2B5EF4-FFF2-40B4-BE49-F238E27FC236}">
                <a16:creationId xmlns:a16="http://schemas.microsoft.com/office/drawing/2014/main" xmlns="" id="{BE8F1E8C-1741-4574-A353-98E84095B4D6}"/>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xmlns="" id="{D3B90CEF-DAD9-41CD-8A1A-F35B00E8877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402408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B03236B-4D7B-4753-A998-8E5BE7A1825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13/03/2022</a:t>
            </a:fld>
            <a:endParaRPr lang="vi-VN"/>
          </a:p>
        </p:txBody>
      </p:sp>
      <p:sp>
        <p:nvSpPr>
          <p:cNvPr id="3" name="Footer Placeholder 2">
            <a:extLst>
              <a:ext uri="{FF2B5EF4-FFF2-40B4-BE49-F238E27FC236}">
                <a16:creationId xmlns:a16="http://schemas.microsoft.com/office/drawing/2014/main" xmlns="" id="{74768B91-B6B1-4477-8F2C-641F306873EA}"/>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xmlns="" id="{11C0437D-4795-4178-A958-5A4E3E589981}"/>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353062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D873F3-AD2D-4B58-A064-6CE00D8F96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51CC0641-FAAD-4508-A174-ECEE4A871E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xmlns="" id="{6BE70538-CFB4-4154-8604-D8EF4A531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184601BA-D959-4CC1-A340-007493C3C167}"/>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13/03/2022</a:t>
            </a:fld>
            <a:endParaRPr lang="vi-VN"/>
          </a:p>
        </p:txBody>
      </p:sp>
      <p:sp>
        <p:nvSpPr>
          <p:cNvPr id="6" name="Footer Placeholder 5">
            <a:extLst>
              <a:ext uri="{FF2B5EF4-FFF2-40B4-BE49-F238E27FC236}">
                <a16:creationId xmlns:a16="http://schemas.microsoft.com/office/drawing/2014/main" xmlns="" id="{BE8B9F5E-6B26-474B-8A62-93FD56FA4AEF}"/>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EB09666C-82B7-42ED-8EF1-772D5E770421}"/>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510413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D59F48-D65A-4412-8798-B57DE41697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xmlns="" id="{5CDEA54A-40C4-4D57-9253-BA5B435FFD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xmlns="" id="{56CFA698-3638-4047-80F5-D6B6F34FE4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BFD2E511-9100-42FF-9293-863C8218B83B}"/>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13/03/2022</a:t>
            </a:fld>
            <a:endParaRPr lang="vi-VN"/>
          </a:p>
        </p:txBody>
      </p:sp>
      <p:sp>
        <p:nvSpPr>
          <p:cNvPr id="6" name="Footer Placeholder 5">
            <a:extLst>
              <a:ext uri="{FF2B5EF4-FFF2-40B4-BE49-F238E27FC236}">
                <a16:creationId xmlns:a16="http://schemas.microsoft.com/office/drawing/2014/main" xmlns="" id="{52919466-667A-4569-853F-7F00FEAE20EE}"/>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2A170618-A0F7-46EA-BF7D-18655790C7D9}"/>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531566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5D16813-132C-4A3C-A608-9F69543914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vi-VN" dirty="0"/>
          </a:p>
        </p:txBody>
      </p:sp>
      <p:sp>
        <p:nvSpPr>
          <p:cNvPr id="3" name="Text Placeholder 2">
            <a:extLst>
              <a:ext uri="{FF2B5EF4-FFF2-40B4-BE49-F238E27FC236}">
                <a16:creationId xmlns:a16="http://schemas.microsoft.com/office/drawing/2014/main" xmlns="" id="{03AD339C-F088-48F4-AA6D-43AFCD2F79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xmlns="" id="{1C75D303-27D7-4B8A-B5B3-48283A3EF0C4}"/>
              </a:ext>
            </a:extLst>
          </p:cNvPr>
          <p:cNvSpPr>
            <a:spLocks noGrp="1"/>
          </p:cNvSpPr>
          <p:nvPr>
            <p:ph type="ftr" sz="quarter" idx="3"/>
          </p:nvPr>
        </p:nvSpPr>
        <p:spPr>
          <a:xfrm>
            <a:off x="4495800" y="482930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dirty="0"/>
          </a:p>
        </p:txBody>
      </p:sp>
      <p:sp>
        <p:nvSpPr>
          <p:cNvPr id="6" name="Slide Number Placeholder 5">
            <a:extLst>
              <a:ext uri="{FF2B5EF4-FFF2-40B4-BE49-F238E27FC236}">
                <a16:creationId xmlns:a16="http://schemas.microsoft.com/office/drawing/2014/main" xmlns="" id="{4D7DF38F-ABF0-4A2D-9023-1F1B314CCE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CA17DC-8BB5-4F79-99B2-618876267F31}" type="slidenum">
              <a:rPr lang="vi-VN" smtClean="0"/>
              <a:pPr/>
              <a:t>‹#›</a:t>
            </a:fld>
            <a:endParaRPr lang="vi-VN"/>
          </a:p>
        </p:txBody>
      </p:sp>
      <p:sp>
        <p:nvSpPr>
          <p:cNvPr id="7" name="TextBox 6">
            <a:extLst>
              <a:ext uri="{FF2B5EF4-FFF2-40B4-BE49-F238E27FC236}">
                <a16:creationId xmlns:a16="http://schemas.microsoft.com/office/drawing/2014/main" xmlns="" id="{44B979FC-7C1D-4118-ABF9-ECD010299312}"/>
              </a:ext>
            </a:extLst>
          </p:cNvPr>
          <p:cNvSpPr txBox="1"/>
          <p:nvPr userDrawn="1"/>
        </p:nvSpPr>
        <p:spPr>
          <a:xfrm>
            <a:off x="1261872" y="230188"/>
            <a:ext cx="4041648" cy="276999"/>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en-US" sz="1200" dirty="0">
                <a:solidFill>
                  <a:schemeClr val="bg1">
                    <a:lumMod val="50000"/>
                  </a:schemeClr>
                </a:solidFill>
              </a:rPr>
              <a:t>M-Pink</a:t>
            </a:r>
            <a:r>
              <a:rPr lang="en-US" sz="900" dirty="0">
                <a:solidFill>
                  <a:schemeClr val="bg1">
                    <a:lumMod val="50000"/>
                  </a:schemeClr>
                </a:solidFill>
              </a:rPr>
              <a:t> </a:t>
            </a:r>
            <a:endParaRPr lang="vi-VN" sz="900" dirty="0">
              <a:solidFill>
                <a:schemeClr val="bg1">
                  <a:lumMod val="50000"/>
                </a:schemeClr>
              </a:solidFill>
            </a:endParaRPr>
          </a:p>
        </p:txBody>
      </p:sp>
    </p:spTree>
    <p:extLst>
      <p:ext uri="{BB962C8B-B14F-4D97-AF65-F5344CB8AC3E}">
        <p14:creationId xmlns:p14="http://schemas.microsoft.com/office/powerpoint/2010/main" val="4227118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7139D9F7-B31C-476A-933C-011E17574997}"/>
              </a:ext>
            </a:extLst>
          </p:cNvPr>
          <p:cNvSpPr txBox="1"/>
          <p:nvPr/>
        </p:nvSpPr>
        <p:spPr>
          <a:xfrm>
            <a:off x="-283623" y="1977444"/>
            <a:ext cx="12192000" cy="2308324"/>
          </a:xfrm>
          <a:prstGeom prst="rect">
            <a:avLst/>
          </a:prstGeom>
          <a:noFill/>
        </p:spPr>
        <p:txBody>
          <a:bodyPr wrap="square" rtlCol="0">
            <a:spAutoFit/>
          </a:bodyPr>
          <a:lstStyle/>
          <a:p>
            <a:pPr algn="ctr"/>
            <a:r>
              <a:rPr lang="vi-VN" sz="4800" b="1" dirty="0">
                <a:solidFill>
                  <a:srgbClr val="FF5757"/>
                </a:solidFill>
                <a:latin typeface="Times New Roman" panose="02020603050405020304" pitchFamily="18" charset="0"/>
                <a:cs typeface="Times New Roman" panose="02020603050405020304" pitchFamily="18" charset="0"/>
              </a:rPr>
              <a:t>ĐẠO ĐỨC</a:t>
            </a:r>
          </a:p>
          <a:p>
            <a:pPr algn="ct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Bài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Lịch</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sự</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với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mọi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ng</a:t>
            </a:r>
            <a:r>
              <a:rPr lang="vi-VN"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ư</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ời</a:t>
            </a:r>
            <a:endPar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a:p>
            <a:pPr algn="ctr"/>
            <a:endParaRPr lang="vi-VN" sz="4800" b="1" dirty="0">
              <a:solidFill>
                <a:srgbClr val="FF5757"/>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55027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3EF36D66-0C64-40BB-B46F-952B82C95F7C}"/>
              </a:ext>
            </a:extLst>
          </p:cNvPr>
          <p:cNvSpPr>
            <a:spLocks noChangeArrowheads="1"/>
          </p:cNvSpPr>
          <p:nvPr/>
        </p:nvSpPr>
        <p:spPr bwMode="auto">
          <a:xfrm>
            <a:off x="891118" y="1302329"/>
            <a:ext cx="10494433"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latin typeface="Times New Roman" panose="02020603050405020304" pitchFamily="18" charset="0"/>
                <a:cs typeface="Times New Roman" panose="02020603050405020304" pitchFamily="18" charset="0"/>
              </a:rPr>
              <a:t> 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Một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ông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lão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ăn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xin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vào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cho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ông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một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ít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gạo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rồi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quát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Thôi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a:t>
            </a:r>
            <a:r>
              <a:rPr lang="en-US" altLang="en-US" sz="3867" b="1" dirty="0">
                <a:latin typeface="Times New Roman" panose="02020603050405020304" pitchFamily="18" charset="0"/>
                <a:cs typeface="Times New Roman" panose="02020603050405020304" pitchFamily="18" charset="0"/>
              </a:rPr>
              <a:t>!”</a:t>
            </a:r>
          </a:p>
        </p:txBody>
      </p:sp>
      <p:sp>
        <p:nvSpPr>
          <p:cNvPr id="5" name="Rectangle 4">
            <a:extLst>
              <a:ext uri="{FF2B5EF4-FFF2-40B4-BE49-F238E27FC236}">
                <a16:creationId xmlns:a16="http://schemas.microsoft.com/office/drawing/2014/main" xmlns="" id="{1DF4FBD7-03BD-40AC-AFF6-B77BEE99E419}"/>
              </a:ext>
            </a:extLst>
          </p:cNvPr>
          <p:cNvSpPr>
            <a:spLocks noChangeArrowheads="1"/>
          </p:cNvSpPr>
          <p:nvPr/>
        </p:nvSpPr>
        <p:spPr bwMode="auto">
          <a:xfrm>
            <a:off x="891118" y="2805547"/>
            <a:ext cx="10494433" cy="3073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latin typeface="Times New Roman" panose="02020603050405020304" pitchFamily="18" charset="0"/>
                <a:cs typeface="Times New Roman" panose="02020603050405020304" pitchFamily="18" charset="0"/>
              </a:rPr>
              <a:t> </a:t>
            </a:r>
            <a:r>
              <a:rPr lang="vi-VN" altLang="en-US" sz="3867" b="1" dirty="0">
                <a:solidFill>
                  <a:srgbClr val="FF0000"/>
                </a:solidFill>
                <a:latin typeface="Times New Roman" panose="02020603050405020304" pitchFamily="18" charset="0"/>
                <a:cs typeface="Times New Roman" panose="02020603050405020304" pitchFamily="18" charset="0"/>
              </a:rPr>
              <a:t>=&gt;</a:t>
            </a:r>
            <a:r>
              <a:rPr lang="en-US" altLang="en-US" sz="3867" b="1" dirty="0">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làm</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cũng</a:t>
            </a:r>
            <a:r>
              <a:rPr lang="en-US" altLang="en-US" sz="3867" b="1" dirty="0">
                <a:solidFill>
                  <a:srgbClr val="FF0000"/>
                </a:solidFill>
                <a:latin typeface="Times New Roman" panose="02020603050405020304" pitchFamily="18" charset="0"/>
                <a:cs typeface="Times New Roman" panose="02020603050405020304" pitchFamily="18" charset="0"/>
              </a:rPr>
              <a:t> là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thương</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hoàn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cảnh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ăn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xin</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vậy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gạo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lịch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đủ</a:t>
            </a:r>
            <a:r>
              <a:rPr lang="en-US" altLang="en-US" sz="3867"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7011163"/>
      </p:ext>
    </p:extLst>
  </p:cSld>
  <p:clrMapOvr>
    <a:masterClrMapping/>
  </p:clrMapOvr>
  <p:transition>
    <p:spli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xmlns="" id="{C346767D-D056-4568-9616-7A5D09567C9F}"/>
              </a:ext>
            </a:extLst>
          </p:cNvPr>
          <p:cNvSpPr txBox="1">
            <a:spLocks noChangeArrowheads="1"/>
          </p:cNvSpPr>
          <p:nvPr/>
        </p:nvSpPr>
        <p:spPr bwMode="auto">
          <a:xfrm>
            <a:off x="802217" y="1488290"/>
            <a:ext cx="111760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b. </a:t>
            </a:r>
            <a:r>
              <a:rPr lang="en-US" altLang="en-US" sz="3200" b="1" dirty="0" err="1">
                <a:latin typeface="Times New Roman" panose="02020603050405020304" pitchFamily="18" charset="0"/>
                <a:cs typeface="Times New Roman" panose="02020603050405020304" pitchFamily="18" charset="0"/>
              </a:rPr>
              <a:t>Trung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nhường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ghê</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trên</a:t>
            </a:r>
            <a:r>
              <a:rPr lang="en-US" altLang="en-US" sz="3200" b="1" dirty="0">
                <a:latin typeface="Times New Roman" panose="02020603050405020304" pitchFamily="18" charset="0"/>
                <a:cs typeface="Times New Roman" panose="02020603050405020304" pitchFamily="18" charset="0"/>
              </a:rPr>
              <a:t> ô </a:t>
            </a:r>
            <a:r>
              <a:rPr lang="en-US" altLang="en-US" sz="3200" b="1" dirty="0" err="1">
                <a:latin typeface="Times New Roman" panose="02020603050405020304" pitchFamily="18" charset="0"/>
                <a:cs typeface="Times New Roman" panose="02020603050405020304" pitchFamily="18" charset="0"/>
              </a:rPr>
              <a:t>tô</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buýt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cho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nữ</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mang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bầu</a:t>
            </a:r>
            <a:r>
              <a:rPr lang="en-US" altLang="en-US" sz="3200" b="1" dirty="0">
                <a:latin typeface="Times New Roman" panose="02020603050405020304" pitchFamily="18" charset="0"/>
                <a:cs typeface="Times New Roman" panose="02020603050405020304" pitchFamily="18" charset="0"/>
              </a:rPr>
              <a:t>.</a:t>
            </a:r>
          </a:p>
        </p:txBody>
      </p:sp>
      <p:sp>
        <p:nvSpPr>
          <p:cNvPr id="4" name="Text Box 2">
            <a:extLst>
              <a:ext uri="{FF2B5EF4-FFF2-40B4-BE49-F238E27FC236}">
                <a16:creationId xmlns:a16="http://schemas.microsoft.com/office/drawing/2014/main" xmlns="" id="{85CD62F3-6DE1-4A98-9981-B2630B09EDFA}"/>
              </a:ext>
            </a:extLst>
          </p:cNvPr>
          <p:cNvSpPr txBox="1">
            <a:spLocks noChangeArrowheads="1"/>
          </p:cNvSpPr>
          <p:nvPr/>
        </p:nvSpPr>
        <p:spPr bwMode="auto">
          <a:xfrm>
            <a:off x="802217" y="2119731"/>
            <a:ext cx="111760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a:t>
            </a:r>
            <a:r>
              <a:rPr lang="en-US" altLang="en-US" sz="3200" b="1" dirty="0" err="1">
                <a:solidFill>
                  <a:srgbClr val="FF0000"/>
                </a:solidFill>
                <a:latin typeface="Times New Roman" panose="02020603050405020304" pitchFamily="18" charset="0"/>
                <a:cs typeface="Times New Roman" panose="02020603050405020304" pitchFamily="18" charset="0"/>
              </a:rPr>
              <a:t>Nên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làm</a:t>
            </a:r>
            <a:r>
              <a:rPr lang="en-US" altLang="en-US" sz="3200" b="1" dirty="0">
                <a:solidFill>
                  <a:srgbClr val="FF0000"/>
                </a:solidFill>
                <a:latin typeface="Times New Roman" panose="02020603050405020304" pitchFamily="18" charset="0"/>
                <a:cs typeface="Times New Roman" panose="02020603050405020304" pitchFamily="18" charset="0"/>
              </a:rPr>
              <a:t>, vì </a:t>
            </a:r>
            <a:r>
              <a:rPr lang="en-US" altLang="en-US" sz="3200" b="1" dirty="0" err="1">
                <a:solidFill>
                  <a:srgbClr val="FF0000"/>
                </a:solidFill>
                <a:latin typeface="Times New Roman" panose="02020603050405020304" pitchFamily="18" charset="0"/>
                <a:cs typeface="Times New Roman" panose="02020603050405020304" pitchFamily="18" charset="0"/>
              </a:rPr>
              <a:t>đó</a:t>
            </a:r>
            <a:r>
              <a:rPr lang="en-US" altLang="en-US" sz="3200" b="1" dirty="0">
                <a:solidFill>
                  <a:srgbClr val="FF0000"/>
                </a:solidFill>
                <a:latin typeface="Times New Roman" panose="02020603050405020304" pitchFamily="18" charset="0"/>
                <a:cs typeface="Times New Roman" panose="02020603050405020304" pitchFamily="18" charset="0"/>
              </a:rPr>
              <a:t> là </a:t>
            </a:r>
            <a:r>
              <a:rPr lang="en-US" altLang="en-US" sz="3200" b="1" dirty="0" err="1">
                <a:solidFill>
                  <a:srgbClr val="FF0000"/>
                </a:solidFill>
                <a:latin typeface="Times New Roman" panose="02020603050405020304" pitchFamily="18" charset="0"/>
                <a:cs typeface="Times New Roman" panose="02020603050405020304" pitchFamily="18" charset="0"/>
              </a:rPr>
              <a:t>hành</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động</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đúng</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đắn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và</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lịch</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sư</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5" name="Text Box 2">
            <a:extLst>
              <a:ext uri="{FF2B5EF4-FFF2-40B4-BE49-F238E27FC236}">
                <a16:creationId xmlns:a16="http://schemas.microsoft.com/office/drawing/2014/main" xmlns="" id="{BE653C8C-E31B-4A32-99FA-E5ABB795F8E8}"/>
              </a:ext>
            </a:extLst>
          </p:cNvPr>
          <p:cNvSpPr txBox="1">
            <a:spLocks noChangeArrowheads="1"/>
          </p:cNvSpPr>
          <p:nvPr/>
        </p:nvSpPr>
        <p:spPr bwMode="auto">
          <a:xfrm>
            <a:off x="802217" y="3026250"/>
            <a:ext cx="111760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c. </a:t>
            </a:r>
            <a:r>
              <a:rPr lang="en-US" altLang="en-US" sz="3200" b="1" dirty="0" err="1">
                <a:latin typeface="Times New Roman" panose="02020603050405020304" pitchFamily="18" charset="0"/>
                <a:cs typeface="Times New Roman" panose="02020603050405020304" pitchFamily="18" charset="0"/>
              </a:rPr>
              <a:t>Trong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rạp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chiếu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bóng</a:t>
            </a:r>
            <a:r>
              <a:rPr lang="en-US" altLang="en-US" sz="3200" b="1" dirty="0">
                <a:latin typeface="Times New Roman" panose="02020603050405020304" pitchFamily="18" charset="0"/>
                <a:cs typeface="Times New Roman" panose="02020603050405020304" pitchFamily="18" charset="0"/>
              </a:rPr>
              <a:t> , </a:t>
            </a:r>
            <a:r>
              <a:rPr lang="en-US" altLang="en-US" sz="3200" b="1" dirty="0" err="1">
                <a:latin typeface="Times New Roman" panose="02020603050405020304" pitchFamily="18" charset="0"/>
                <a:cs typeface="Times New Roman" panose="02020603050405020304" pitchFamily="18" charset="0"/>
              </a:rPr>
              <a:t>mấy</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bạn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nhỏ</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vừa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xem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phim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vừa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bình</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cười</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đùa</a:t>
            </a:r>
            <a:r>
              <a:rPr lang="en-US" altLang="en-US" sz="3200" b="1" dirty="0">
                <a:latin typeface="Times New Roman" panose="02020603050405020304" pitchFamily="18" charset="0"/>
                <a:cs typeface="Times New Roman" panose="02020603050405020304" pitchFamily="18" charset="0"/>
              </a:rPr>
              <a:t>.</a:t>
            </a:r>
          </a:p>
        </p:txBody>
      </p:sp>
      <p:sp>
        <p:nvSpPr>
          <p:cNvPr id="6" name="Text Box 2">
            <a:extLst>
              <a:ext uri="{FF2B5EF4-FFF2-40B4-BE49-F238E27FC236}">
                <a16:creationId xmlns:a16="http://schemas.microsoft.com/office/drawing/2014/main" xmlns="" id="{192C5FD6-1FB1-4C8B-8C2F-9FB1537C9AF4}"/>
              </a:ext>
            </a:extLst>
          </p:cNvPr>
          <p:cNvSpPr txBox="1">
            <a:spLocks noChangeArrowheads="1"/>
          </p:cNvSpPr>
          <p:nvPr/>
        </p:nvSpPr>
        <p:spPr bwMode="auto">
          <a:xfrm>
            <a:off x="802217" y="4191001"/>
            <a:ext cx="11176000" cy="2765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=&gt;Không nên làm</a:t>
            </a:r>
            <a:r>
              <a:rPr lang="en-SG" altLang="en-US" sz="3200" b="1" dirty="0">
                <a:solidFill>
                  <a:srgbClr val="FF0000"/>
                </a:solidFill>
                <a:latin typeface="Times New Roman" panose="02020603050405020304" pitchFamily="18" charset="0"/>
                <a:cs typeface="Times New Roman" panose="02020603050405020304" pitchFamily="18" charset="0"/>
              </a:rPr>
              <a:t>,</a:t>
            </a:r>
            <a:r>
              <a:rPr lang="vi-VN" altLang="en-US" sz="3200" b="1" dirty="0">
                <a:solidFill>
                  <a:srgbClr val="FF0000"/>
                </a:solidFill>
                <a:latin typeface="Times New Roman" panose="02020603050405020304" pitchFamily="18" charset="0"/>
                <a:cs typeface="Times New Roman" panose="02020603050405020304" pitchFamily="18" charset="0"/>
              </a:rPr>
              <a:t> vì rạp chiếu phim là chỗ công cộng, có nhiều người nên các bạn nhỏ phải giữ trật tự, giữ im lặng cho những người xung quanh....</a:t>
            </a:r>
          </a:p>
          <a:p>
            <a:r>
              <a:rPr lang="vi-VN" altLang="en-US" sz="3867" dirty="0"/>
              <a:t/>
            </a:r>
            <a:br>
              <a:rPr lang="vi-VN" altLang="en-US" sz="3867" dirty="0"/>
            </a:br>
            <a:endParaRPr lang="en-US" altLang="en-US" sz="3867"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6912710"/>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800" decel="100000"/>
                                        <p:tgtEl>
                                          <p:spTgt spid="3"/>
                                        </p:tgtEl>
                                      </p:cBhvr>
                                    </p:animEffect>
                                    <p:anim calcmode="lin" valueType="num">
                                      <p:cBhvr>
                                        <p:cTn id="8" dur="800" decel="100000" fill="hold"/>
                                        <p:tgtEl>
                                          <p:spTgt spid="3"/>
                                        </p:tgtEl>
                                        <p:attrNameLst>
                                          <p:attrName>style.rotation</p:attrName>
                                        </p:attrNameLst>
                                      </p:cBhvr>
                                      <p:tavLst>
                                        <p:tav tm="0">
                                          <p:val>
                                            <p:fltVal val="-90"/>
                                          </p:val>
                                        </p:tav>
                                        <p:tav tm="100000">
                                          <p:val>
                                            <p:fltVal val="0"/>
                                          </p:val>
                                        </p:tav>
                                      </p:tavLst>
                                    </p:anim>
                                    <p:anim calcmode="lin" valueType="num">
                                      <p:cBhvr>
                                        <p:cTn id="9" dur="800" decel="100000" fill="hold"/>
                                        <p:tgtEl>
                                          <p:spTgt spid="3"/>
                                        </p:tgtEl>
                                        <p:attrNameLst>
                                          <p:attrName>ppt_x</p:attrName>
                                        </p:attrNameLst>
                                      </p:cBhvr>
                                      <p:tavLst>
                                        <p:tav tm="0">
                                          <p:val>
                                            <p:strVal val="#ppt_x+0.4"/>
                                          </p:val>
                                        </p:tav>
                                        <p:tav tm="100000">
                                          <p:val>
                                            <p:strVal val="#ppt_x-0.05"/>
                                          </p:val>
                                        </p:tav>
                                      </p:tavLst>
                                    </p:anim>
                                    <p:anim calcmode="lin" valueType="num">
                                      <p:cBhvr>
                                        <p:cTn id="10" dur="800" decel="100000" fill="hold"/>
                                        <p:tgtEl>
                                          <p:spTgt spid="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800" decel="100000"/>
                                        <p:tgtEl>
                                          <p:spTgt spid="4"/>
                                        </p:tgtEl>
                                      </p:cBhvr>
                                    </p:animEffect>
                                    <p:anim calcmode="lin" valueType="num">
                                      <p:cBhvr>
                                        <p:cTn id="18" dur="800" decel="100000" fill="hold"/>
                                        <p:tgtEl>
                                          <p:spTgt spid="4"/>
                                        </p:tgtEl>
                                        <p:attrNameLst>
                                          <p:attrName>style.rotation</p:attrName>
                                        </p:attrNameLst>
                                      </p:cBhvr>
                                      <p:tavLst>
                                        <p:tav tm="0">
                                          <p:val>
                                            <p:fltVal val="-90"/>
                                          </p:val>
                                        </p:tav>
                                        <p:tav tm="100000">
                                          <p:val>
                                            <p:fltVal val="0"/>
                                          </p:val>
                                        </p:tav>
                                      </p:tavLst>
                                    </p:anim>
                                    <p:anim calcmode="lin" valueType="num">
                                      <p:cBhvr>
                                        <p:cTn id="19" dur="800" decel="100000" fill="hold"/>
                                        <p:tgtEl>
                                          <p:spTgt spid="4"/>
                                        </p:tgtEl>
                                        <p:attrNameLst>
                                          <p:attrName>ppt_x</p:attrName>
                                        </p:attrNameLst>
                                      </p:cBhvr>
                                      <p:tavLst>
                                        <p:tav tm="0">
                                          <p:val>
                                            <p:strVal val="#ppt_x+0.4"/>
                                          </p:val>
                                        </p:tav>
                                        <p:tav tm="100000">
                                          <p:val>
                                            <p:strVal val="#ppt_x-0.05"/>
                                          </p:val>
                                        </p:tav>
                                      </p:tavLst>
                                    </p:anim>
                                    <p:anim calcmode="lin" valueType="num">
                                      <p:cBhvr>
                                        <p:cTn id="20" dur="800" decel="100000" fill="hold"/>
                                        <p:tgtEl>
                                          <p:spTgt spid="4"/>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800" decel="100000"/>
                                        <p:tgtEl>
                                          <p:spTgt spid="5"/>
                                        </p:tgtEl>
                                      </p:cBhvr>
                                    </p:animEffect>
                                    <p:anim calcmode="lin" valueType="num">
                                      <p:cBhvr>
                                        <p:cTn id="28" dur="800" decel="100000" fill="hold"/>
                                        <p:tgtEl>
                                          <p:spTgt spid="5"/>
                                        </p:tgtEl>
                                        <p:attrNameLst>
                                          <p:attrName>style.rotation</p:attrName>
                                        </p:attrNameLst>
                                      </p:cBhvr>
                                      <p:tavLst>
                                        <p:tav tm="0">
                                          <p:val>
                                            <p:fltVal val="-90"/>
                                          </p:val>
                                        </p:tav>
                                        <p:tav tm="100000">
                                          <p:val>
                                            <p:fltVal val="0"/>
                                          </p:val>
                                        </p:tav>
                                      </p:tavLst>
                                    </p:anim>
                                    <p:anim calcmode="lin" valueType="num">
                                      <p:cBhvr>
                                        <p:cTn id="29" dur="800" decel="100000" fill="hold"/>
                                        <p:tgtEl>
                                          <p:spTgt spid="5"/>
                                        </p:tgtEl>
                                        <p:attrNameLst>
                                          <p:attrName>ppt_x</p:attrName>
                                        </p:attrNameLst>
                                      </p:cBhvr>
                                      <p:tavLst>
                                        <p:tav tm="0">
                                          <p:val>
                                            <p:strVal val="#ppt_x+0.4"/>
                                          </p:val>
                                        </p:tav>
                                        <p:tav tm="100000">
                                          <p:val>
                                            <p:strVal val="#ppt_x-0.05"/>
                                          </p:val>
                                        </p:tav>
                                      </p:tavLst>
                                    </p:anim>
                                    <p:anim calcmode="lin" valueType="num">
                                      <p:cBhvr>
                                        <p:cTn id="30" dur="800" decel="100000" fill="hold"/>
                                        <p:tgtEl>
                                          <p:spTgt spid="5"/>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800" decel="100000"/>
                                        <p:tgtEl>
                                          <p:spTgt spid="6"/>
                                        </p:tgtEl>
                                      </p:cBhvr>
                                    </p:animEffect>
                                    <p:anim calcmode="lin" valueType="num">
                                      <p:cBhvr>
                                        <p:cTn id="38" dur="800" decel="100000" fill="hold"/>
                                        <p:tgtEl>
                                          <p:spTgt spid="6"/>
                                        </p:tgtEl>
                                        <p:attrNameLst>
                                          <p:attrName>style.rotation</p:attrName>
                                        </p:attrNameLst>
                                      </p:cBhvr>
                                      <p:tavLst>
                                        <p:tav tm="0">
                                          <p:val>
                                            <p:fltVal val="-90"/>
                                          </p:val>
                                        </p:tav>
                                        <p:tav tm="100000">
                                          <p:val>
                                            <p:fltVal val="0"/>
                                          </p:val>
                                        </p:tav>
                                      </p:tavLst>
                                    </p:anim>
                                    <p:anim calcmode="lin" valueType="num">
                                      <p:cBhvr>
                                        <p:cTn id="39" dur="800" decel="100000" fill="hold"/>
                                        <p:tgtEl>
                                          <p:spTgt spid="6"/>
                                        </p:tgtEl>
                                        <p:attrNameLst>
                                          <p:attrName>ppt_x</p:attrName>
                                        </p:attrNameLst>
                                      </p:cBhvr>
                                      <p:tavLst>
                                        <p:tav tm="0">
                                          <p:val>
                                            <p:strVal val="#ppt_x+0.4"/>
                                          </p:val>
                                        </p:tav>
                                        <p:tav tm="100000">
                                          <p:val>
                                            <p:strVal val="#ppt_x-0.05"/>
                                          </p:val>
                                        </p:tav>
                                      </p:tavLst>
                                    </p:anim>
                                    <p:anim calcmode="lin" valueType="num">
                                      <p:cBhvr>
                                        <p:cTn id="40" dur="800" decel="100000" fill="hold"/>
                                        <p:tgtEl>
                                          <p:spTgt spid="6"/>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xmlns="" id="{4861AF83-FE40-4D41-81F3-927A7FD24875}"/>
              </a:ext>
            </a:extLst>
          </p:cNvPr>
          <p:cNvSpPr txBox="1">
            <a:spLocks noChangeArrowheads="1"/>
          </p:cNvSpPr>
          <p:nvPr/>
        </p:nvSpPr>
        <p:spPr bwMode="auto">
          <a:xfrm>
            <a:off x="556107" y="1247490"/>
            <a:ext cx="113157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d. Do </a:t>
            </a:r>
            <a:r>
              <a:rPr lang="en-US" altLang="en-US" sz="3200" b="1" dirty="0" err="1">
                <a:latin typeface="Times New Roman" panose="02020603050405020304" pitchFamily="18" charset="0"/>
                <a:cs typeface="Times New Roman" panose="02020603050405020304" pitchFamily="18" charset="0"/>
              </a:rPr>
              <a:t>sơ</a:t>
            </a:r>
            <a:r>
              <a:rPr lang="en-US" altLang="en-US" sz="3200" b="1" dirty="0">
                <a:latin typeface="Times New Roman" panose="02020603050405020304" pitchFamily="18" charset="0"/>
                <a:cs typeface="Times New Roman" panose="02020603050405020304" pitchFamily="18" charset="0"/>
              </a:rPr>
              <a:t> ý, </a:t>
            </a:r>
            <a:r>
              <a:rPr lang="en-US" altLang="en-US" sz="3200" b="1" dirty="0" err="1">
                <a:latin typeface="Times New Roman" panose="02020603050405020304" pitchFamily="18" charset="0"/>
                <a:cs typeface="Times New Roman" panose="02020603050405020304" pitchFamily="18" charset="0"/>
              </a:rPr>
              <a:t>lâm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làm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em</a:t>
            </a:r>
            <a:r>
              <a:rPr lang="en-US" altLang="en-US" sz="3200" b="1" dirty="0">
                <a:latin typeface="Times New Roman" panose="02020603050405020304" pitchFamily="18" charset="0"/>
                <a:cs typeface="Times New Roman" panose="02020603050405020304" pitchFamily="18" charset="0"/>
              </a:rPr>
              <a:t> bé </a:t>
            </a:r>
            <a:r>
              <a:rPr lang="en-US" altLang="en-US" sz="3200" b="1" dirty="0" err="1">
                <a:latin typeface="Times New Roman" panose="02020603050405020304" pitchFamily="18" charset="0"/>
                <a:cs typeface="Times New Roman" panose="02020603050405020304" pitchFamily="18" charset="0"/>
              </a:rPr>
              <a:t>ngã</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liền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xin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lỗi</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và</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đỡ</a:t>
            </a:r>
            <a:r>
              <a:rPr lang="en-US" altLang="en-US" sz="3200" b="1" dirty="0">
                <a:latin typeface="Times New Roman" panose="02020603050405020304" pitchFamily="18" charset="0"/>
                <a:cs typeface="Times New Roman" panose="02020603050405020304" pitchFamily="18" charset="0"/>
              </a:rPr>
              <a:t> bé </a:t>
            </a:r>
            <a:r>
              <a:rPr lang="en-US" altLang="en-US" sz="3200" b="1" dirty="0" err="1">
                <a:latin typeface="Times New Roman" panose="02020603050405020304" pitchFamily="18" charset="0"/>
                <a:cs typeface="Times New Roman" panose="02020603050405020304" pitchFamily="18" charset="0"/>
              </a:rPr>
              <a:t>dậy</a:t>
            </a:r>
            <a:r>
              <a:rPr lang="en-US" altLang="en-US" sz="3200" b="1" dirty="0">
                <a:latin typeface="Times New Roman" panose="02020603050405020304" pitchFamily="18" charset="0"/>
                <a:cs typeface="Times New Roman" panose="02020603050405020304" pitchFamily="18" charset="0"/>
              </a:rPr>
              <a:t>.</a:t>
            </a:r>
          </a:p>
        </p:txBody>
      </p:sp>
      <p:sp>
        <p:nvSpPr>
          <p:cNvPr id="5" name="Text Box 2">
            <a:extLst>
              <a:ext uri="{FF2B5EF4-FFF2-40B4-BE49-F238E27FC236}">
                <a16:creationId xmlns:a16="http://schemas.microsoft.com/office/drawing/2014/main" xmlns="" id="{2023B29C-C28F-447B-8168-67A201569BC3}"/>
              </a:ext>
            </a:extLst>
          </p:cNvPr>
          <p:cNvSpPr txBox="1">
            <a:spLocks noChangeArrowheads="1"/>
          </p:cNvSpPr>
          <p:nvPr/>
        </p:nvSpPr>
        <p:spPr bwMode="auto">
          <a:xfrm>
            <a:off x="654051" y="2465042"/>
            <a:ext cx="11315700" cy="2273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Nên làm, vì Lâm làm sai thì Lâm đã biết sửa lại lỗi sai của mình, Lâm không ngần ngại khi xin lỗi một em bé.</a:t>
            </a:r>
          </a:p>
          <a:p>
            <a:r>
              <a:rPr lang="vi-VN" altLang="en-US" sz="3867" dirty="0"/>
              <a:t/>
            </a:r>
            <a:br>
              <a:rPr lang="vi-VN" altLang="en-US" sz="3867" dirty="0"/>
            </a:br>
            <a:endParaRPr lang="en-US" altLang="en-US" sz="3867" b="1" dirty="0">
              <a:solidFill>
                <a:srgbClr val="FF0000"/>
              </a:solidFill>
              <a:latin typeface="Times New Roman" panose="02020603050405020304" pitchFamily="18" charset="0"/>
              <a:cs typeface="Times New Roman" panose="02020603050405020304" pitchFamily="18" charset="0"/>
            </a:endParaRPr>
          </a:p>
        </p:txBody>
      </p:sp>
      <p:sp>
        <p:nvSpPr>
          <p:cNvPr id="6" name="Text Box 2">
            <a:extLst>
              <a:ext uri="{FF2B5EF4-FFF2-40B4-BE49-F238E27FC236}">
                <a16:creationId xmlns:a16="http://schemas.microsoft.com/office/drawing/2014/main" xmlns="" id="{B90F1EDB-0778-4D4E-9811-E7B181F75C35}"/>
              </a:ext>
            </a:extLst>
          </p:cNvPr>
          <p:cNvSpPr txBox="1">
            <a:spLocks noChangeArrowheads="1"/>
          </p:cNvSpPr>
          <p:nvPr/>
        </p:nvSpPr>
        <p:spPr bwMode="auto">
          <a:xfrm>
            <a:off x="654051" y="3805328"/>
            <a:ext cx="113157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e. Nam </a:t>
            </a:r>
            <a:r>
              <a:rPr lang="en-US" altLang="en-US" sz="3200" b="1" dirty="0" err="1">
                <a:latin typeface="Times New Roman" panose="02020603050405020304" pitchFamily="18" charset="0"/>
                <a:cs typeface="Times New Roman" panose="02020603050405020304" pitchFamily="18" charset="0"/>
              </a:rPr>
              <a:t>đã</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bỏ</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con </a:t>
            </a:r>
            <a:r>
              <a:rPr lang="en-US" altLang="en-US" sz="3200" b="1" dirty="0" err="1">
                <a:latin typeface="Times New Roman" panose="02020603050405020304" pitchFamily="18" charset="0"/>
                <a:cs typeface="Times New Roman" panose="02020603050405020304" pitchFamily="18" charset="0"/>
              </a:rPr>
              <a:t>sâu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vào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cặp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sách</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của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bạn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nga</a:t>
            </a:r>
            <a:r>
              <a:rPr lang="en-US" altLang="en-US" sz="3200" b="1" dirty="0">
                <a:latin typeface="Times New Roman" panose="02020603050405020304" pitchFamily="18" charset="0"/>
                <a:cs typeface="Times New Roman" panose="02020603050405020304" pitchFamily="18" charset="0"/>
              </a:rPr>
              <a:t>.</a:t>
            </a:r>
          </a:p>
        </p:txBody>
      </p:sp>
      <p:sp>
        <p:nvSpPr>
          <p:cNvPr id="7" name="Text Box 2">
            <a:extLst>
              <a:ext uri="{FF2B5EF4-FFF2-40B4-BE49-F238E27FC236}">
                <a16:creationId xmlns:a16="http://schemas.microsoft.com/office/drawing/2014/main" xmlns="" id="{1191EDFD-8313-4655-9B65-587833AE9554}"/>
              </a:ext>
            </a:extLst>
          </p:cNvPr>
          <p:cNvSpPr txBox="1">
            <a:spLocks noChangeArrowheads="1"/>
          </p:cNvSpPr>
          <p:nvPr/>
        </p:nvSpPr>
        <p:spPr bwMode="auto">
          <a:xfrm>
            <a:off x="654051" y="4639319"/>
            <a:ext cx="113157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Không nên làm</a:t>
            </a:r>
            <a:r>
              <a:rPr lang="en-SG" altLang="en-US" sz="3200" b="1" dirty="0">
                <a:solidFill>
                  <a:srgbClr val="FF0000"/>
                </a:solidFill>
                <a:latin typeface="Times New Roman" panose="02020603050405020304" pitchFamily="18" charset="0"/>
                <a:cs typeface="Times New Roman" panose="02020603050405020304" pitchFamily="18" charset="0"/>
              </a:rPr>
              <a:t>,</a:t>
            </a:r>
            <a:r>
              <a:rPr lang="vi-VN" altLang="en-US" sz="3200" b="1" dirty="0">
                <a:solidFill>
                  <a:srgbClr val="FF0000"/>
                </a:solidFill>
                <a:latin typeface="Times New Roman" panose="02020603050405020304" pitchFamily="18" charset="0"/>
                <a:cs typeface="Times New Roman" panose="02020603050405020304" pitchFamily="18" charset="0"/>
              </a:rPr>
              <a:t> vì đó là trò chơi không lành mạnh, dơ bẩn và sẽ làm bạn Nga sợ hãi.</a:t>
            </a:r>
            <a:endParaRPr lang="en-US" alt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3108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800" decel="100000"/>
                                        <p:tgtEl>
                                          <p:spTgt spid="5"/>
                                        </p:tgtEl>
                                      </p:cBhvr>
                                    </p:animEffect>
                                    <p:anim calcmode="lin" valueType="num">
                                      <p:cBhvr>
                                        <p:cTn id="18" dur="800" decel="100000" fill="hold"/>
                                        <p:tgtEl>
                                          <p:spTgt spid="5"/>
                                        </p:tgtEl>
                                        <p:attrNameLst>
                                          <p:attrName>style.rotation</p:attrName>
                                        </p:attrNameLst>
                                      </p:cBhvr>
                                      <p:tavLst>
                                        <p:tav tm="0">
                                          <p:val>
                                            <p:fltVal val="-90"/>
                                          </p:val>
                                        </p:tav>
                                        <p:tav tm="100000">
                                          <p:val>
                                            <p:fltVal val="0"/>
                                          </p:val>
                                        </p:tav>
                                      </p:tavLst>
                                    </p:anim>
                                    <p:anim calcmode="lin" valueType="num">
                                      <p:cBhvr>
                                        <p:cTn id="19" dur="800" decel="100000" fill="hold"/>
                                        <p:tgtEl>
                                          <p:spTgt spid="5"/>
                                        </p:tgtEl>
                                        <p:attrNameLst>
                                          <p:attrName>ppt_x</p:attrName>
                                        </p:attrNameLst>
                                      </p:cBhvr>
                                      <p:tavLst>
                                        <p:tav tm="0">
                                          <p:val>
                                            <p:strVal val="#ppt_x+0.4"/>
                                          </p:val>
                                        </p:tav>
                                        <p:tav tm="100000">
                                          <p:val>
                                            <p:strVal val="#ppt_x-0.05"/>
                                          </p:val>
                                        </p:tav>
                                      </p:tavLst>
                                    </p:anim>
                                    <p:anim calcmode="lin" valueType="num">
                                      <p:cBhvr>
                                        <p:cTn id="20" dur="800" decel="100000" fill="hold"/>
                                        <p:tgtEl>
                                          <p:spTgt spid="5"/>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800" decel="100000"/>
                                        <p:tgtEl>
                                          <p:spTgt spid="6"/>
                                        </p:tgtEl>
                                      </p:cBhvr>
                                    </p:animEffect>
                                    <p:anim calcmode="lin" valueType="num">
                                      <p:cBhvr>
                                        <p:cTn id="28" dur="800" decel="100000" fill="hold"/>
                                        <p:tgtEl>
                                          <p:spTgt spid="6"/>
                                        </p:tgtEl>
                                        <p:attrNameLst>
                                          <p:attrName>style.rotation</p:attrName>
                                        </p:attrNameLst>
                                      </p:cBhvr>
                                      <p:tavLst>
                                        <p:tav tm="0">
                                          <p:val>
                                            <p:fltVal val="-90"/>
                                          </p:val>
                                        </p:tav>
                                        <p:tav tm="100000">
                                          <p:val>
                                            <p:fltVal val="0"/>
                                          </p:val>
                                        </p:tav>
                                      </p:tavLst>
                                    </p:anim>
                                    <p:anim calcmode="lin" valueType="num">
                                      <p:cBhvr>
                                        <p:cTn id="29" dur="800" decel="100000" fill="hold"/>
                                        <p:tgtEl>
                                          <p:spTgt spid="6"/>
                                        </p:tgtEl>
                                        <p:attrNameLst>
                                          <p:attrName>ppt_x</p:attrName>
                                        </p:attrNameLst>
                                      </p:cBhvr>
                                      <p:tavLst>
                                        <p:tav tm="0">
                                          <p:val>
                                            <p:strVal val="#ppt_x+0.4"/>
                                          </p:val>
                                        </p:tav>
                                        <p:tav tm="100000">
                                          <p:val>
                                            <p:strVal val="#ppt_x-0.05"/>
                                          </p:val>
                                        </p:tav>
                                      </p:tavLst>
                                    </p:anim>
                                    <p:anim calcmode="lin" valueType="num">
                                      <p:cBhvr>
                                        <p:cTn id="30" dur="800" decel="100000" fill="hold"/>
                                        <p:tgtEl>
                                          <p:spTgt spid="6"/>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800" decel="100000"/>
                                        <p:tgtEl>
                                          <p:spTgt spid="7"/>
                                        </p:tgtEl>
                                      </p:cBhvr>
                                    </p:animEffect>
                                    <p:anim calcmode="lin" valueType="num">
                                      <p:cBhvr>
                                        <p:cTn id="38" dur="800" decel="100000" fill="hold"/>
                                        <p:tgtEl>
                                          <p:spTgt spid="7"/>
                                        </p:tgtEl>
                                        <p:attrNameLst>
                                          <p:attrName>style.rotation</p:attrName>
                                        </p:attrNameLst>
                                      </p:cBhvr>
                                      <p:tavLst>
                                        <p:tav tm="0">
                                          <p:val>
                                            <p:fltVal val="-90"/>
                                          </p:val>
                                        </p:tav>
                                        <p:tav tm="100000">
                                          <p:val>
                                            <p:fltVal val="0"/>
                                          </p:val>
                                        </p:tav>
                                      </p:tavLst>
                                    </p:anim>
                                    <p:anim calcmode="lin" valueType="num">
                                      <p:cBhvr>
                                        <p:cTn id="39" dur="800" decel="100000" fill="hold"/>
                                        <p:tgtEl>
                                          <p:spTgt spid="7"/>
                                        </p:tgtEl>
                                        <p:attrNameLst>
                                          <p:attrName>ppt_x</p:attrName>
                                        </p:attrNameLst>
                                      </p:cBhvr>
                                      <p:tavLst>
                                        <p:tav tm="0">
                                          <p:val>
                                            <p:strVal val="#ppt_x+0.4"/>
                                          </p:val>
                                        </p:tav>
                                        <p:tav tm="100000">
                                          <p:val>
                                            <p:strVal val="#ppt_x-0.05"/>
                                          </p:val>
                                        </p:tav>
                                      </p:tavLst>
                                    </p:anim>
                                    <p:anim calcmode="lin" valueType="num">
                                      <p:cBhvr>
                                        <p:cTn id="40" dur="800" decel="100000" fill="hold"/>
                                        <p:tgtEl>
                                          <p:spTgt spid="7"/>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hought Bubble: Cloud 5">
            <a:extLst>
              <a:ext uri="{FF2B5EF4-FFF2-40B4-BE49-F238E27FC236}">
                <a16:creationId xmlns:a16="http://schemas.microsoft.com/office/drawing/2014/main" xmlns="" id="{646A74B4-3EF8-4DD2-9685-61AA22F74AB7}"/>
              </a:ext>
            </a:extLst>
          </p:cNvPr>
          <p:cNvSpPr/>
          <p:nvPr/>
        </p:nvSpPr>
        <p:spPr>
          <a:xfrm>
            <a:off x="807991" y="1274618"/>
            <a:ext cx="10746316" cy="4800600"/>
          </a:xfrm>
          <a:prstGeom prst="cloudCallout">
            <a:avLst/>
          </a:prstGeom>
        </p:spPr>
        <p:style>
          <a:lnRef idx="2">
            <a:schemeClr val="accent6"/>
          </a:lnRef>
          <a:fillRef idx="1">
            <a:schemeClr val="lt1"/>
          </a:fillRef>
          <a:effectRef idx="0">
            <a:schemeClr val="accent6"/>
          </a:effectRef>
          <a:fontRef idx="minor">
            <a:schemeClr val="dk1"/>
          </a:fontRef>
        </p:style>
        <p:txBody>
          <a:bodyPr lIns="97183" tIns="48591" rIns="97183" bIns="48591" anchor="ctr"/>
          <a:lstStyle/>
          <a:p>
            <a:pPr eaLnBrk="1" hangingPunct="1">
              <a:defRPr/>
            </a:pPr>
            <a:r>
              <a:rPr lang="en-US" sz="5067" b="1" dirty="0">
                <a:solidFill>
                  <a:schemeClr val="tx1"/>
                </a:solidFill>
              </a:rPr>
              <a:t> </a:t>
            </a:r>
            <a:r>
              <a:rPr lang="en-US" sz="5067" b="1" dirty="0" err="1">
                <a:solidFill>
                  <a:srgbClr val="0070C0"/>
                </a:solidFill>
                <a:latin typeface="Times New Roman" pitchFamily="18" charset="0"/>
                <a:cs typeface="Times New Roman" pitchFamily="18" charset="0"/>
              </a:rPr>
              <a:t>Trong</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những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kiến</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dưới</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đây</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em</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đồng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với</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những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kiến</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nào</a:t>
            </a:r>
            <a:r>
              <a:rPr lang="en-US" sz="5067" b="1" dirty="0">
                <a:solidFill>
                  <a:srgbClr val="0070C0"/>
                </a:solidFill>
                <a:latin typeface="Times New Roman" pitchFamily="18" charset="0"/>
                <a:cs typeface="Times New Roman" pitchFamily="18" charset="0"/>
              </a:rPr>
              <a:t>?</a:t>
            </a:r>
          </a:p>
        </p:txBody>
      </p:sp>
    </p:spTree>
    <p:extLst>
      <p:ext uri="{BB962C8B-B14F-4D97-AF65-F5344CB8AC3E}">
        <p14:creationId xmlns:p14="http://schemas.microsoft.com/office/powerpoint/2010/main" val="34923254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27AD31AA-5E90-4B36-9CF6-0B7FE673DE8D}"/>
              </a:ext>
            </a:extLst>
          </p:cNvPr>
          <p:cNvPicPr>
            <a:picLocks noChangeAspect="1"/>
          </p:cNvPicPr>
          <p:nvPr/>
        </p:nvPicPr>
        <p:blipFill rotWithShape="1">
          <a:blip r:embed="rId2">
            <a:extLst>
              <a:ext uri="{28A0092B-C50C-407E-A947-70E740481C1C}">
                <a14:useLocalDpi xmlns:a14="http://schemas.microsoft.com/office/drawing/2010/main" val="0"/>
              </a:ext>
            </a:extLst>
          </a:blip>
          <a:srcRect l="-405" t="30237" r="405" b="6951"/>
          <a:stretch/>
        </p:blipFill>
        <p:spPr>
          <a:xfrm>
            <a:off x="-231059" y="-1"/>
            <a:ext cx="12678985" cy="6858001"/>
          </a:xfrm>
          <a:prstGeom prst="rect">
            <a:avLst/>
          </a:prstGeom>
        </p:spPr>
      </p:pic>
      <p:sp>
        <p:nvSpPr>
          <p:cNvPr id="3" name="Text Box 5">
            <a:extLst>
              <a:ext uri="{FF2B5EF4-FFF2-40B4-BE49-F238E27FC236}">
                <a16:creationId xmlns:a16="http://schemas.microsoft.com/office/drawing/2014/main" xmlns="" id="{D0D76025-99C4-4939-8BE8-AE320BE19B80}"/>
              </a:ext>
            </a:extLst>
          </p:cNvPr>
          <p:cNvSpPr txBox="1">
            <a:spLocks noChangeArrowheads="1"/>
          </p:cNvSpPr>
          <p:nvPr/>
        </p:nvSpPr>
        <p:spPr bwMode="auto">
          <a:xfrm>
            <a:off x="251884" y="228601"/>
            <a:ext cx="9658349"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a) Chỉ cần lịch sự với người lớn tuổi.</a:t>
            </a:r>
          </a:p>
        </p:txBody>
      </p:sp>
      <p:sp>
        <p:nvSpPr>
          <p:cNvPr id="4" name="Text Box 6">
            <a:extLst>
              <a:ext uri="{FF2B5EF4-FFF2-40B4-BE49-F238E27FC236}">
                <a16:creationId xmlns:a16="http://schemas.microsoft.com/office/drawing/2014/main" xmlns="" id="{52630D0D-9CC9-4DD9-B688-B4C22C844074}"/>
              </a:ext>
            </a:extLst>
          </p:cNvPr>
          <p:cNvSpPr txBox="1">
            <a:spLocks noChangeArrowheads="1"/>
          </p:cNvSpPr>
          <p:nvPr/>
        </p:nvSpPr>
        <p:spPr bwMode="auto">
          <a:xfrm>
            <a:off x="251885" y="889001"/>
            <a:ext cx="11804649"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b) Phép lịch sự chỉ phù hợp khi ở thành phố, thị xã.</a:t>
            </a:r>
          </a:p>
        </p:txBody>
      </p:sp>
      <p:sp>
        <p:nvSpPr>
          <p:cNvPr id="5" name="Text Box 7">
            <a:extLst>
              <a:ext uri="{FF2B5EF4-FFF2-40B4-BE49-F238E27FC236}">
                <a16:creationId xmlns:a16="http://schemas.microsoft.com/office/drawing/2014/main" xmlns="" id="{3D2C3F48-D82F-48E3-B199-4E107F28153C}"/>
              </a:ext>
            </a:extLst>
          </p:cNvPr>
          <p:cNvSpPr txBox="1">
            <a:spLocks noChangeArrowheads="1"/>
          </p:cNvSpPr>
          <p:nvPr/>
        </p:nvSpPr>
        <p:spPr bwMode="auto">
          <a:xfrm>
            <a:off x="230718" y="1600201"/>
            <a:ext cx="11940116"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c) Phép lịch sự giúp cho mọi người gần gũi nhau hơn.</a:t>
            </a:r>
          </a:p>
        </p:txBody>
      </p:sp>
      <p:sp>
        <p:nvSpPr>
          <p:cNvPr id="6" name="Text Box 8">
            <a:extLst>
              <a:ext uri="{FF2B5EF4-FFF2-40B4-BE49-F238E27FC236}">
                <a16:creationId xmlns:a16="http://schemas.microsoft.com/office/drawing/2014/main" xmlns="" id="{E3452D02-9710-4997-A1C1-2C86102ABD19}"/>
              </a:ext>
            </a:extLst>
          </p:cNvPr>
          <p:cNvSpPr txBox="1">
            <a:spLocks noChangeArrowheads="1"/>
          </p:cNvSpPr>
          <p:nvPr/>
        </p:nvSpPr>
        <p:spPr bwMode="auto">
          <a:xfrm>
            <a:off x="230718" y="2258485"/>
            <a:ext cx="11804649"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d) Mọi người đều phải cư xử lịch sự, không phân biệt già-trẻ, nam-nữ, giàu nghèo.</a:t>
            </a:r>
          </a:p>
        </p:txBody>
      </p:sp>
      <p:sp>
        <p:nvSpPr>
          <p:cNvPr id="7" name="Text Box 9">
            <a:extLst>
              <a:ext uri="{FF2B5EF4-FFF2-40B4-BE49-F238E27FC236}">
                <a16:creationId xmlns:a16="http://schemas.microsoft.com/office/drawing/2014/main" xmlns="" id="{7F221423-9E8E-4DA2-96C2-1136531B7FE4}"/>
              </a:ext>
            </a:extLst>
          </p:cNvPr>
          <p:cNvSpPr txBox="1">
            <a:spLocks noChangeArrowheads="1"/>
          </p:cNvSpPr>
          <p:nvPr/>
        </p:nvSpPr>
        <p:spPr bwMode="auto">
          <a:xfrm>
            <a:off x="237067" y="3458634"/>
            <a:ext cx="11667067"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e) Lịch sự với bạn bè, người thân là không cần thiết.</a:t>
            </a:r>
          </a:p>
        </p:txBody>
      </p:sp>
      <p:sp>
        <p:nvSpPr>
          <p:cNvPr id="8" name="Text Box 10">
            <a:extLst>
              <a:ext uri="{FF2B5EF4-FFF2-40B4-BE49-F238E27FC236}">
                <a16:creationId xmlns:a16="http://schemas.microsoft.com/office/drawing/2014/main" xmlns="" id="{1884F274-3AFA-4742-83D3-78992B9E9573}"/>
              </a:ext>
            </a:extLst>
          </p:cNvPr>
          <p:cNvSpPr txBox="1">
            <a:spLocks noChangeArrowheads="1"/>
          </p:cNvSpPr>
          <p:nvPr/>
        </p:nvSpPr>
        <p:spPr bwMode="auto">
          <a:xfrm>
            <a:off x="251885" y="4267201"/>
            <a:ext cx="11637433" cy="188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i="1">
                <a:solidFill>
                  <a:srgbClr val="FF0000"/>
                </a:solidFill>
                <a:latin typeface="Times New Roman" panose="02020603050405020304" pitchFamily="18" charset="0"/>
                <a:cs typeface="Times New Roman" panose="02020603050405020304" pitchFamily="18" charset="0"/>
              </a:rPr>
              <a:t>  * Cần lịch sự với mọi người xung quanh trong cuộc sống hằng ngày vì lịch sự thể hiện nếp sống văn minh. Người lịch sự luôn được mọi người tôn trọng, quý mến.  </a:t>
            </a:r>
          </a:p>
        </p:txBody>
      </p:sp>
      <p:sp>
        <p:nvSpPr>
          <p:cNvPr id="10" name="Text Box 7">
            <a:extLst>
              <a:ext uri="{FF2B5EF4-FFF2-40B4-BE49-F238E27FC236}">
                <a16:creationId xmlns:a16="http://schemas.microsoft.com/office/drawing/2014/main" xmlns="" id="{7F1F7B09-F3A4-40EE-94A8-09DD7B44C0E9}"/>
              </a:ext>
            </a:extLst>
          </p:cNvPr>
          <p:cNvSpPr txBox="1">
            <a:spLocks noChangeArrowheads="1"/>
          </p:cNvSpPr>
          <p:nvPr/>
        </p:nvSpPr>
        <p:spPr bwMode="auto">
          <a:xfrm>
            <a:off x="218018" y="1581151"/>
            <a:ext cx="11940116"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FF0000"/>
                </a:solidFill>
                <a:latin typeface="Times New Roman" panose="02020603050405020304" pitchFamily="18" charset="0"/>
                <a:cs typeface="Times New Roman" panose="02020603050405020304" pitchFamily="18" charset="0"/>
              </a:rPr>
              <a:t>c) Phép lịch sự giúp cho mọi người gần gũi nhau hơn.</a:t>
            </a:r>
          </a:p>
        </p:txBody>
      </p:sp>
      <p:sp>
        <p:nvSpPr>
          <p:cNvPr id="11" name="Text Box 8">
            <a:extLst>
              <a:ext uri="{FF2B5EF4-FFF2-40B4-BE49-F238E27FC236}">
                <a16:creationId xmlns:a16="http://schemas.microsoft.com/office/drawing/2014/main" xmlns="" id="{A6B854F7-7958-4AF8-A3A1-0572D56E0D47}"/>
              </a:ext>
            </a:extLst>
          </p:cNvPr>
          <p:cNvSpPr txBox="1">
            <a:spLocks noChangeArrowheads="1"/>
          </p:cNvSpPr>
          <p:nvPr/>
        </p:nvSpPr>
        <p:spPr bwMode="auto">
          <a:xfrm>
            <a:off x="234952" y="2273301"/>
            <a:ext cx="11804649"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FF0000"/>
                </a:solidFill>
                <a:latin typeface="Times New Roman" panose="02020603050405020304" pitchFamily="18" charset="0"/>
                <a:cs typeface="Times New Roman" panose="02020603050405020304" pitchFamily="18" charset="0"/>
              </a:rPr>
              <a:t>d) Mọi người đều phải cư xử lịch sự, không phân biệt già-trẻ, nam-nữ, giàu nghèo.</a:t>
            </a:r>
          </a:p>
        </p:txBody>
      </p:sp>
    </p:spTree>
    <p:extLst>
      <p:ext uri="{BB962C8B-B14F-4D97-AF65-F5344CB8AC3E}">
        <p14:creationId xmlns:p14="http://schemas.microsoft.com/office/powerpoint/2010/main" val="20197491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arn(inVertical)">
                                      <p:cBhvr>
                                        <p:cTn id="16" dur="500"/>
                                        <p:tgtEl>
                                          <p:spTgt spid="6"/>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circle(in)">
                                      <p:cBhvr>
                                        <p:cTn id="24" dur="2000"/>
                                        <p:tgtEl>
                                          <p:spTgt spid="10"/>
                                        </p:tgtEl>
                                      </p:cBhvr>
                                    </p:animEffect>
                                  </p:childTnLst>
                                </p:cTn>
                              </p:par>
                              <p:par>
                                <p:cTn id="25" presetID="6" presetClass="entr" presetSubtype="16"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ircle(in)">
                                      <p:cBhvr>
                                        <p:cTn id="27" dur="20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10"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WordArt 4">
            <a:extLst>
              <a:ext uri="{FF2B5EF4-FFF2-40B4-BE49-F238E27FC236}">
                <a16:creationId xmlns:a16="http://schemas.microsoft.com/office/drawing/2014/main" xmlns="" id="{5EA15495-11FC-46F2-821F-517FF05E6DA3}"/>
              </a:ext>
            </a:extLst>
          </p:cNvPr>
          <p:cNvSpPr>
            <a:spLocks noChangeArrowheads="1" noChangeShapeType="1" noTextEdit="1"/>
          </p:cNvSpPr>
          <p:nvPr/>
        </p:nvSpPr>
        <p:spPr bwMode="auto">
          <a:xfrm>
            <a:off x="3048000" y="1905000"/>
            <a:ext cx="6604000" cy="1295400"/>
          </a:xfrm>
          <a:prstGeom prst="rect">
            <a:avLst/>
          </a:prstGeom>
        </p:spPr>
        <p:txBody>
          <a:bodyPr wrap="none" fromWordArt="1">
            <a:prstTxWarp prst="textDeflate">
              <a:avLst>
                <a:gd name="adj" fmla="val 18750"/>
              </a:avLst>
            </a:prstTxWarp>
          </a:bodyPr>
          <a:lstStyle/>
          <a:p>
            <a:pPr algn="ctr"/>
            <a:r>
              <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rPr>
              <a:t>HOẠT ĐỘNG 3:</a:t>
            </a:r>
          </a:p>
        </p:txBody>
      </p:sp>
      <p:sp>
        <p:nvSpPr>
          <p:cNvPr id="4" name="WordArt 5">
            <a:extLst>
              <a:ext uri="{FF2B5EF4-FFF2-40B4-BE49-F238E27FC236}">
                <a16:creationId xmlns:a16="http://schemas.microsoft.com/office/drawing/2014/main" xmlns="" id="{20944B7F-E6D3-491D-95AA-A257AB617925}"/>
              </a:ext>
            </a:extLst>
          </p:cNvPr>
          <p:cNvSpPr>
            <a:spLocks noChangeArrowheads="1" noChangeShapeType="1" noTextEdit="1"/>
          </p:cNvSpPr>
          <p:nvPr/>
        </p:nvSpPr>
        <p:spPr bwMode="auto">
          <a:xfrm>
            <a:off x="2946400" y="3581400"/>
            <a:ext cx="7012517" cy="1676400"/>
          </a:xfrm>
          <a:prstGeom prst="rect">
            <a:avLst/>
          </a:prstGeom>
        </p:spPr>
        <p:txBody>
          <a:bodyPr wrap="none" fromWordArt="1">
            <a:prstTxWarp prst="textPlain">
              <a:avLst>
                <a:gd name="adj" fmla="val 50000"/>
              </a:avLst>
            </a:prstTxWarp>
          </a:bodyPr>
          <a:lstStyle/>
          <a:p>
            <a:pPr algn="ctr"/>
            <a:r>
              <a:rPr lang="en-US" sz="2933" b="1" kern="10" dirty="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LIÊN HỆ</a:t>
            </a:r>
          </a:p>
          <a:p>
            <a:pPr algn="ctr"/>
            <a:r>
              <a:rPr lang="en-US" sz="2933" b="1" kern="10" dirty="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THỰC TẾ (BT3)</a:t>
            </a:r>
          </a:p>
        </p:txBody>
      </p:sp>
    </p:spTree>
    <p:extLst>
      <p:ext uri="{BB962C8B-B14F-4D97-AF65-F5344CB8AC3E}">
        <p14:creationId xmlns:p14="http://schemas.microsoft.com/office/powerpoint/2010/main" val="6055693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5"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heckerboard(across)">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3B32898-4497-47AA-B5EC-403EA458D13A}"/>
              </a:ext>
            </a:extLst>
          </p:cNvPr>
          <p:cNvSpPr>
            <a:spLocks noChangeArrowheads="1"/>
          </p:cNvSpPr>
          <p:nvPr/>
        </p:nvSpPr>
        <p:spPr bwMode="auto">
          <a:xfrm>
            <a:off x="721784" y="1058706"/>
            <a:ext cx="11252200" cy="247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b="1" u="sng" dirty="0">
                <a:solidFill>
                  <a:srgbClr val="FF0000"/>
                </a:solidFill>
                <a:latin typeface="Times New Roman" panose="02020603050405020304" pitchFamily="18" charset="0"/>
                <a:cs typeface="Times New Roman" panose="02020603050405020304" pitchFamily="18" charset="0"/>
              </a:rPr>
              <a:t>Ví dụ</a:t>
            </a:r>
            <a:r>
              <a:rPr lang="en-SG" altLang="en-US" sz="3867" dirty="0">
                <a:solidFill>
                  <a:srgbClr val="FF0000"/>
                </a:solidFill>
                <a:latin typeface="Times New Roman" panose="02020603050405020304" pitchFamily="18" charset="0"/>
                <a:cs typeface="Times New Roman" panose="02020603050405020304" pitchFamily="18" charset="0"/>
              </a:rPr>
              <a:t>:  </a:t>
            </a:r>
          </a:p>
          <a:p>
            <a:pPr eaLnBrk="1" hangingPunct="1"/>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ăn</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uống</a:t>
            </a:r>
            <a:r>
              <a:rPr lang="en-SG" altLang="en-US" sz="3867" dirty="0">
                <a:latin typeface="Times New Roman" panose="02020603050405020304" pitchFamily="18" charset="0"/>
                <a:cs typeface="Times New Roman" panose="02020603050405020304" pitchFamily="18" charset="0"/>
              </a:rPr>
              <a:t>: </a:t>
            </a:r>
            <a:r>
              <a:rPr lang="en-SG" altLang="en-US" sz="3867" b="1" i="1" dirty="0">
                <a:latin typeface="Times New Roman" panose="02020603050405020304" pitchFamily="18" charset="0"/>
                <a:cs typeface="Times New Roman" panose="02020603050405020304" pitchFamily="18" charset="0"/>
              </a:rPr>
              <a:t>Ă</a:t>
            </a:r>
            <a:r>
              <a:rPr lang="vi-VN" altLang="en-US" sz="3867" b="1" i="1" dirty="0">
                <a:latin typeface="Times New Roman" panose="02020603050405020304" pitchFamily="18" charset="0"/>
                <a:cs typeface="Times New Roman" panose="02020603050405020304" pitchFamily="18" charset="0"/>
              </a:rPr>
              <a:t>n uống không được cười đùa quá đà làm văng thức ăn</a:t>
            </a:r>
            <a:r>
              <a:rPr lang="en-SG" altLang="en-US" sz="3867" b="1" i="1" dirty="0">
                <a:latin typeface="Times New Roman" panose="02020603050405020304" pitchFamily="18" charset="0"/>
                <a:cs typeface="Times New Roman" panose="02020603050405020304" pitchFamily="18" charset="0"/>
              </a:rPr>
              <a:t>.</a:t>
            </a:r>
            <a:endParaRPr lang="en-SG" altLang="en-US" sz="3867" dirty="0">
              <a:latin typeface="Times New Roman" panose="02020603050405020304" pitchFamily="18" charset="0"/>
              <a:cs typeface="Times New Roman" panose="02020603050405020304" pitchFamily="18" charset="0"/>
            </a:endParaRPr>
          </a:p>
          <a:p>
            <a:pPr eaLnBrk="1" hangingPunct="1"/>
            <a:r>
              <a:rPr lang="en-SG" altLang="en-US" sz="3867" dirty="0">
                <a:latin typeface="Times New Roman" panose="02020603050405020304" pitchFamily="18" charset="0"/>
                <a:cs typeface="Times New Roman" panose="02020603050405020304" pitchFamily="18" charset="0"/>
              </a:rPr>
              <a:t>        </a:t>
            </a:r>
          </a:p>
        </p:txBody>
      </p:sp>
      <p:sp>
        <p:nvSpPr>
          <p:cNvPr id="3" name="Rectangle 2">
            <a:extLst>
              <a:ext uri="{FF2B5EF4-FFF2-40B4-BE49-F238E27FC236}">
                <a16:creationId xmlns:a16="http://schemas.microsoft.com/office/drawing/2014/main" xmlns="" id="{5A66BCEF-77AB-40A8-A57E-8232DBC361F5}"/>
              </a:ext>
            </a:extLst>
          </p:cNvPr>
          <p:cNvSpPr>
            <a:spLocks noChangeArrowheads="1"/>
          </p:cNvSpPr>
          <p:nvPr/>
        </p:nvSpPr>
        <p:spPr bwMode="auto">
          <a:xfrm>
            <a:off x="486256" y="4374767"/>
            <a:ext cx="11252200"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b="1" i="1"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chào</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hỏi</a:t>
            </a:r>
            <a:r>
              <a:rPr lang="en-SG" altLang="en-US" sz="3867" dirty="0">
                <a:latin typeface="Times New Roman" panose="02020603050405020304" pitchFamily="18" charset="0"/>
                <a:cs typeface="Times New Roman" panose="02020603050405020304" pitchFamily="18" charset="0"/>
              </a:rPr>
              <a:t>: </a:t>
            </a:r>
            <a:r>
              <a:rPr lang="en-SG" altLang="en-US" sz="3867" b="1" i="1" dirty="0">
                <a:latin typeface="Times New Roman" panose="02020603050405020304" pitchFamily="18" charset="0"/>
                <a:cs typeface="Times New Roman" panose="02020603050405020304" pitchFamily="18" charset="0"/>
              </a:rPr>
              <a:t>G</a:t>
            </a:r>
            <a:r>
              <a:rPr lang="vi-VN" altLang="en-US" sz="3867" b="1" i="1" dirty="0">
                <a:latin typeface="Times New Roman" panose="02020603050405020304" pitchFamily="18" charset="0"/>
                <a:cs typeface="Times New Roman" panose="02020603050405020304" pitchFamily="18" charset="0"/>
              </a:rPr>
              <a:t>ặp người lớn phải cúi đầu, vòng tay chào lễ phép</a:t>
            </a:r>
            <a:r>
              <a:rPr lang="en-SG" altLang="en-US" sz="3867" b="1" i="1" dirty="0">
                <a:latin typeface="Times New Roman" panose="02020603050405020304" pitchFamily="18" charset="0"/>
                <a:cs typeface="Times New Roman" panose="02020603050405020304" pitchFamily="18" charset="0"/>
              </a:rPr>
              <a:t>.</a:t>
            </a:r>
            <a:endParaRPr lang="en-SG" altLang="en-US" sz="3867"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xmlns="" id="{21D6A1EF-E030-4A6D-BC4A-01BDD325C184}"/>
              </a:ext>
            </a:extLst>
          </p:cNvPr>
          <p:cNvSpPr>
            <a:spLocks noChangeArrowheads="1"/>
          </p:cNvSpPr>
          <p:nvPr/>
        </p:nvSpPr>
        <p:spPr bwMode="auto">
          <a:xfrm>
            <a:off x="721784" y="2942133"/>
            <a:ext cx="11252200" cy="188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nói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năng</a:t>
            </a:r>
            <a:r>
              <a:rPr lang="en-SG" altLang="en-US" sz="3867"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Nói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năng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nhẹ</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nhàng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nhã</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nhặn</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không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nói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tục</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chửi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bậy</a:t>
            </a:r>
            <a:r>
              <a:rPr lang="en-US" altLang="en-US" sz="3867" b="1" i="1" dirty="0">
                <a:latin typeface="Times New Roman" panose="02020603050405020304" pitchFamily="18" charset="0"/>
                <a:cs typeface="Times New Roman" panose="02020603050405020304" pitchFamily="18" charset="0"/>
              </a:rPr>
              <a:t>.  </a:t>
            </a:r>
            <a:endParaRPr lang="en-SG" altLang="en-US" sz="3867" dirty="0">
              <a:latin typeface="Times New Roman" panose="02020603050405020304" pitchFamily="18" charset="0"/>
              <a:cs typeface="Times New Roman" panose="02020603050405020304" pitchFamily="18" charset="0"/>
            </a:endParaRPr>
          </a:p>
          <a:p>
            <a:pPr eaLnBrk="1" hangingPunct="1"/>
            <a:r>
              <a:rPr lang="en-SG" altLang="en-US" sz="3867" b="1" i="1" dirty="0">
                <a:latin typeface="Times New Roman" panose="02020603050405020304" pitchFamily="18" charset="0"/>
                <a:cs typeface="Times New Roman" panose="02020603050405020304" pitchFamily="18" charset="0"/>
              </a:rPr>
              <a:t>      </a:t>
            </a:r>
            <a:endParaRPr lang="en-SG" altLang="en-US" sz="3867"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4072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11">
            <a:extLst>
              <a:ext uri="{FF2B5EF4-FFF2-40B4-BE49-F238E27FC236}">
                <a16:creationId xmlns:a16="http://schemas.microsoft.com/office/drawing/2014/main" xmlns="" id="{6546D636-7A0A-4F5B-8454-91FFA96555F8}"/>
              </a:ext>
            </a:extLst>
          </p:cNvPr>
          <p:cNvSpPr txBox="1">
            <a:spLocks noChangeArrowheads="1"/>
          </p:cNvSpPr>
          <p:nvPr/>
        </p:nvSpPr>
        <p:spPr bwMode="auto">
          <a:xfrm>
            <a:off x="687918" y="5234369"/>
            <a:ext cx="11046883"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chen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lấn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xe</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buýt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mua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hàng</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5" name="WordArt 2">
            <a:extLst>
              <a:ext uri="{FF2B5EF4-FFF2-40B4-BE49-F238E27FC236}">
                <a16:creationId xmlns:a16="http://schemas.microsoft.com/office/drawing/2014/main" xmlns="" id="{24D7B1B5-0CF3-474B-AE6B-B535832BD115}"/>
              </a:ext>
            </a:extLst>
          </p:cNvPr>
          <p:cNvSpPr>
            <a:spLocks noChangeArrowheads="1" noChangeShapeType="1" noTextEdit="1"/>
          </p:cNvSpPr>
          <p:nvPr/>
        </p:nvSpPr>
        <p:spPr bwMode="auto">
          <a:xfrm>
            <a:off x="1526117" y="238011"/>
            <a:ext cx="9370483" cy="609600"/>
          </a:xfrm>
          <a:prstGeom prst="rect">
            <a:avLst/>
          </a:prstGeom>
        </p:spPr>
        <p:txBody>
          <a:bodyPr wrap="none" fromWordArt="1">
            <a:prstTxWarp prst="textPlain">
              <a:avLst>
                <a:gd name="adj" fmla="val 50593"/>
              </a:avLst>
            </a:prstTxWarp>
            <a:scene3d>
              <a:camera prst="legacyPerspectiveTopLeft"/>
              <a:lightRig rig="legacyNormal3" dir="r"/>
            </a:scene3d>
            <a:sp3d extrusionH="201600" prstMaterial="legacyMetal">
              <a:extrusionClr>
                <a:srgbClr val="FFFFFF"/>
              </a:extrusionClr>
              <a:contourClr>
                <a:srgbClr val="FF0000"/>
              </a:contourClr>
            </a:sp3d>
          </a:bodyPr>
          <a:lstStyle/>
          <a:p>
            <a:pPr algn="dist"/>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Một</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số</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biểu</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hiện</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của</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phép</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lịch</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sự</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a:t>
            </a:r>
          </a:p>
        </p:txBody>
      </p:sp>
      <p:sp>
        <p:nvSpPr>
          <p:cNvPr id="28676" name="Text Box 5">
            <a:extLst>
              <a:ext uri="{FF2B5EF4-FFF2-40B4-BE49-F238E27FC236}">
                <a16:creationId xmlns:a16="http://schemas.microsoft.com/office/drawing/2014/main" xmlns="" id="{81C21C55-CCE5-4F72-B229-69FF1D4D585C}"/>
              </a:ext>
            </a:extLst>
          </p:cNvPr>
          <p:cNvSpPr txBox="1">
            <a:spLocks noChangeArrowheads="1"/>
          </p:cNvSpPr>
          <p:nvPr/>
        </p:nvSpPr>
        <p:spPr bwMode="auto">
          <a:xfrm>
            <a:off x="603251" y="2406575"/>
            <a:ext cx="114956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Lễ</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phép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chào</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hỏi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thầy</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cô</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thân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lớn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tuổi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gặp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gỡ</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7" name="Text Box 6">
            <a:extLst>
              <a:ext uri="{FF2B5EF4-FFF2-40B4-BE49-F238E27FC236}">
                <a16:creationId xmlns:a16="http://schemas.microsoft.com/office/drawing/2014/main" xmlns="" id="{709711FD-0236-41C7-94F5-12701AA4389C}"/>
              </a:ext>
            </a:extLst>
          </p:cNvPr>
          <p:cNvSpPr txBox="1">
            <a:spLocks noChangeArrowheads="1"/>
          </p:cNvSpPr>
          <p:nvPr/>
        </p:nvSpPr>
        <p:spPr bwMode="auto">
          <a:xfrm>
            <a:off x="687918" y="1746099"/>
            <a:ext cx="92350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Biết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cảm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ơn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được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giúp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đỡ</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8" name="Text Box 7">
            <a:extLst>
              <a:ext uri="{FF2B5EF4-FFF2-40B4-BE49-F238E27FC236}">
                <a16:creationId xmlns:a16="http://schemas.microsoft.com/office/drawing/2014/main" xmlns="" id="{6AB58539-C1D4-41F2-9BCF-2315F9F06AB6}"/>
              </a:ext>
            </a:extLst>
          </p:cNvPr>
          <p:cNvSpPr txBox="1">
            <a:spLocks noChangeArrowheads="1"/>
          </p:cNvSpPr>
          <p:nvPr/>
        </p:nvSpPr>
        <p:spPr bwMode="auto">
          <a:xfrm>
            <a:off x="603251" y="3067051"/>
            <a:ext cx="92350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Biết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xin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lỗi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làm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phiền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khác</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9" name="Text Box 8">
            <a:extLst>
              <a:ext uri="{FF2B5EF4-FFF2-40B4-BE49-F238E27FC236}">
                <a16:creationId xmlns:a16="http://schemas.microsoft.com/office/drawing/2014/main" xmlns="" id="{22CCE778-EB50-412D-9AC5-7615891F454F}"/>
              </a:ext>
            </a:extLst>
          </p:cNvPr>
          <p:cNvSpPr txBox="1">
            <a:spLocks noChangeArrowheads="1"/>
          </p:cNvSpPr>
          <p:nvPr/>
        </p:nvSpPr>
        <p:spPr bwMode="auto">
          <a:xfrm>
            <a:off x="687918" y="3618153"/>
            <a:ext cx="11461749"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Gõ</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cửa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hoặc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bấm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chuông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muốn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vào</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nhà</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khác</a:t>
            </a:r>
            <a:r>
              <a:rPr lang="en-US" altLang="en-US" sz="2800" b="1" dirty="0">
                <a:solidFill>
                  <a:srgbClr val="000000"/>
                </a:solidFill>
                <a:latin typeface="Times New Roman" panose="02020603050405020304" pitchFamily="18" charset="0"/>
                <a:cs typeface="Times New Roman" panose="02020603050405020304" pitchFamily="18" charset="0"/>
              </a:rPr>
              <a:t>.</a:t>
            </a:r>
          </a:p>
        </p:txBody>
      </p:sp>
      <p:sp>
        <p:nvSpPr>
          <p:cNvPr id="28680" name="Text Box 9">
            <a:extLst>
              <a:ext uri="{FF2B5EF4-FFF2-40B4-BE49-F238E27FC236}">
                <a16:creationId xmlns:a16="http://schemas.microsoft.com/office/drawing/2014/main" xmlns="" id="{266D5646-5526-47B8-BFB1-B489CEE293B0}"/>
              </a:ext>
            </a:extLst>
          </p:cNvPr>
          <p:cNvSpPr txBox="1">
            <a:spLocks noChangeArrowheads="1"/>
          </p:cNvSpPr>
          <p:nvPr/>
        </p:nvSpPr>
        <p:spPr bwMode="auto">
          <a:xfrm>
            <a:off x="687918" y="4097868"/>
            <a:ext cx="10964333"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Ăn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uống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từ</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tốn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rơi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vãi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vừa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nhai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vừa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81" name="Text Box 10">
            <a:extLst>
              <a:ext uri="{FF2B5EF4-FFF2-40B4-BE49-F238E27FC236}">
                <a16:creationId xmlns:a16="http://schemas.microsoft.com/office/drawing/2014/main" xmlns="" id="{1DC29A67-3BEF-42DF-93B8-51A81054CBE6}"/>
              </a:ext>
            </a:extLst>
          </p:cNvPr>
          <p:cNvSpPr txBox="1">
            <a:spLocks noChangeArrowheads="1"/>
          </p:cNvSpPr>
          <p:nvPr/>
        </p:nvSpPr>
        <p:spPr bwMode="auto">
          <a:xfrm>
            <a:off x="696385" y="4705351"/>
            <a:ext cx="11603567"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a:solidFill>
                  <a:srgbClr val="000000"/>
                </a:solidFill>
                <a:latin typeface="Times New Roman" panose="02020603050405020304" pitchFamily="18" charset="0"/>
                <a:cs typeface="Times New Roman" panose="02020603050405020304" pitchFamily="18" charset="0"/>
              </a:rPr>
              <a:t>- Biết nhường nhịn, giúp đỡ em bé hoặc những người gặp khó khăn. </a:t>
            </a:r>
          </a:p>
        </p:txBody>
      </p:sp>
      <p:sp>
        <p:nvSpPr>
          <p:cNvPr id="28682" name="Text Box 12">
            <a:extLst>
              <a:ext uri="{FF2B5EF4-FFF2-40B4-BE49-F238E27FC236}">
                <a16:creationId xmlns:a16="http://schemas.microsoft.com/office/drawing/2014/main" xmlns="" id="{5BDFCA33-CF00-4299-8DDF-EFD8AB09ABEB}"/>
              </a:ext>
            </a:extLst>
          </p:cNvPr>
          <p:cNvSpPr txBox="1">
            <a:spLocks noChangeArrowheads="1"/>
          </p:cNvSpPr>
          <p:nvPr/>
        </p:nvSpPr>
        <p:spPr bwMode="auto">
          <a:xfrm>
            <a:off x="603251" y="1151352"/>
            <a:ext cx="114681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năng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nhẹ</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nhàng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nhã</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nhặn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tục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chửi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bậy</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40092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82"/>
                                        </p:tgtEl>
                                        <p:attrNameLst>
                                          <p:attrName>style.visibility</p:attrName>
                                        </p:attrNameLst>
                                      </p:cBhvr>
                                      <p:to>
                                        <p:strVal val="visible"/>
                                      </p:to>
                                    </p:set>
                                    <p:anim calcmode="lin" valueType="num">
                                      <p:cBhvr additive="base">
                                        <p:cTn id="7" dur="500" fill="hold"/>
                                        <p:tgtEl>
                                          <p:spTgt spid="28682"/>
                                        </p:tgtEl>
                                        <p:attrNameLst>
                                          <p:attrName>ppt_x</p:attrName>
                                        </p:attrNameLst>
                                      </p:cBhvr>
                                      <p:tavLst>
                                        <p:tav tm="0">
                                          <p:val>
                                            <p:strVal val="#ppt_x"/>
                                          </p:val>
                                        </p:tav>
                                        <p:tav tm="100000">
                                          <p:val>
                                            <p:strVal val="#ppt_x"/>
                                          </p:val>
                                        </p:tav>
                                      </p:tavLst>
                                    </p:anim>
                                    <p:anim calcmode="lin" valueType="num">
                                      <p:cBhvr additive="base">
                                        <p:cTn id="8" dur="500" fill="hold"/>
                                        <p:tgtEl>
                                          <p:spTgt spid="2868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677"/>
                                        </p:tgtEl>
                                        <p:attrNameLst>
                                          <p:attrName>style.visibility</p:attrName>
                                        </p:attrNameLst>
                                      </p:cBhvr>
                                      <p:to>
                                        <p:strVal val="visible"/>
                                      </p:to>
                                    </p:set>
                                    <p:anim calcmode="lin" valueType="num">
                                      <p:cBhvr additive="base">
                                        <p:cTn id="13" dur="500" fill="hold"/>
                                        <p:tgtEl>
                                          <p:spTgt spid="28677"/>
                                        </p:tgtEl>
                                        <p:attrNameLst>
                                          <p:attrName>ppt_x</p:attrName>
                                        </p:attrNameLst>
                                      </p:cBhvr>
                                      <p:tavLst>
                                        <p:tav tm="0">
                                          <p:val>
                                            <p:strVal val="#ppt_x"/>
                                          </p:val>
                                        </p:tav>
                                        <p:tav tm="100000">
                                          <p:val>
                                            <p:strVal val="#ppt_x"/>
                                          </p:val>
                                        </p:tav>
                                      </p:tavLst>
                                    </p:anim>
                                    <p:anim calcmode="lin" valueType="num">
                                      <p:cBhvr additive="base">
                                        <p:cTn id="14" dur="500" fill="hold"/>
                                        <p:tgtEl>
                                          <p:spTgt spid="2867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676"/>
                                        </p:tgtEl>
                                        <p:attrNameLst>
                                          <p:attrName>style.visibility</p:attrName>
                                        </p:attrNameLst>
                                      </p:cBhvr>
                                      <p:to>
                                        <p:strVal val="visible"/>
                                      </p:to>
                                    </p:set>
                                    <p:anim calcmode="lin" valueType="num">
                                      <p:cBhvr additive="base">
                                        <p:cTn id="19" dur="500" fill="hold"/>
                                        <p:tgtEl>
                                          <p:spTgt spid="28676"/>
                                        </p:tgtEl>
                                        <p:attrNameLst>
                                          <p:attrName>ppt_x</p:attrName>
                                        </p:attrNameLst>
                                      </p:cBhvr>
                                      <p:tavLst>
                                        <p:tav tm="0">
                                          <p:val>
                                            <p:strVal val="#ppt_x"/>
                                          </p:val>
                                        </p:tav>
                                        <p:tav tm="100000">
                                          <p:val>
                                            <p:strVal val="#ppt_x"/>
                                          </p:val>
                                        </p:tav>
                                      </p:tavLst>
                                    </p:anim>
                                    <p:anim calcmode="lin" valueType="num">
                                      <p:cBhvr additive="base">
                                        <p:cTn id="20" dur="500" fill="hold"/>
                                        <p:tgtEl>
                                          <p:spTgt spid="2867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678"/>
                                        </p:tgtEl>
                                        <p:attrNameLst>
                                          <p:attrName>style.visibility</p:attrName>
                                        </p:attrNameLst>
                                      </p:cBhvr>
                                      <p:to>
                                        <p:strVal val="visible"/>
                                      </p:to>
                                    </p:set>
                                    <p:anim calcmode="lin" valueType="num">
                                      <p:cBhvr additive="base">
                                        <p:cTn id="25" dur="500" fill="hold"/>
                                        <p:tgtEl>
                                          <p:spTgt spid="28678"/>
                                        </p:tgtEl>
                                        <p:attrNameLst>
                                          <p:attrName>ppt_x</p:attrName>
                                        </p:attrNameLst>
                                      </p:cBhvr>
                                      <p:tavLst>
                                        <p:tav tm="0">
                                          <p:val>
                                            <p:strVal val="#ppt_x"/>
                                          </p:val>
                                        </p:tav>
                                        <p:tav tm="100000">
                                          <p:val>
                                            <p:strVal val="#ppt_x"/>
                                          </p:val>
                                        </p:tav>
                                      </p:tavLst>
                                    </p:anim>
                                    <p:anim calcmode="lin" valueType="num">
                                      <p:cBhvr additive="base">
                                        <p:cTn id="26" dur="500" fill="hold"/>
                                        <p:tgtEl>
                                          <p:spTgt spid="2867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8679"/>
                                        </p:tgtEl>
                                        <p:attrNameLst>
                                          <p:attrName>style.visibility</p:attrName>
                                        </p:attrNameLst>
                                      </p:cBhvr>
                                      <p:to>
                                        <p:strVal val="visible"/>
                                      </p:to>
                                    </p:set>
                                    <p:animEffect transition="in" filter="fade">
                                      <p:cBhvr>
                                        <p:cTn id="31" dur="1000"/>
                                        <p:tgtEl>
                                          <p:spTgt spid="28679"/>
                                        </p:tgtEl>
                                      </p:cBhvr>
                                    </p:animEffect>
                                    <p:anim calcmode="lin" valueType="num">
                                      <p:cBhvr>
                                        <p:cTn id="32" dur="1000" fill="hold"/>
                                        <p:tgtEl>
                                          <p:spTgt spid="28679"/>
                                        </p:tgtEl>
                                        <p:attrNameLst>
                                          <p:attrName>ppt_x</p:attrName>
                                        </p:attrNameLst>
                                      </p:cBhvr>
                                      <p:tavLst>
                                        <p:tav tm="0">
                                          <p:val>
                                            <p:strVal val="#ppt_x"/>
                                          </p:val>
                                        </p:tav>
                                        <p:tav tm="100000">
                                          <p:val>
                                            <p:strVal val="#ppt_x"/>
                                          </p:val>
                                        </p:tav>
                                      </p:tavLst>
                                    </p:anim>
                                    <p:anim calcmode="lin" valueType="num">
                                      <p:cBhvr>
                                        <p:cTn id="33" dur="1000" fill="hold"/>
                                        <p:tgtEl>
                                          <p:spTgt spid="28679"/>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28680"/>
                                        </p:tgtEl>
                                        <p:attrNameLst>
                                          <p:attrName>style.visibility</p:attrName>
                                        </p:attrNameLst>
                                      </p:cBhvr>
                                      <p:to>
                                        <p:strVal val="visible"/>
                                      </p:to>
                                    </p:set>
                                    <p:animEffect transition="in" filter="fade">
                                      <p:cBhvr>
                                        <p:cTn id="38" dur="1000"/>
                                        <p:tgtEl>
                                          <p:spTgt spid="28680"/>
                                        </p:tgtEl>
                                      </p:cBhvr>
                                    </p:animEffect>
                                    <p:anim calcmode="lin" valueType="num">
                                      <p:cBhvr>
                                        <p:cTn id="39" dur="1000" fill="hold"/>
                                        <p:tgtEl>
                                          <p:spTgt spid="28680"/>
                                        </p:tgtEl>
                                        <p:attrNameLst>
                                          <p:attrName>ppt_x</p:attrName>
                                        </p:attrNameLst>
                                      </p:cBhvr>
                                      <p:tavLst>
                                        <p:tav tm="0">
                                          <p:val>
                                            <p:strVal val="#ppt_x"/>
                                          </p:val>
                                        </p:tav>
                                        <p:tav tm="100000">
                                          <p:val>
                                            <p:strVal val="#ppt_x"/>
                                          </p:val>
                                        </p:tav>
                                      </p:tavLst>
                                    </p:anim>
                                    <p:anim calcmode="lin" valueType="num">
                                      <p:cBhvr>
                                        <p:cTn id="40" dur="1000" fill="hold"/>
                                        <p:tgtEl>
                                          <p:spTgt spid="28680"/>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28681"/>
                                        </p:tgtEl>
                                        <p:attrNameLst>
                                          <p:attrName>style.visibility</p:attrName>
                                        </p:attrNameLst>
                                      </p:cBhvr>
                                      <p:to>
                                        <p:strVal val="visible"/>
                                      </p:to>
                                    </p:set>
                                    <p:animEffect transition="in" filter="fade">
                                      <p:cBhvr>
                                        <p:cTn id="43" dur="1000"/>
                                        <p:tgtEl>
                                          <p:spTgt spid="28681"/>
                                        </p:tgtEl>
                                      </p:cBhvr>
                                    </p:animEffect>
                                    <p:anim calcmode="lin" valueType="num">
                                      <p:cBhvr>
                                        <p:cTn id="44" dur="1000" fill="hold"/>
                                        <p:tgtEl>
                                          <p:spTgt spid="28681"/>
                                        </p:tgtEl>
                                        <p:attrNameLst>
                                          <p:attrName>ppt_x</p:attrName>
                                        </p:attrNameLst>
                                      </p:cBhvr>
                                      <p:tavLst>
                                        <p:tav tm="0">
                                          <p:val>
                                            <p:strVal val="#ppt_x"/>
                                          </p:val>
                                        </p:tav>
                                        <p:tav tm="100000">
                                          <p:val>
                                            <p:strVal val="#ppt_x"/>
                                          </p:val>
                                        </p:tav>
                                      </p:tavLst>
                                    </p:anim>
                                    <p:anim calcmode="lin" valueType="num">
                                      <p:cBhvr>
                                        <p:cTn id="45" dur="1000" fill="hold"/>
                                        <p:tgtEl>
                                          <p:spTgt spid="28681"/>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28674"/>
                                        </p:tgtEl>
                                        <p:attrNameLst>
                                          <p:attrName>style.visibility</p:attrName>
                                        </p:attrNameLst>
                                      </p:cBhvr>
                                      <p:to>
                                        <p:strVal val="visible"/>
                                      </p:to>
                                    </p:set>
                                    <p:animEffect transition="in" filter="fade">
                                      <p:cBhvr>
                                        <p:cTn id="48" dur="1000"/>
                                        <p:tgtEl>
                                          <p:spTgt spid="28674"/>
                                        </p:tgtEl>
                                      </p:cBhvr>
                                    </p:animEffect>
                                    <p:anim calcmode="lin" valueType="num">
                                      <p:cBhvr>
                                        <p:cTn id="49" dur="1000" fill="hold"/>
                                        <p:tgtEl>
                                          <p:spTgt spid="28674"/>
                                        </p:tgtEl>
                                        <p:attrNameLst>
                                          <p:attrName>ppt_x</p:attrName>
                                        </p:attrNameLst>
                                      </p:cBhvr>
                                      <p:tavLst>
                                        <p:tav tm="0">
                                          <p:val>
                                            <p:strVal val="#ppt_x"/>
                                          </p:val>
                                        </p:tav>
                                        <p:tav tm="100000">
                                          <p:val>
                                            <p:strVal val="#ppt_x"/>
                                          </p:val>
                                        </p:tav>
                                      </p:tavLst>
                                    </p:anim>
                                    <p:anim calcmode="lin" valueType="num">
                                      <p:cBhvr>
                                        <p:cTn id="50" dur="1000" fill="hold"/>
                                        <p:tgtEl>
                                          <p:spTgt spid="286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6" grpId="0"/>
      <p:bldP spid="28677" grpId="0"/>
      <p:bldP spid="28678" grpId="0"/>
      <p:bldP spid="28679" grpId="0"/>
      <p:bldP spid="28680" grpId="0"/>
      <p:bldP spid="28681" grpId="0"/>
      <p:bldP spid="2868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a:extLst>
              <a:ext uri="{FF2B5EF4-FFF2-40B4-BE49-F238E27FC236}">
                <a16:creationId xmlns:a16="http://schemas.microsoft.com/office/drawing/2014/main" xmlns="" id="{94D2A9AB-E80A-4F90-9E9C-7D9B74F6E6B1}"/>
              </a:ext>
            </a:extLst>
          </p:cNvPr>
          <p:cNvSpPr>
            <a:spLocks noChangeArrowheads="1"/>
          </p:cNvSpPr>
          <p:nvPr/>
        </p:nvSpPr>
        <p:spPr bwMode="auto">
          <a:xfrm>
            <a:off x="374073" y="1614057"/>
            <a:ext cx="11817927" cy="3545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2800" b="1" dirty="0">
                <a:latin typeface="Times New Roman" panose="02020603050405020304" pitchFamily="18" charset="0"/>
                <a:cs typeface="Times New Roman" panose="02020603050405020304" pitchFamily="18" charset="0"/>
              </a:rPr>
              <a:t>  </a:t>
            </a:r>
            <a:r>
              <a:rPr lang="en-SG" alt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cs typeface="Times New Roman" panose="02020603050405020304" pitchFamily="18" charset="0"/>
              </a:rPr>
              <a:t>Trước khi ăn cơm, phải mời người lớn và mọi người ăn cơm</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ăn cơm không nên chọn,</a:t>
            </a:r>
            <a:r>
              <a:rPr lang="en-US" alt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cs typeface="Times New Roman" panose="02020603050405020304" pitchFamily="18" charset="0"/>
              </a:rPr>
              <a:t>đảo thức ăn, phải g</a:t>
            </a:r>
            <a:r>
              <a:rPr lang="en-SG" altLang="en-US" sz="3200" b="1" dirty="0">
                <a:latin typeface="Times New Roman" panose="02020603050405020304" pitchFamily="18" charset="0"/>
                <a:cs typeface="Times New Roman" panose="02020603050405020304" pitchFamily="18" charset="0"/>
              </a:rPr>
              <a:t>ắ</a:t>
            </a:r>
            <a:r>
              <a:rPr lang="vi-VN" altLang="en-US" sz="3200" b="1" dirty="0">
                <a:latin typeface="Times New Roman" panose="02020603050405020304" pitchFamily="18" charset="0"/>
                <a:cs typeface="Times New Roman" panose="02020603050405020304" pitchFamily="18" charset="0"/>
              </a:rPr>
              <a:t>p </a:t>
            </a:r>
            <a:r>
              <a:rPr lang="en-SG" altLang="en-US" sz="3200" b="1" dirty="0" err="1">
                <a:latin typeface="Times New Roman" panose="02020603050405020304" pitchFamily="18" charset="0"/>
                <a:cs typeface="Times New Roman" panose="02020603050405020304" pitchFamily="18" charset="0"/>
              </a:rPr>
              <a:t>thức</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ăn</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theo</a:t>
            </a:r>
            <a:r>
              <a:rPr lang="en-SG" alt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cs typeface="Times New Roman" panose="02020603050405020304" pitchFamily="18" charset="0"/>
              </a:rPr>
              <a:t>trình tự</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trên</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đĩa</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hoặc</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bát</a:t>
            </a:r>
            <a:r>
              <a:rPr lang="en-SG" altLang="en-US" sz="3200" b="1" dirty="0">
                <a:latin typeface="Times New Roman" panose="02020603050405020304" pitchFamily="18" charset="0"/>
                <a:cs typeface="Times New Roman" panose="02020603050405020304" pitchFamily="18" charset="0"/>
              </a:rPr>
              <a:t>.</a:t>
            </a:r>
            <a:endParaRPr lang="vi-VN" altLang="en-US" sz="3200" b="1" dirty="0">
              <a:latin typeface="Times New Roman" panose="02020603050405020304" pitchFamily="18" charset="0"/>
              <a:cs typeface="Times New Roman" panose="02020603050405020304" pitchFamily="18" charset="0"/>
            </a:endParaRP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ăn uống không được cười đùa quá đà làm văng thức ăn</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nói phải chào thưa lễ phép.</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gặp người lớn phải cúi đầu, vòng tay chào lễ phép</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Ăn uống xong phải biết rót nước, lấy tăm mời ông bà, bố mẹ....</a:t>
            </a:r>
          </a:p>
        </p:txBody>
      </p:sp>
    </p:spTree>
    <p:extLst>
      <p:ext uri="{BB962C8B-B14F-4D97-AF65-F5344CB8AC3E}">
        <p14:creationId xmlns:p14="http://schemas.microsoft.com/office/powerpoint/2010/main" val="26536611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a:spLocks noGrp="1" noChangeArrowheads="1"/>
          </p:cNvSpPr>
          <p:nvPr>
            <p:ph type="sldNum" sz="quarter" idx="12"/>
          </p:nvPr>
        </p:nvSpPr>
        <p:spPr/>
        <p:txBody>
          <a:bodyPr/>
          <a:lstStyle/>
          <a:p>
            <a:pPr>
              <a:defRPr/>
            </a:pPr>
            <a:fld id="{0362CA45-3E4C-4A35-8B6A-27C809D7748E}" type="slidenum">
              <a:rPr lang="en-US"/>
              <a:pPr>
                <a:defRPr/>
              </a:pPr>
              <a:t>19</a:t>
            </a:fld>
            <a:endParaRPr lang="en-US"/>
          </a:p>
        </p:txBody>
      </p:sp>
      <p:sp>
        <p:nvSpPr>
          <p:cNvPr id="43010" name="Text Box 2"/>
          <p:cNvSpPr txBox="1">
            <a:spLocks noChangeArrowheads="1"/>
          </p:cNvSpPr>
          <p:nvPr/>
        </p:nvSpPr>
        <p:spPr bwMode="auto">
          <a:xfrm>
            <a:off x="1752600" y="396875"/>
            <a:ext cx="8763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accent2"/>
                </a:solidFill>
                <a:latin typeface="Arial" pitchFamily="34" charset="0"/>
                <a:cs typeface="Arial" pitchFamily="34" charset="0"/>
              </a:defRPr>
            </a:lvl1pPr>
            <a:lvl2pPr marL="742950" indent="-285750" eaLnBrk="0" hangingPunct="0">
              <a:defRPr sz="2400" b="1">
                <a:solidFill>
                  <a:schemeClr val="accent2"/>
                </a:solidFill>
                <a:latin typeface="Arial" pitchFamily="34" charset="0"/>
                <a:cs typeface="Arial" pitchFamily="34" charset="0"/>
              </a:defRPr>
            </a:lvl2pPr>
            <a:lvl3pPr marL="1143000" indent="-228600" eaLnBrk="0" hangingPunct="0">
              <a:defRPr sz="2400" b="1">
                <a:solidFill>
                  <a:schemeClr val="accent2"/>
                </a:solidFill>
                <a:latin typeface="Arial" pitchFamily="34" charset="0"/>
                <a:cs typeface="Arial" pitchFamily="34" charset="0"/>
              </a:defRPr>
            </a:lvl3pPr>
            <a:lvl4pPr marL="1600200" indent="-228600" eaLnBrk="0" hangingPunct="0">
              <a:defRPr sz="2400" b="1">
                <a:solidFill>
                  <a:schemeClr val="accent2"/>
                </a:solidFill>
                <a:latin typeface="Arial" pitchFamily="34" charset="0"/>
                <a:cs typeface="Arial" pitchFamily="34" charset="0"/>
              </a:defRPr>
            </a:lvl4pPr>
            <a:lvl5pPr marL="2057400" indent="-228600" eaLnBrk="0" hangingPunct="0">
              <a:defRPr sz="2400" b="1">
                <a:solidFill>
                  <a:schemeClr val="accent2"/>
                </a:solidFill>
                <a:latin typeface="Arial" pitchFamily="34" charset="0"/>
                <a:cs typeface="Arial" pitchFamily="34" charset="0"/>
              </a:defRPr>
            </a:lvl5pPr>
            <a:lvl6pPr marL="25146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6pPr>
            <a:lvl7pPr marL="29718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7pPr>
            <a:lvl8pPr marL="34290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8pPr>
            <a:lvl9pPr marL="38862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9pPr>
          </a:lstStyle>
          <a:p>
            <a:pPr algn="l" eaLnBrk="1" hangingPunct="1"/>
            <a:r>
              <a:rPr lang="en-US" sz="2800" dirty="0">
                <a:solidFill>
                  <a:srgbClr val="FF0000"/>
                </a:solidFill>
              </a:rPr>
              <a:t>BT4 (</a:t>
            </a:r>
            <a:r>
              <a:rPr lang="en-US" sz="2800" dirty="0" err="1">
                <a:solidFill>
                  <a:srgbClr val="FF0000"/>
                </a:solidFill>
              </a:rPr>
              <a:t>trang</a:t>
            </a:r>
            <a:r>
              <a:rPr lang="en-US" sz="2800" dirty="0">
                <a:solidFill>
                  <a:srgbClr val="FF0000"/>
                </a:solidFill>
              </a:rPr>
              <a:t> 33): </a:t>
            </a:r>
            <a:r>
              <a:rPr lang="en-US" sz="2600" b="0" i="1" dirty="0" err="1">
                <a:solidFill>
                  <a:srgbClr val="FF0000"/>
                </a:solidFill>
              </a:rPr>
              <a:t>Nếu</a:t>
            </a:r>
            <a:r>
              <a:rPr lang="en-US" sz="2600" b="0" i="1" dirty="0">
                <a:solidFill>
                  <a:srgbClr val="FF0000"/>
                </a:solidFill>
              </a:rPr>
              <a:t> </a:t>
            </a:r>
            <a:r>
              <a:rPr lang="en-US" sz="2600" b="0" i="1" dirty="0" err="1">
                <a:solidFill>
                  <a:srgbClr val="FF0000"/>
                </a:solidFill>
              </a:rPr>
              <a:t>là</a:t>
            </a:r>
            <a:r>
              <a:rPr lang="en-US" sz="2600" b="0" i="1" dirty="0">
                <a:solidFill>
                  <a:srgbClr val="FF0000"/>
                </a:solidFill>
              </a:rPr>
              <a:t> </a:t>
            </a:r>
            <a:r>
              <a:rPr lang="en-US" sz="2600" b="0" i="1" dirty="0" err="1">
                <a:solidFill>
                  <a:srgbClr val="FF0000"/>
                </a:solidFill>
              </a:rPr>
              <a:t>bạn</a:t>
            </a:r>
            <a:r>
              <a:rPr lang="en-US" sz="2600" b="0" i="1" dirty="0">
                <a:solidFill>
                  <a:srgbClr val="FF0000"/>
                </a:solidFill>
              </a:rPr>
              <a:t> </a:t>
            </a:r>
            <a:r>
              <a:rPr lang="en-US" sz="2600" b="0" i="1" dirty="0" err="1">
                <a:solidFill>
                  <a:srgbClr val="FF0000"/>
                </a:solidFill>
              </a:rPr>
              <a:t>trong</a:t>
            </a:r>
            <a:r>
              <a:rPr lang="en-US" sz="2600" b="0" i="1" dirty="0">
                <a:solidFill>
                  <a:srgbClr val="FF0000"/>
                </a:solidFill>
              </a:rPr>
              <a:t> </a:t>
            </a:r>
            <a:r>
              <a:rPr lang="en-US" sz="2600" b="0" i="1" dirty="0" err="1">
                <a:solidFill>
                  <a:srgbClr val="FF0000"/>
                </a:solidFill>
              </a:rPr>
              <a:t>tình</a:t>
            </a:r>
            <a:r>
              <a:rPr lang="en-US" sz="2600" b="0" i="1" dirty="0">
                <a:solidFill>
                  <a:srgbClr val="FF0000"/>
                </a:solidFill>
              </a:rPr>
              <a:t> </a:t>
            </a:r>
            <a:r>
              <a:rPr lang="en-US" sz="2600" b="0" i="1" dirty="0" err="1">
                <a:solidFill>
                  <a:srgbClr val="FF0000"/>
                </a:solidFill>
              </a:rPr>
              <a:t>huống</a:t>
            </a:r>
            <a:r>
              <a:rPr lang="en-US" sz="2600" b="0" i="1" dirty="0">
                <a:solidFill>
                  <a:srgbClr val="FF0000"/>
                </a:solidFill>
              </a:rPr>
              <a:t> </a:t>
            </a:r>
            <a:r>
              <a:rPr lang="en-US" sz="2600" b="0" i="1" dirty="0" err="1">
                <a:solidFill>
                  <a:srgbClr val="FF0000"/>
                </a:solidFill>
              </a:rPr>
              <a:t>sau</a:t>
            </a:r>
            <a:r>
              <a:rPr lang="en-US" sz="2600" b="0" i="1" dirty="0">
                <a:solidFill>
                  <a:srgbClr val="FF0000"/>
                </a:solidFill>
              </a:rPr>
              <a:t>, </a:t>
            </a:r>
            <a:r>
              <a:rPr lang="en-US" sz="2600" b="0" i="1" dirty="0" err="1">
                <a:solidFill>
                  <a:srgbClr val="FF0000"/>
                </a:solidFill>
              </a:rPr>
              <a:t>em</a:t>
            </a:r>
            <a:r>
              <a:rPr lang="en-US" sz="2600" b="0" i="1" dirty="0">
                <a:solidFill>
                  <a:srgbClr val="FF0000"/>
                </a:solidFill>
              </a:rPr>
              <a:t> </a:t>
            </a:r>
            <a:r>
              <a:rPr lang="en-US" sz="2600" b="0" i="1" dirty="0" err="1">
                <a:solidFill>
                  <a:srgbClr val="FF0000"/>
                </a:solidFill>
              </a:rPr>
              <a:t>sẽ</a:t>
            </a:r>
            <a:r>
              <a:rPr lang="en-US" sz="2600" b="0" i="1" dirty="0">
                <a:solidFill>
                  <a:srgbClr val="FF0000"/>
                </a:solidFill>
              </a:rPr>
              <a:t> </a:t>
            </a:r>
            <a:r>
              <a:rPr lang="en-US" sz="2600" b="0" i="1" dirty="0" err="1">
                <a:solidFill>
                  <a:srgbClr val="FF0000"/>
                </a:solidFill>
              </a:rPr>
              <a:t>làm</a:t>
            </a:r>
            <a:r>
              <a:rPr lang="en-US" sz="2600" b="0" i="1" dirty="0">
                <a:solidFill>
                  <a:srgbClr val="FF0000"/>
                </a:solidFill>
              </a:rPr>
              <a:t> </a:t>
            </a:r>
            <a:r>
              <a:rPr lang="en-US" sz="2600" b="0" i="1" dirty="0" err="1">
                <a:solidFill>
                  <a:srgbClr val="FF0000"/>
                </a:solidFill>
              </a:rPr>
              <a:t>gì</a:t>
            </a:r>
            <a:r>
              <a:rPr lang="en-US" sz="2600" b="0" i="1" dirty="0">
                <a:solidFill>
                  <a:srgbClr val="FF0000"/>
                </a:solidFill>
              </a:rPr>
              <a:t>?</a:t>
            </a:r>
            <a:endParaRPr lang="en-US" sz="2600" i="1" dirty="0">
              <a:solidFill>
                <a:srgbClr val="FF0000"/>
              </a:solidFill>
            </a:endParaRPr>
          </a:p>
        </p:txBody>
      </p:sp>
      <p:sp>
        <p:nvSpPr>
          <p:cNvPr id="43012" name="Text Box 4"/>
          <p:cNvSpPr txBox="1">
            <a:spLocks noChangeArrowheads="1"/>
          </p:cNvSpPr>
          <p:nvPr/>
        </p:nvSpPr>
        <p:spPr bwMode="auto">
          <a:xfrm>
            <a:off x="1905000" y="1981201"/>
            <a:ext cx="8153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sz="2400" b="1">
                <a:solidFill>
                  <a:schemeClr val="accent2"/>
                </a:solidFill>
                <a:latin typeface="Arial" pitchFamily="34" charset="0"/>
                <a:cs typeface="Arial" pitchFamily="34" charset="0"/>
              </a:defRPr>
            </a:lvl1pPr>
            <a:lvl2pPr marL="742950" indent="-285750" eaLnBrk="0" hangingPunct="0">
              <a:defRPr sz="2400" b="1">
                <a:solidFill>
                  <a:schemeClr val="accent2"/>
                </a:solidFill>
                <a:latin typeface="Arial" pitchFamily="34" charset="0"/>
                <a:cs typeface="Arial" pitchFamily="34" charset="0"/>
              </a:defRPr>
            </a:lvl2pPr>
            <a:lvl3pPr marL="1143000" indent="-228600" eaLnBrk="0" hangingPunct="0">
              <a:defRPr sz="2400" b="1">
                <a:solidFill>
                  <a:schemeClr val="accent2"/>
                </a:solidFill>
                <a:latin typeface="Arial" pitchFamily="34" charset="0"/>
                <a:cs typeface="Arial" pitchFamily="34" charset="0"/>
              </a:defRPr>
            </a:lvl3pPr>
            <a:lvl4pPr marL="1600200" indent="-228600" eaLnBrk="0" hangingPunct="0">
              <a:defRPr sz="2400" b="1">
                <a:solidFill>
                  <a:schemeClr val="accent2"/>
                </a:solidFill>
                <a:latin typeface="Arial" pitchFamily="34" charset="0"/>
                <a:cs typeface="Arial" pitchFamily="34" charset="0"/>
              </a:defRPr>
            </a:lvl4pPr>
            <a:lvl5pPr marL="2057400" indent="-228600" eaLnBrk="0" hangingPunct="0">
              <a:defRPr sz="2400" b="1">
                <a:solidFill>
                  <a:schemeClr val="accent2"/>
                </a:solidFill>
                <a:latin typeface="Arial" pitchFamily="34" charset="0"/>
                <a:cs typeface="Arial" pitchFamily="34" charset="0"/>
              </a:defRPr>
            </a:lvl5pPr>
            <a:lvl6pPr marL="25146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6pPr>
            <a:lvl7pPr marL="29718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7pPr>
            <a:lvl8pPr marL="34290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8pPr>
            <a:lvl9pPr marL="38862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9pPr>
          </a:lstStyle>
          <a:p>
            <a:pPr algn="l" eaLnBrk="1" hangingPunct="1"/>
            <a:r>
              <a:rPr lang="en-US" b="0">
                <a:solidFill>
                  <a:srgbClr val="000000"/>
                </a:solidFill>
              </a:rPr>
              <a:t>a) Tiến sang nhà Linh, hai bạn cùng chơi đồ chơi thật vui vẻ. Chẳng may, Tiến lỡ tay làm hỏng đồ chơi của Linh.</a:t>
            </a:r>
            <a:br>
              <a:rPr lang="en-US" b="0">
                <a:solidFill>
                  <a:srgbClr val="000000"/>
                </a:solidFill>
              </a:rPr>
            </a:br>
            <a:r>
              <a:rPr lang="en-US" b="0">
                <a:solidFill>
                  <a:srgbClr val="000000"/>
                </a:solidFill>
              </a:rPr>
              <a:t>    </a:t>
            </a:r>
            <a:r>
              <a:rPr lang="en-US" i="1">
                <a:solidFill>
                  <a:srgbClr val="000000"/>
                </a:solidFill>
              </a:rPr>
              <a:t>Theo em, hai bạn cần làm gì khi đó?</a:t>
            </a:r>
          </a:p>
        </p:txBody>
      </p:sp>
      <p:sp>
        <p:nvSpPr>
          <p:cNvPr id="43013" name="Text Box 5"/>
          <p:cNvSpPr txBox="1">
            <a:spLocks noChangeArrowheads="1"/>
          </p:cNvSpPr>
          <p:nvPr/>
        </p:nvSpPr>
        <p:spPr bwMode="auto">
          <a:xfrm>
            <a:off x="1905000" y="3429000"/>
            <a:ext cx="81534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sz="2400" b="1">
                <a:solidFill>
                  <a:schemeClr val="accent2"/>
                </a:solidFill>
                <a:latin typeface="Arial" pitchFamily="34" charset="0"/>
                <a:cs typeface="Arial" pitchFamily="34" charset="0"/>
              </a:defRPr>
            </a:lvl1pPr>
            <a:lvl2pPr marL="742950" indent="-285750" eaLnBrk="0" hangingPunct="0">
              <a:defRPr sz="2400" b="1">
                <a:solidFill>
                  <a:schemeClr val="accent2"/>
                </a:solidFill>
                <a:latin typeface="Arial" pitchFamily="34" charset="0"/>
                <a:cs typeface="Arial" pitchFamily="34" charset="0"/>
              </a:defRPr>
            </a:lvl2pPr>
            <a:lvl3pPr marL="1143000" indent="-228600" eaLnBrk="0" hangingPunct="0">
              <a:defRPr sz="2400" b="1">
                <a:solidFill>
                  <a:schemeClr val="accent2"/>
                </a:solidFill>
                <a:latin typeface="Arial" pitchFamily="34" charset="0"/>
                <a:cs typeface="Arial" pitchFamily="34" charset="0"/>
              </a:defRPr>
            </a:lvl3pPr>
            <a:lvl4pPr marL="1600200" indent="-228600" eaLnBrk="0" hangingPunct="0">
              <a:defRPr sz="2400" b="1">
                <a:solidFill>
                  <a:schemeClr val="accent2"/>
                </a:solidFill>
                <a:latin typeface="Arial" pitchFamily="34" charset="0"/>
                <a:cs typeface="Arial" pitchFamily="34" charset="0"/>
              </a:defRPr>
            </a:lvl4pPr>
            <a:lvl5pPr marL="2057400" indent="-228600" eaLnBrk="0" hangingPunct="0">
              <a:defRPr sz="2400" b="1">
                <a:solidFill>
                  <a:schemeClr val="accent2"/>
                </a:solidFill>
                <a:latin typeface="Arial" pitchFamily="34" charset="0"/>
                <a:cs typeface="Arial" pitchFamily="34" charset="0"/>
              </a:defRPr>
            </a:lvl5pPr>
            <a:lvl6pPr marL="25146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6pPr>
            <a:lvl7pPr marL="29718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7pPr>
            <a:lvl8pPr marL="34290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8pPr>
            <a:lvl9pPr marL="3886200" indent="-228600" algn="ctr" eaLnBrk="0" fontAlgn="base" hangingPunct="0">
              <a:spcBef>
                <a:spcPct val="50000"/>
              </a:spcBef>
              <a:spcAft>
                <a:spcPct val="0"/>
              </a:spcAft>
              <a:defRPr sz="2400" b="1">
                <a:solidFill>
                  <a:schemeClr val="accent2"/>
                </a:solidFill>
                <a:latin typeface="Arial" pitchFamily="34" charset="0"/>
                <a:cs typeface="Arial" pitchFamily="34" charset="0"/>
              </a:defRPr>
            </a:lvl9pPr>
          </a:lstStyle>
          <a:p>
            <a:pPr algn="l" eaLnBrk="1" hangingPunct="1"/>
            <a:r>
              <a:rPr lang="en-US" b="0">
                <a:solidFill>
                  <a:srgbClr val="000000"/>
                </a:solidFill>
              </a:rPr>
              <a:t>b) Thành và mấy bạn nam chơi đá bóng ở sân đình, chẳng may để bóng rơi trúng vào người một bạn gái đi ngang qua. </a:t>
            </a:r>
            <a:br>
              <a:rPr lang="en-US" b="0">
                <a:solidFill>
                  <a:srgbClr val="000000"/>
                </a:solidFill>
              </a:rPr>
            </a:br>
            <a:r>
              <a:rPr lang="en-US" b="0">
                <a:solidFill>
                  <a:srgbClr val="000000"/>
                </a:solidFill>
              </a:rPr>
              <a:t>    </a:t>
            </a:r>
            <a:r>
              <a:rPr lang="en-US" i="1">
                <a:solidFill>
                  <a:srgbClr val="000000"/>
                </a:solidFill>
              </a:rPr>
              <a:t>Thành và các bạn nam nên làm gì trong tình huống đó?</a:t>
            </a:r>
          </a:p>
        </p:txBody>
      </p:sp>
    </p:spTree>
    <p:extLst>
      <p:ext uri="{BB962C8B-B14F-4D97-AF65-F5344CB8AC3E}">
        <p14:creationId xmlns:p14="http://schemas.microsoft.com/office/powerpoint/2010/main" val="1599654449"/>
      </p:ext>
    </p:extLst>
  </p:cSld>
  <p:clrMapOvr>
    <a:masterClrMapping/>
  </p:clrMapOvr>
  <p:transition>
    <p:pu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 calcmode="lin" valueType="num">
                                      <p:cBhvr additive="base">
                                        <p:cTn id="7" dur="1000" fill="hold"/>
                                        <p:tgtEl>
                                          <p:spTgt spid="43010"/>
                                        </p:tgtEl>
                                        <p:attrNameLst>
                                          <p:attrName>ppt_x</p:attrName>
                                        </p:attrNameLst>
                                      </p:cBhvr>
                                      <p:tavLst>
                                        <p:tav tm="0">
                                          <p:val>
                                            <p:strVal val="0-#ppt_w/2"/>
                                          </p:val>
                                        </p:tav>
                                        <p:tav tm="100000">
                                          <p:val>
                                            <p:strVal val="#ppt_x"/>
                                          </p:val>
                                        </p:tav>
                                      </p:tavLst>
                                    </p:anim>
                                    <p:anim calcmode="lin" valueType="num">
                                      <p:cBhvr additive="base">
                                        <p:cTn id="8" dur="1000" fill="hold"/>
                                        <p:tgtEl>
                                          <p:spTgt spid="4301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grpId="0" nodeType="clickEffect">
                                  <p:stCondLst>
                                    <p:cond delay="0"/>
                                  </p:stCondLst>
                                  <p:iterate type="lt">
                                    <p:tmPct val="0"/>
                                  </p:iterate>
                                  <p:childTnLst>
                                    <p:set>
                                      <p:cBhvr>
                                        <p:cTn id="12" dur="1" fill="hold">
                                          <p:stCondLst>
                                            <p:cond delay="0"/>
                                          </p:stCondLst>
                                        </p:cTn>
                                        <p:tgtEl>
                                          <p:spTgt spid="43012"/>
                                        </p:tgtEl>
                                        <p:attrNameLst>
                                          <p:attrName>style.visibility</p:attrName>
                                        </p:attrNameLst>
                                      </p:cBhvr>
                                      <p:to>
                                        <p:strVal val="visible"/>
                                      </p:to>
                                    </p:set>
                                    <p:anim calcmode="lin" valueType="num">
                                      <p:cBhvr>
                                        <p:cTn id="13" dur="1000" fill="hold"/>
                                        <p:tgtEl>
                                          <p:spTgt spid="43012"/>
                                        </p:tgtEl>
                                        <p:attrNameLst>
                                          <p:attrName>ppt_w</p:attrName>
                                        </p:attrNameLst>
                                      </p:cBhvr>
                                      <p:tavLst>
                                        <p:tav tm="0">
                                          <p:val>
                                            <p:fltVal val="0"/>
                                          </p:val>
                                        </p:tav>
                                        <p:tav tm="100000">
                                          <p:val>
                                            <p:strVal val="#ppt_w"/>
                                          </p:val>
                                        </p:tav>
                                      </p:tavLst>
                                    </p:anim>
                                    <p:anim calcmode="lin" valueType="num">
                                      <p:cBhvr>
                                        <p:cTn id="14" dur="1000" fill="hold"/>
                                        <p:tgtEl>
                                          <p:spTgt spid="43012"/>
                                        </p:tgtEl>
                                        <p:attrNameLst>
                                          <p:attrName>ppt_h</p:attrName>
                                        </p:attrNameLst>
                                      </p:cBhvr>
                                      <p:tavLst>
                                        <p:tav tm="0">
                                          <p:val>
                                            <p:fltVal val="0"/>
                                          </p:val>
                                        </p:tav>
                                        <p:tav tm="100000">
                                          <p:val>
                                            <p:strVal val="#ppt_h"/>
                                          </p:val>
                                        </p:tav>
                                      </p:tavLst>
                                    </p:anim>
                                    <p:animEffect transition="in" filter="fade">
                                      <p:cBhvr>
                                        <p:cTn id="15" dur="1000"/>
                                        <p:tgtEl>
                                          <p:spTgt spid="4301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0" fill="hold" grpId="0" nodeType="clickEffect">
                                  <p:stCondLst>
                                    <p:cond delay="0"/>
                                  </p:stCondLst>
                                  <p:iterate type="lt">
                                    <p:tmPct val="0"/>
                                  </p:iterate>
                                  <p:childTnLst>
                                    <p:set>
                                      <p:cBhvr>
                                        <p:cTn id="19" dur="1" fill="hold">
                                          <p:stCondLst>
                                            <p:cond delay="0"/>
                                          </p:stCondLst>
                                        </p:cTn>
                                        <p:tgtEl>
                                          <p:spTgt spid="43013"/>
                                        </p:tgtEl>
                                        <p:attrNameLst>
                                          <p:attrName>style.visibility</p:attrName>
                                        </p:attrNameLst>
                                      </p:cBhvr>
                                      <p:to>
                                        <p:strVal val="visible"/>
                                      </p:to>
                                    </p:set>
                                    <p:anim calcmode="lin" valueType="num">
                                      <p:cBhvr>
                                        <p:cTn id="20" dur="1000" fill="hold"/>
                                        <p:tgtEl>
                                          <p:spTgt spid="43013"/>
                                        </p:tgtEl>
                                        <p:attrNameLst>
                                          <p:attrName>ppt_w</p:attrName>
                                        </p:attrNameLst>
                                      </p:cBhvr>
                                      <p:tavLst>
                                        <p:tav tm="0">
                                          <p:val>
                                            <p:fltVal val="0"/>
                                          </p:val>
                                        </p:tav>
                                        <p:tav tm="100000">
                                          <p:val>
                                            <p:strVal val="#ppt_w"/>
                                          </p:val>
                                        </p:tav>
                                      </p:tavLst>
                                    </p:anim>
                                    <p:anim calcmode="lin" valueType="num">
                                      <p:cBhvr>
                                        <p:cTn id="21" dur="1000" fill="hold"/>
                                        <p:tgtEl>
                                          <p:spTgt spid="43013"/>
                                        </p:tgtEl>
                                        <p:attrNameLst>
                                          <p:attrName>ppt_h</p:attrName>
                                        </p:attrNameLst>
                                      </p:cBhvr>
                                      <p:tavLst>
                                        <p:tav tm="0">
                                          <p:val>
                                            <p:fltVal val="0"/>
                                          </p:val>
                                        </p:tav>
                                        <p:tav tm="100000">
                                          <p:val>
                                            <p:strVal val="#ppt_h"/>
                                          </p:val>
                                        </p:tav>
                                      </p:tavLst>
                                    </p:anim>
                                    <p:animEffect transition="in" filter="fade">
                                      <p:cBhvr>
                                        <p:cTn id="22" dur="1000"/>
                                        <p:tgtEl>
                                          <p:spTgt spid="430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3012" grpId="0"/>
      <p:bldP spid="430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WordArt 2">
            <a:extLst>
              <a:ext uri="{FF2B5EF4-FFF2-40B4-BE49-F238E27FC236}">
                <a16:creationId xmlns:a16="http://schemas.microsoft.com/office/drawing/2014/main" xmlns="" id="{B4933D2A-EDD5-43F7-9B54-B3A8F47FCE64}"/>
              </a:ext>
            </a:extLst>
          </p:cNvPr>
          <p:cNvSpPr>
            <a:spLocks noChangeArrowheads="1" noChangeShapeType="1" noTextEdit="1"/>
          </p:cNvSpPr>
          <p:nvPr/>
        </p:nvSpPr>
        <p:spPr bwMode="auto">
          <a:xfrm>
            <a:off x="2641600" y="1600200"/>
            <a:ext cx="6604000" cy="1219200"/>
          </a:xfrm>
          <a:prstGeom prst="rect">
            <a:avLst/>
          </a:prstGeom>
        </p:spPr>
        <p:txBody>
          <a:bodyPr wrap="none" fromWordArt="1">
            <a:prstTxWarp prst="textDeflate">
              <a:avLst>
                <a:gd name="adj" fmla="val 18750"/>
              </a:avLst>
            </a:prstTxWarp>
          </a:bodyPr>
          <a:lstStyle/>
          <a:p>
            <a:pPr algn="ctr"/>
            <a:r>
              <a:rPr lang="en-US" sz="3867" b="1" kern="10">
                <a:ln w="25400">
                  <a:solidFill>
                    <a:srgbClr val="800000"/>
                  </a:solidFill>
                  <a:round/>
                  <a:headEnd/>
                  <a:tailEnd/>
                </a:ln>
                <a:solidFill>
                  <a:srgbClr val="FF0000"/>
                </a:solidFill>
                <a:latin typeface="Times New Roman" panose="02020603050405020304" pitchFamily="18" charset="0"/>
                <a:cs typeface="Times New Roman" panose="02020603050405020304" pitchFamily="18" charset="0"/>
              </a:rPr>
              <a:t>HOẠT ĐỘNG 1:</a:t>
            </a:r>
          </a:p>
        </p:txBody>
      </p:sp>
      <p:sp>
        <p:nvSpPr>
          <p:cNvPr id="232452" name="WordArt 4">
            <a:extLst>
              <a:ext uri="{FF2B5EF4-FFF2-40B4-BE49-F238E27FC236}">
                <a16:creationId xmlns:a16="http://schemas.microsoft.com/office/drawing/2014/main" xmlns="" id="{8E61695D-DB22-48CF-9CAE-47061318C06F}"/>
              </a:ext>
            </a:extLst>
          </p:cNvPr>
          <p:cNvSpPr>
            <a:spLocks noChangeArrowheads="1" noChangeShapeType="1" noTextEdit="1"/>
          </p:cNvSpPr>
          <p:nvPr/>
        </p:nvSpPr>
        <p:spPr bwMode="auto">
          <a:xfrm>
            <a:off x="2235200" y="3276600"/>
            <a:ext cx="7721600" cy="1295400"/>
          </a:xfrm>
          <a:prstGeom prst="rect">
            <a:avLst/>
          </a:prstGeom>
        </p:spPr>
        <p:txBody>
          <a:bodyPr wrap="none" fromWordArt="1">
            <a:prstTxWarp prst="textPlain">
              <a:avLst>
                <a:gd name="adj" fmla="val 50000"/>
              </a:avLst>
            </a:prstTxWarp>
          </a:bodyPr>
          <a:lstStyle/>
          <a:p>
            <a:pPr algn="ctr"/>
            <a:r>
              <a:rPr lang="en-US" sz="2933" b="1" kern="10">
                <a:ln w="9525">
                  <a:solidFill>
                    <a:srgbClr val="006600"/>
                  </a:solidFill>
                  <a:round/>
                  <a:headEnd/>
                  <a:tailEnd/>
                </a:ln>
                <a:solidFill>
                  <a:srgbClr val="0000FF"/>
                </a:solidFill>
                <a:latin typeface="Times New Roman" panose="02020603050405020304" pitchFamily="18" charset="0"/>
                <a:cs typeface="Times New Roman" panose="02020603050405020304" pitchFamily="18" charset="0"/>
              </a:rPr>
              <a:t>KỂ CHUYỆN</a:t>
            </a:r>
          </a:p>
        </p:txBody>
      </p:sp>
    </p:spTree>
    <p:extLst>
      <p:ext uri="{BB962C8B-B14F-4D97-AF65-F5344CB8AC3E}">
        <p14:creationId xmlns:p14="http://schemas.microsoft.com/office/powerpoint/2010/main" val="3631048064"/>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32450"/>
                                        </p:tgtEl>
                                        <p:attrNameLst>
                                          <p:attrName>style.visibility</p:attrName>
                                        </p:attrNameLst>
                                      </p:cBhvr>
                                      <p:to>
                                        <p:strVal val="visible"/>
                                      </p:to>
                                    </p:set>
                                    <p:animEffect transition="in" filter="box(in)">
                                      <p:cBhvr>
                                        <p:cTn id="7" dur="500"/>
                                        <p:tgtEl>
                                          <p:spTgt spid="232450"/>
                                        </p:tgtEl>
                                      </p:cBhvr>
                                    </p:animEffect>
                                  </p:childTnLst>
                                </p:cTn>
                              </p:par>
                              <p:par>
                                <p:cTn id="8" presetID="5" presetClass="entr" presetSubtype="10" fill="hold" nodeType="withEffect">
                                  <p:stCondLst>
                                    <p:cond delay="0"/>
                                  </p:stCondLst>
                                  <p:childTnLst>
                                    <p:set>
                                      <p:cBhvr>
                                        <p:cTn id="9" dur="1" fill="hold">
                                          <p:stCondLst>
                                            <p:cond delay="0"/>
                                          </p:stCondLst>
                                        </p:cTn>
                                        <p:tgtEl>
                                          <p:spTgt spid="232452"/>
                                        </p:tgtEl>
                                        <p:attrNameLst>
                                          <p:attrName>style.visibility</p:attrName>
                                        </p:attrNameLst>
                                      </p:cBhvr>
                                      <p:to>
                                        <p:strVal val="visible"/>
                                      </p:to>
                                    </p:set>
                                    <p:animEffect transition="in" filter="checkerboard(across)">
                                      <p:cBhvr>
                                        <p:cTn id="10" dur="500"/>
                                        <p:tgtEl>
                                          <p:spTgt spid="232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WordArt 2">
            <a:extLst>
              <a:ext uri="{FF2B5EF4-FFF2-40B4-BE49-F238E27FC236}">
                <a16:creationId xmlns:a16="http://schemas.microsoft.com/office/drawing/2014/main" xmlns="" id="{01964B92-910F-4EA6-8D78-36A8BBD946E0}"/>
              </a:ext>
            </a:extLst>
          </p:cNvPr>
          <p:cNvSpPr>
            <a:spLocks noChangeArrowheads="1" noChangeShapeType="1" noTextEdit="1"/>
          </p:cNvSpPr>
          <p:nvPr/>
        </p:nvSpPr>
        <p:spPr bwMode="auto">
          <a:xfrm>
            <a:off x="2260217" y="-110836"/>
            <a:ext cx="8851130" cy="1219200"/>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contourClr>
                <a:srgbClr val="FFFF00"/>
              </a:contourClr>
            </a:sp3d>
          </a:bodyPr>
          <a:lstStyle/>
          <a:p>
            <a:pPr algn="dist"/>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Một</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số</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câu</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ca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dao</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tục</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ngữ</a:t>
            </a:r>
            <a:endPar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endParaRPr>
          </a:p>
          <a:p>
            <a:pPr algn="dist"/>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thể</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hiện</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phép</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lịch</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sự</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p>
        </p:txBody>
      </p:sp>
      <p:sp>
        <p:nvSpPr>
          <p:cNvPr id="32771" name="Text Box 4">
            <a:extLst>
              <a:ext uri="{FF2B5EF4-FFF2-40B4-BE49-F238E27FC236}">
                <a16:creationId xmlns:a16="http://schemas.microsoft.com/office/drawing/2014/main" xmlns="" id="{2E4C7BC9-24BA-4AD4-803B-08E81A0D2508}"/>
              </a:ext>
            </a:extLst>
          </p:cNvPr>
          <p:cNvSpPr txBox="1">
            <a:spLocks noChangeArrowheads="1"/>
          </p:cNvSpPr>
          <p:nvPr/>
        </p:nvSpPr>
        <p:spPr bwMode="auto">
          <a:xfrm>
            <a:off x="1325226" y="2058046"/>
            <a:ext cx="10210800"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1.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chẳng</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mất</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tiền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mua</a:t>
            </a:r>
            <a:r>
              <a:rPr lang="en-US" altLang="en-US" sz="3867" b="1" dirty="0">
                <a:solidFill>
                  <a:srgbClr val="000099"/>
                </a:solidFill>
                <a:latin typeface="Times New Roman" panose="02020603050405020304" pitchFamily="18" charset="0"/>
                <a:cs typeface="Times New Roman" panose="02020603050405020304" pitchFamily="18" charset="0"/>
              </a:rPr>
              <a:t/>
            </a:r>
            <a:br>
              <a:rPr lang="en-US" altLang="en-US" sz="3867" b="1" dirty="0">
                <a:solidFill>
                  <a:srgbClr val="000099"/>
                </a:solidFill>
                <a:latin typeface="Times New Roman" panose="02020603050405020304" pitchFamily="18" charset="0"/>
                <a:cs typeface="Times New Roman" panose="02020603050405020304" pitchFamily="18" charset="0"/>
              </a:rPr>
            </a:b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Lựa</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mà</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vừa</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lòng</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nhau</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
        <p:nvSpPr>
          <p:cNvPr id="32772" name="Text Box 5">
            <a:extLst>
              <a:ext uri="{FF2B5EF4-FFF2-40B4-BE49-F238E27FC236}">
                <a16:creationId xmlns:a16="http://schemas.microsoft.com/office/drawing/2014/main" xmlns="" id="{0C790036-2973-4F1F-AE62-CBBFBD93EDC2}"/>
              </a:ext>
            </a:extLst>
          </p:cNvPr>
          <p:cNvSpPr txBox="1">
            <a:spLocks noChangeArrowheads="1"/>
          </p:cNvSpPr>
          <p:nvPr/>
        </p:nvSpPr>
        <p:spPr bwMode="auto">
          <a:xfrm>
            <a:off x="1534776" y="3643746"/>
            <a:ext cx="9791700"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2.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ăn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gói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mở</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
        <p:nvSpPr>
          <p:cNvPr id="32773" name="Text Box 6">
            <a:extLst>
              <a:ext uri="{FF2B5EF4-FFF2-40B4-BE49-F238E27FC236}">
                <a16:creationId xmlns:a16="http://schemas.microsoft.com/office/drawing/2014/main" xmlns="" id="{F74F2FA3-20AB-4731-A799-0D5F887D0BB5}"/>
              </a:ext>
            </a:extLst>
          </p:cNvPr>
          <p:cNvSpPr txBox="1">
            <a:spLocks noChangeArrowheads="1"/>
          </p:cNvSpPr>
          <p:nvPr/>
        </p:nvSpPr>
        <p:spPr bwMode="auto">
          <a:xfrm>
            <a:off x="1534776" y="4634347"/>
            <a:ext cx="6631517"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3.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chào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cao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hơn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mâm</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cỗ</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363838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ubtitle 7">
            <a:extLst>
              <a:ext uri="{FF2B5EF4-FFF2-40B4-BE49-F238E27FC236}">
                <a16:creationId xmlns:a16="http://schemas.microsoft.com/office/drawing/2014/main" xmlns="" id="{753727DF-AABB-4B05-B012-24818E6444EB}"/>
              </a:ext>
            </a:extLst>
          </p:cNvPr>
          <p:cNvSpPr>
            <a:spLocks/>
          </p:cNvSpPr>
          <p:nvPr/>
        </p:nvSpPr>
        <p:spPr bwMode="auto">
          <a:xfrm>
            <a:off x="812800" y="762000"/>
            <a:ext cx="1107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20000"/>
              </a:spcBef>
            </a:pPr>
            <a:endParaRPr lang="en-US" altLang="en-US" sz="2933" b="1">
              <a:solidFill>
                <a:srgbClr val="000099"/>
              </a:solidFill>
            </a:endParaRPr>
          </a:p>
        </p:txBody>
      </p:sp>
      <p:sp>
        <p:nvSpPr>
          <p:cNvPr id="12291" name="Subtitle 7">
            <a:extLst>
              <a:ext uri="{FF2B5EF4-FFF2-40B4-BE49-F238E27FC236}">
                <a16:creationId xmlns:a16="http://schemas.microsoft.com/office/drawing/2014/main" xmlns="" id="{D5C14C8F-8DD5-4898-AC35-3DFB156CCC1A}"/>
              </a:ext>
            </a:extLst>
          </p:cNvPr>
          <p:cNvSpPr>
            <a:spLocks/>
          </p:cNvSpPr>
          <p:nvPr/>
        </p:nvSpPr>
        <p:spPr bwMode="auto">
          <a:xfrm>
            <a:off x="812800" y="5334000"/>
            <a:ext cx="10464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20000"/>
              </a:spcBef>
            </a:pPr>
            <a:endParaRPr lang="en-US" altLang="en-US" sz="2933" b="1">
              <a:solidFill>
                <a:srgbClr val="000099"/>
              </a:solidFill>
            </a:endParaRPr>
          </a:p>
        </p:txBody>
      </p:sp>
      <p:sp>
        <p:nvSpPr>
          <p:cNvPr id="223255" name="WordArt 23">
            <a:extLst>
              <a:ext uri="{FF2B5EF4-FFF2-40B4-BE49-F238E27FC236}">
                <a16:creationId xmlns:a16="http://schemas.microsoft.com/office/drawing/2014/main" xmlns="" id="{842E0EB7-E8FA-4093-A15A-55CE68B55786}"/>
              </a:ext>
            </a:extLst>
          </p:cNvPr>
          <p:cNvSpPr>
            <a:spLocks noChangeArrowheads="1" noChangeShapeType="1" noTextEdit="1"/>
          </p:cNvSpPr>
          <p:nvPr/>
        </p:nvSpPr>
        <p:spPr bwMode="auto">
          <a:xfrm>
            <a:off x="2272146" y="-89808"/>
            <a:ext cx="7924800" cy="1295400"/>
          </a:xfrm>
          <a:prstGeom prst="rect">
            <a:avLst/>
          </a:prstGeom>
        </p:spPr>
        <p:txBody>
          <a:bodyPr wrap="none" fromWordArt="1">
            <a:prstTxWarp prst="textDeflate">
              <a:avLst>
                <a:gd name="adj" fmla="val 18750"/>
              </a:avLst>
            </a:prstTxWarp>
          </a:bodyPr>
          <a:lstStyle/>
          <a:p>
            <a:pPr algn="ctr"/>
            <a:r>
              <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rPr>
              <a:t>CHUYỆN Ở TIỆM MAY</a:t>
            </a:r>
          </a:p>
        </p:txBody>
      </p:sp>
      <p:sp>
        <p:nvSpPr>
          <p:cNvPr id="12293" name="Text Box 24">
            <a:extLst>
              <a:ext uri="{FF2B5EF4-FFF2-40B4-BE49-F238E27FC236}">
                <a16:creationId xmlns:a16="http://schemas.microsoft.com/office/drawing/2014/main" xmlns="" id="{9C06596D-F96C-48BC-BF4D-C05026139B39}"/>
              </a:ext>
            </a:extLst>
          </p:cNvPr>
          <p:cNvSpPr txBox="1">
            <a:spLocks noChangeArrowheads="1"/>
          </p:cNvSpPr>
          <p:nvPr/>
        </p:nvSpPr>
        <p:spPr bwMode="auto">
          <a:xfrm>
            <a:off x="0" y="0"/>
            <a:ext cx="2540000" cy="63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467" b="1" i="1" dirty="0" err="1">
                <a:solidFill>
                  <a:srgbClr val="000099"/>
                </a:solidFill>
                <a:latin typeface="Times New Roman" panose="02020603050405020304" pitchFamily="18" charset="0"/>
                <a:cs typeface="Times New Roman" panose="02020603050405020304" pitchFamily="18" charset="0"/>
              </a:rPr>
              <a:t>Truyện</a:t>
            </a:r>
            <a:endParaRPr lang="en-US" altLang="en-US" sz="3467" b="1" i="1" dirty="0">
              <a:solidFill>
                <a:srgbClr val="000099"/>
              </a:solidFill>
              <a:latin typeface="Times New Roman" panose="02020603050405020304" pitchFamily="18" charset="0"/>
              <a:cs typeface="Times New Roman" panose="02020603050405020304" pitchFamily="18" charset="0"/>
            </a:endParaRPr>
          </a:p>
        </p:txBody>
      </p:sp>
      <p:pic>
        <p:nvPicPr>
          <p:cNvPr id="12294" name="Picture 8" descr="G:\IMG_20141225_222248-1.jpg">
            <a:extLst>
              <a:ext uri="{FF2B5EF4-FFF2-40B4-BE49-F238E27FC236}">
                <a16:creationId xmlns:a16="http://schemas.microsoft.com/office/drawing/2014/main" xmlns="" id="{1B42009B-1A18-41D8-863D-A352E37E1C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527" y="1241275"/>
            <a:ext cx="11651673" cy="5211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3207581"/>
      </p:ext>
    </p:extLst>
  </p:cSld>
  <p:clrMapOvr>
    <a:masterClrMapping/>
  </p:clrMapOvr>
  <p:transition spd="med">
    <p:wheel spokes="3"/>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23255"/>
                                        </p:tgtEl>
                                        <p:attrNameLst>
                                          <p:attrName>style.visibility</p:attrName>
                                        </p:attrNameLst>
                                      </p:cBhvr>
                                      <p:to>
                                        <p:strVal val="visible"/>
                                      </p:to>
                                    </p:set>
                                    <p:animEffect transition="in" filter="box(in)">
                                      <p:cBhvr>
                                        <p:cTn id="7" dur="500"/>
                                        <p:tgtEl>
                                          <p:spTgt spid="223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5" name="WordArt 5">
            <a:extLst>
              <a:ext uri="{FF2B5EF4-FFF2-40B4-BE49-F238E27FC236}">
                <a16:creationId xmlns:a16="http://schemas.microsoft.com/office/drawing/2014/main" xmlns="" id="{BB65A615-E27B-46F0-9552-AF602EBC236F}"/>
              </a:ext>
            </a:extLst>
          </p:cNvPr>
          <p:cNvSpPr>
            <a:spLocks noChangeArrowheads="1" noChangeShapeType="1" noTextEdit="1"/>
          </p:cNvSpPr>
          <p:nvPr/>
        </p:nvSpPr>
        <p:spPr bwMode="auto">
          <a:xfrm>
            <a:off x="1898651" y="228600"/>
            <a:ext cx="7112000" cy="1143000"/>
          </a:xfrm>
          <a:prstGeom prst="rect">
            <a:avLst/>
          </a:prstGeom>
        </p:spPr>
        <p:txBody>
          <a:bodyPr wrap="none" fromWordArt="1">
            <a:prstTxWarp prst="textDeflate">
              <a:avLst>
                <a:gd name="adj" fmla="val 18750"/>
              </a:avLst>
            </a:prstTxWarp>
          </a:bodyPr>
          <a:lstStyle/>
          <a:p>
            <a:pPr algn="ctr"/>
            <a:endPar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endParaRPr>
          </a:p>
        </p:txBody>
      </p:sp>
      <p:sp>
        <p:nvSpPr>
          <p:cNvPr id="17421" name="TextBox 1">
            <a:extLst>
              <a:ext uri="{FF2B5EF4-FFF2-40B4-BE49-F238E27FC236}">
                <a16:creationId xmlns:a16="http://schemas.microsoft.com/office/drawing/2014/main" xmlns="" id="{CAA9BF8D-296A-4A91-A24C-E704CAD4BCF8}"/>
              </a:ext>
            </a:extLst>
          </p:cNvPr>
          <p:cNvSpPr txBox="1">
            <a:spLocks noChangeArrowheads="1"/>
          </p:cNvSpPr>
          <p:nvPr/>
        </p:nvSpPr>
        <p:spPr bwMode="auto">
          <a:xfrm>
            <a:off x="845513" y="1181101"/>
            <a:ext cx="10934700" cy="1657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u="sng" dirty="0" err="1">
                <a:latin typeface="Times New Roman" panose="02020603050405020304" pitchFamily="18" charset="0"/>
                <a:cs typeface="Times New Roman" panose="02020603050405020304" pitchFamily="18" charset="0"/>
              </a:rPr>
              <a:t>Câu</a:t>
            </a:r>
            <a:r>
              <a:rPr lang="en-US" altLang="en-US" sz="3867" b="1" u="sng" dirty="0">
                <a:latin typeface="Times New Roman" panose="02020603050405020304" pitchFamily="18" charset="0"/>
                <a:cs typeface="Times New Roman" panose="02020603050405020304" pitchFamily="18" charset="0"/>
              </a:rPr>
              <a:t> 1</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Nhận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xét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về</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cách</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cư</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xử</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Trang </a:t>
            </a:r>
            <a:r>
              <a:rPr lang="en-US" altLang="en-US" sz="3867" b="1" dirty="0" err="1">
                <a:latin typeface="Times New Roman" panose="02020603050405020304" pitchFamily="18" charset="0"/>
                <a:cs typeface="Times New Roman" panose="02020603050405020304" pitchFamily="18" charset="0"/>
              </a:rPr>
              <a:t>và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trong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câu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chuyện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trên</a:t>
            </a:r>
            <a:r>
              <a:rPr lang="en-US" altLang="en-US" sz="3867" b="1" dirty="0">
                <a:latin typeface="Times New Roman" panose="02020603050405020304" pitchFamily="18" charset="0"/>
                <a:cs typeface="Times New Roman" panose="02020603050405020304" pitchFamily="18" charset="0"/>
              </a:rPr>
              <a:t>?</a:t>
            </a:r>
          </a:p>
          <a:p>
            <a:pPr eaLnBrk="1" hangingPunct="1"/>
            <a:endParaRPr lang="en-SG" altLang="en-US" sz="2400" dirty="0"/>
          </a:p>
        </p:txBody>
      </p:sp>
      <p:sp>
        <p:nvSpPr>
          <p:cNvPr id="17422" name="TextBox 19">
            <a:extLst>
              <a:ext uri="{FF2B5EF4-FFF2-40B4-BE49-F238E27FC236}">
                <a16:creationId xmlns:a16="http://schemas.microsoft.com/office/drawing/2014/main" xmlns="" id="{3455F2B2-4344-4B7C-82C8-13A7FBDEFD1C}"/>
              </a:ext>
            </a:extLst>
          </p:cNvPr>
          <p:cNvSpPr txBox="1">
            <a:spLocks noChangeArrowheads="1"/>
          </p:cNvSpPr>
          <p:nvPr/>
        </p:nvSpPr>
        <p:spPr bwMode="auto">
          <a:xfrm>
            <a:off x="1082579" y="2648263"/>
            <a:ext cx="10115551" cy="3073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Trang </a:t>
            </a:r>
            <a:r>
              <a:rPr lang="en-US" altLang="en-US" sz="3867" b="1" dirty="0" err="1">
                <a:solidFill>
                  <a:srgbClr val="FF0000"/>
                </a:solidFill>
                <a:latin typeface="Times New Roman" panose="02020603050405020304" pitchFamily="18" charset="0"/>
                <a:cs typeface="Times New Roman" panose="02020603050405020304" pitchFamily="18" charset="0"/>
              </a:rPr>
              <a:t>đã</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hỏi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năng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nhẹ</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cảm</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thơ</a:t>
            </a:r>
            <a:r>
              <a:rPr lang="en-US" altLang="en-US" sz="3867" b="1" dirty="0">
                <a:solidFill>
                  <a:srgbClr val="FF0000"/>
                </a:solidFill>
                <a:latin typeface="Times New Roman" panose="02020603050405020304" pitchFamily="18" charset="0"/>
                <a:cs typeface="Times New Roman" panose="02020603050405020304" pitchFamily="18" charset="0"/>
              </a:rPr>
              <a:t>̣ may. </a:t>
            </a:r>
            <a:r>
              <a:rPr lang="en-US" altLang="en-US" sz="3867" b="1" dirty="0" err="1">
                <a:solidFill>
                  <a:srgbClr val="FF0000"/>
                </a:solidFill>
                <a:latin typeface="Times New Roman" panose="02020603050405020304" pitchFamily="18" charset="0"/>
                <a:cs typeface="Times New Roman" panose="02020603050405020304" pitchFamily="18" charset="0"/>
              </a:rPr>
              <a:t>Như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đã</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rất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lịch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Hà </a:t>
            </a:r>
            <a:r>
              <a:rPr lang="en-US" altLang="en-US" sz="3867" b="1" dirty="0" err="1">
                <a:solidFill>
                  <a:srgbClr val="FF0000"/>
                </a:solidFill>
                <a:latin typeface="Times New Roman" panose="02020603050405020304" pitchFamily="18" charset="0"/>
                <a:cs typeface="Times New Roman" panose="02020603050405020304" pitchFamily="18" charset="0"/>
              </a:rPr>
              <a:t>chưa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tôn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thơ</a:t>
            </a:r>
            <a:r>
              <a:rPr lang="en-US" altLang="en-US" sz="3867" b="1" dirty="0">
                <a:solidFill>
                  <a:srgbClr val="FF0000"/>
                </a:solidFill>
                <a:latin typeface="Times New Roman" panose="02020603050405020304" pitchFamily="18" charset="0"/>
                <a:cs typeface="Times New Roman" panose="02020603050405020304" pitchFamily="18" charset="0"/>
              </a:rPr>
              <a:t>̣ may, </a:t>
            </a:r>
            <a:r>
              <a:rPr lang="en-US" altLang="en-US" sz="3867" b="1" dirty="0" err="1">
                <a:solidFill>
                  <a:srgbClr val="FF0000"/>
                </a:solidFill>
                <a:latin typeface="Times New Roman" panose="02020603050405020304" pitchFamily="18" charset="0"/>
                <a:cs typeface="Times New Roman" panose="02020603050405020304" pitchFamily="18" charset="0"/>
              </a:rPr>
              <a:t>chưa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đúng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mực</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lớn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tuổi</a:t>
            </a:r>
            <a:r>
              <a:rPr lang="en-US" altLang="en-US" sz="3867" b="1" dirty="0">
                <a:solidFill>
                  <a:srgbClr val="FF0000"/>
                </a:solidFill>
                <a:latin typeface="Times New Roman" panose="02020603050405020304" pitchFamily="18" charset="0"/>
                <a:cs typeface="Times New Roman" panose="02020603050405020304" pitchFamily="18" charset="0"/>
              </a:rPr>
              <a:t>.</a:t>
            </a:r>
            <a:endParaRPr lang="en-SG" altLang="en-US" sz="3867" dirty="0">
              <a:solidFill>
                <a:srgbClr val="FF0000"/>
              </a:solidFill>
            </a:endParaRPr>
          </a:p>
        </p:txBody>
      </p:sp>
    </p:spTree>
    <p:extLst>
      <p:ext uri="{BB962C8B-B14F-4D97-AF65-F5344CB8AC3E}">
        <p14:creationId xmlns:p14="http://schemas.microsoft.com/office/powerpoint/2010/main" val="710399155"/>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35525"/>
                                        </p:tgtEl>
                                        <p:attrNameLst>
                                          <p:attrName>style.visibility</p:attrName>
                                        </p:attrNameLst>
                                      </p:cBhvr>
                                      <p:to>
                                        <p:strVal val="visible"/>
                                      </p:to>
                                    </p:set>
                                    <p:animEffect transition="in" filter="box(in)">
                                      <p:cBhvr>
                                        <p:cTn id="7" dur="500"/>
                                        <p:tgtEl>
                                          <p:spTgt spid="2355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7421"/>
                                        </p:tgtEl>
                                        <p:attrNameLst>
                                          <p:attrName>style.visibility</p:attrName>
                                        </p:attrNameLst>
                                      </p:cBhvr>
                                      <p:to>
                                        <p:strVal val="visible"/>
                                      </p:to>
                                    </p:set>
                                    <p:anim calcmode="lin" valueType="num">
                                      <p:cBhvr additive="base">
                                        <p:cTn id="12" dur="500" fill="hold"/>
                                        <p:tgtEl>
                                          <p:spTgt spid="17421"/>
                                        </p:tgtEl>
                                        <p:attrNameLst>
                                          <p:attrName>ppt_x</p:attrName>
                                        </p:attrNameLst>
                                      </p:cBhvr>
                                      <p:tavLst>
                                        <p:tav tm="0">
                                          <p:val>
                                            <p:strVal val="#ppt_x"/>
                                          </p:val>
                                        </p:tav>
                                        <p:tav tm="100000">
                                          <p:val>
                                            <p:strVal val="#ppt_x"/>
                                          </p:val>
                                        </p:tav>
                                      </p:tavLst>
                                    </p:anim>
                                    <p:anim calcmode="lin" valueType="num">
                                      <p:cBhvr additive="base">
                                        <p:cTn id="13" dur="500" fill="hold"/>
                                        <p:tgtEl>
                                          <p:spTgt spid="17421"/>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7422"/>
                                        </p:tgtEl>
                                        <p:attrNameLst>
                                          <p:attrName>style.visibility</p:attrName>
                                        </p:attrNameLst>
                                      </p:cBhvr>
                                      <p:to>
                                        <p:strVal val="visible"/>
                                      </p:to>
                                    </p:set>
                                    <p:anim calcmode="lin" valueType="num">
                                      <p:cBhvr additive="base">
                                        <p:cTn id="18" dur="500" fill="hold"/>
                                        <p:tgtEl>
                                          <p:spTgt spid="17422"/>
                                        </p:tgtEl>
                                        <p:attrNameLst>
                                          <p:attrName>ppt_x</p:attrName>
                                        </p:attrNameLst>
                                      </p:cBhvr>
                                      <p:tavLst>
                                        <p:tav tm="0">
                                          <p:val>
                                            <p:strVal val="#ppt_x"/>
                                          </p:val>
                                        </p:tav>
                                        <p:tav tm="100000">
                                          <p:val>
                                            <p:strVal val="#ppt_x"/>
                                          </p:val>
                                        </p:tav>
                                      </p:tavLst>
                                    </p:anim>
                                    <p:anim calcmode="lin" valueType="num">
                                      <p:cBhvr additive="base">
                                        <p:cTn id="19" dur="500" fill="hold"/>
                                        <p:tgtEl>
                                          <p:spTgt spid="174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1" grpId="0"/>
      <p:bldP spid="174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a:extLst>
              <a:ext uri="{FF2B5EF4-FFF2-40B4-BE49-F238E27FC236}">
                <a16:creationId xmlns:a16="http://schemas.microsoft.com/office/drawing/2014/main" xmlns="" id="{836265BC-E4CF-4724-BAB1-C273EBAF30B3}"/>
              </a:ext>
            </a:extLst>
          </p:cNvPr>
          <p:cNvSpPr txBox="1">
            <a:spLocks noChangeArrowheads="1"/>
          </p:cNvSpPr>
          <p:nvPr/>
        </p:nvSpPr>
        <p:spPr bwMode="auto">
          <a:xfrm>
            <a:off x="746030" y="1433947"/>
            <a:ext cx="11195051"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u="sng" dirty="0" err="1">
                <a:latin typeface="Times New Roman" panose="02020603050405020304" pitchFamily="18" charset="0"/>
                <a:cs typeface="Times New Roman" panose="02020603050405020304" pitchFamily="18" charset="0"/>
              </a:rPr>
              <a:t>Câu</a:t>
            </a:r>
            <a:r>
              <a:rPr lang="en-US" altLang="en-US" sz="3867" b="1" u="sng" dirty="0">
                <a:latin typeface="Times New Roman" panose="02020603050405020304" pitchFamily="18" charset="0"/>
                <a:cs typeface="Times New Roman" panose="02020603050405020304" pitchFamily="18" charset="0"/>
              </a:rPr>
              <a:t> 2</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Nếu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là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sẽ</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khuyên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ấy</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điều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gì</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Vì</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sao</a:t>
            </a:r>
            <a:r>
              <a:rPr lang="en-US" altLang="en-US" sz="3867" b="1" dirty="0">
                <a:latin typeface="Times New Roman" panose="02020603050405020304" pitchFamily="18" charset="0"/>
                <a:cs typeface="Times New Roman" panose="02020603050405020304" pitchFamily="18" charset="0"/>
              </a:rPr>
              <a:t>?</a:t>
            </a:r>
          </a:p>
        </p:txBody>
      </p:sp>
      <p:sp>
        <p:nvSpPr>
          <p:cNvPr id="3" name="Text Box 4">
            <a:extLst>
              <a:ext uri="{FF2B5EF4-FFF2-40B4-BE49-F238E27FC236}">
                <a16:creationId xmlns:a16="http://schemas.microsoft.com/office/drawing/2014/main" xmlns="" id="{A76A093A-2B60-4FE4-A64D-B4425916A64C}"/>
              </a:ext>
            </a:extLst>
          </p:cNvPr>
          <p:cNvSpPr txBox="1">
            <a:spLocks noChangeArrowheads="1"/>
          </p:cNvSpPr>
          <p:nvPr/>
        </p:nvSpPr>
        <p:spPr bwMode="auto">
          <a:xfrm>
            <a:off x="746030" y="3034146"/>
            <a:ext cx="11195049" cy="247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Nếu</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em</a:t>
            </a:r>
            <a:r>
              <a:rPr lang="en-US" altLang="en-US" sz="3867" b="1" dirty="0">
                <a:solidFill>
                  <a:srgbClr val="FF0000"/>
                </a:solidFill>
                <a:latin typeface="Times New Roman" panose="02020603050405020304" pitchFamily="18" charset="0"/>
                <a:cs typeface="Times New Roman" panose="02020603050405020304" pitchFamily="18" charset="0"/>
              </a:rPr>
              <a:t> là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của</a:t>
            </a:r>
            <a:r>
              <a:rPr lang="en-US" altLang="en-US" sz="3867" b="1" dirty="0">
                <a:solidFill>
                  <a:srgbClr val="FF0000"/>
                </a:solidFill>
                <a:latin typeface="Times New Roman" panose="02020603050405020304" pitchFamily="18" charset="0"/>
                <a:cs typeface="Times New Roman" panose="02020603050405020304" pitchFamily="18" charset="0"/>
              </a:rPr>
              <a:t> Hà, </a:t>
            </a:r>
            <a:r>
              <a:rPr lang="en-US" altLang="en-US" sz="3867" b="1" dirty="0" err="1">
                <a:solidFill>
                  <a:srgbClr val="FF0000"/>
                </a:solidFill>
                <a:latin typeface="Times New Roman" panose="02020603050405020304" pitchFamily="18" charset="0"/>
                <a:cs typeface="Times New Roman" panose="02020603050405020304" pitchFamily="18" charset="0"/>
              </a:rPr>
              <a:t>em</a:t>
            </a:r>
            <a:r>
              <a:rPr lang="en-US" altLang="en-US" sz="3867" b="1" dirty="0">
                <a:solidFill>
                  <a:srgbClr val="FF0000"/>
                </a:solidFill>
                <a:latin typeface="Times New Roman" panose="02020603050405020304" pitchFamily="18" charset="0"/>
                <a:cs typeface="Times New Roman" panose="02020603050405020304" pitchFamily="18" charset="0"/>
              </a:rPr>
              <a:t> sẽ </a:t>
            </a:r>
            <a:r>
              <a:rPr lang="en-US" altLang="en-US" sz="3867" b="1" dirty="0" err="1">
                <a:solidFill>
                  <a:srgbClr val="FF0000"/>
                </a:solidFill>
                <a:latin typeface="Times New Roman" panose="02020603050405020304" pitchFamily="18" charset="0"/>
                <a:cs typeface="Times New Roman" panose="02020603050405020304" pitchFamily="18" charset="0"/>
              </a:rPr>
              <a:t>khuyên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thê</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nảy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đê</a:t>
            </a:r>
            <a:r>
              <a:rPr lang="en-US" altLang="en-US" sz="3867" b="1" dirty="0">
                <a:solidFill>
                  <a:srgbClr val="FF0000"/>
                </a:solidFill>
                <a:latin typeface="Times New Roman" panose="02020603050405020304" pitchFamily="18" charset="0"/>
                <a:cs typeface="Times New Roman" panose="02020603050405020304" pitchFamily="18" charset="0"/>
              </a:rPr>
              <a:t>̉ có </a:t>
            </a:r>
            <a:r>
              <a:rPr lang="en-US" altLang="en-US" sz="3867" b="1" dirty="0" err="1">
                <a:solidFill>
                  <a:srgbClr val="FF0000"/>
                </a:solidFill>
                <a:latin typeface="Times New Roman" panose="02020603050405020304" pitchFamily="18" charset="0"/>
                <a:cs typeface="Times New Roman" panose="02020603050405020304" pitchFamily="18" charset="0"/>
              </a:rPr>
              <a:t>những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cử</a:t>
            </a:r>
            <a:r>
              <a:rPr lang="en-US" altLang="en-US" sz="3867" b="1" dirty="0">
                <a:solidFill>
                  <a:srgbClr val="FF0000"/>
                </a:solidFill>
                <a:latin typeface="Times New Roman" panose="02020603050405020304" pitchFamily="18" charset="0"/>
                <a:cs typeface="Times New Roman" panose="02020603050405020304" pitchFamily="18" charset="0"/>
              </a:rPr>
              <a:t> chỉ, </a:t>
            </a:r>
            <a:r>
              <a:rPr lang="en-US" altLang="en-US" sz="3867" b="1" dirty="0" err="1">
                <a:solidFill>
                  <a:srgbClr val="FF0000"/>
                </a:solidFill>
                <a:latin typeface="Times New Roman" panose="02020603050405020304" pitchFamily="18" charset="0"/>
                <a:cs typeface="Times New Roman" panose="02020603050405020304" pitchFamily="18" charset="0"/>
              </a:rPr>
              <a:t>hành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thê</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hiện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tôn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khác</a:t>
            </a:r>
            <a:r>
              <a:rPr lang="en-US" altLang="en-US" sz="3867"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932697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800" decel="100000"/>
                                        <p:tgtEl>
                                          <p:spTgt spid="3"/>
                                        </p:tgtEl>
                                      </p:cBhvr>
                                    </p:animEffect>
                                    <p:anim calcmode="lin" valueType="num">
                                      <p:cBhvr>
                                        <p:cTn id="18" dur="800" decel="100000" fill="hold"/>
                                        <p:tgtEl>
                                          <p:spTgt spid="3"/>
                                        </p:tgtEl>
                                        <p:attrNameLst>
                                          <p:attrName>style.rotation</p:attrName>
                                        </p:attrNameLst>
                                      </p:cBhvr>
                                      <p:tavLst>
                                        <p:tav tm="0">
                                          <p:val>
                                            <p:fltVal val="-90"/>
                                          </p:val>
                                        </p:tav>
                                        <p:tav tm="100000">
                                          <p:val>
                                            <p:fltVal val="0"/>
                                          </p:val>
                                        </p:tav>
                                      </p:tavLst>
                                    </p:anim>
                                    <p:anim calcmode="lin" valueType="num">
                                      <p:cBhvr>
                                        <p:cTn id="19" dur="800" decel="100000" fill="hold"/>
                                        <p:tgtEl>
                                          <p:spTgt spid="3"/>
                                        </p:tgtEl>
                                        <p:attrNameLst>
                                          <p:attrName>ppt_x</p:attrName>
                                        </p:attrNameLst>
                                      </p:cBhvr>
                                      <p:tavLst>
                                        <p:tav tm="0">
                                          <p:val>
                                            <p:strVal val="#ppt_x+0.4"/>
                                          </p:val>
                                        </p:tav>
                                        <p:tav tm="100000">
                                          <p:val>
                                            <p:strVal val="#ppt_x-0.05"/>
                                          </p:val>
                                        </p:tav>
                                      </p:tavLst>
                                    </p:anim>
                                    <p:anim calcmode="lin" valueType="num">
                                      <p:cBhvr>
                                        <p:cTn id="20" dur="800" decel="100000" fill="hold"/>
                                        <p:tgtEl>
                                          <p:spTgt spid="3"/>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191E38F-6371-457B-BBF5-C4B4BF936867}"/>
              </a:ext>
            </a:extLst>
          </p:cNvPr>
          <p:cNvSpPr txBox="1">
            <a:spLocks noChangeArrowheads="1"/>
          </p:cNvSpPr>
          <p:nvPr/>
        </p:nvSpPr>
        <p:spPr bwMode="auto">
          <a:xfrm>
            <a:off x="564382" y="1058218"/>
            <a:ext cx="10380709" cy="5043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5733"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Lịch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sư</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là có </a:t>
            </a:r>
            <a:r>
              <a:rPr lang="en-US" altLang="en-US" sz="4400" b="1" dirty="0" err="1">
                <a:solidFill>
                  <a:srgbClr val="FF0000"/>
                </a:solidFill>
                <a:latin typeface="Times New Roman" panose="02020603050405020304" pitchFamily="18" charset="0"/>
                <a:cs typeface="Times New Roman" panose="02020603050405020304" pitchFamily="18" charset="0"/>
              </a:rPr>
              <a:t>lời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cử</a:t>
            </a:r>
            <a:r>
              <a:rPr lang="en-US" altLang="en-US" sz="4400" b="1" dirty="0">
                <a:solidFill>
                  <a:srgbClr val="FF0000"/>
                </a:solidFill>
                <a:latin typeface="Times New Roman" panose="02020603050405020304" pitchFamily="18" charset="0"/>
                <a:cs typeface="Times New Roman" panose="02020603050405020304" pitchFamily="18" charset="0"/>
              </a:rPr>
              <a:t> chỉ, </a:t>
            </a:r>
            <a:r>
              <a:rPr lang="en-US" altLang="en-US" sz="4400" b="1" dirty="0" err="1">
                <a:solidFill>
                  <a:srgbClr val="FF0000"/>
                </a:solidFill>
                <a:latin typeface="Times New Roman" panose="02020603050405020304" pitchFamily="18" charset="0"/>
                <a:cs typeface="Times New Roman" panose="02020603050405020304" pitchFamily="18" charset="0"/>
              </a:rPr>
              <a:t>hành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động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thê</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hiện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sư</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tôn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trọng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đối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mình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gặp</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gỡ</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tiếp</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xúc</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lịch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sự</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em</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cũng</a:t>
            </a:r>
            <a:r>
              <a:rPr lang="en-US" altLang="en-US" sz="4400" b="1" dirty="0">
                <a:solidFill>
                  <a:srgbClr val="FF0000"/>
                </a:solidFill>
                <a:latin typeface="Times New Roman" panose="02020603050405020304" pitchFamily="18" charset="0"/>
                <a:cs typeface="Times New Roman" panose="02020603050405020304" pitchFamily="18" charset="0"/>
              </a:rPr>
              <a:t> sẽ </a:t>
            </a:r>
            <a:r>
              <a:rPr lang="en-US" altLang="en-US" sz="4400" b="1" dirty="0" err="1">
                <a:solidFill>
                  <a:srgbClr val="FF0000"/>
                </a:solidFill>
                <a:latin typeface="Times New Roman" panose="02020603050405020304" pitchFamily="18" charset="0"/>
                <a:cs typeface="Times New Roman" panose="02020603050405020304" pitchFamily="18" charset="0"/>
              </a:rPr>
              <a:t>được</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tôn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trọng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quý</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mến</a:t>
            </a:r>
            <a:r>
              <a:rPr lang="en-US" altLang="en-US" sz="4400" b="1" dirty="0">
                <a:solidFill>
                  <a:srgbClr val="FF0000"/>
                </a:solidFill>
                <a:latin typeface="Times New Roman" panose="02020603050405020304" pitchFamily="18" charset="0"/>
                <a:cs typeface="Times New Roman" panose="02020603050405020304" pitchFamily="18" charset="0"/>
              </a:rPr>
              <a:t>.</a:t>
            </a:r>
          </a:p>
          <a:p>
            <a:pPr algn="just" eaLnBrk="1" hangingPunct="1">
              <a:tabLst>
                <a:tab pos="3657600" algn="l"/>
              </a:tabLst>
            </a:pP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ăn</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nói</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gói</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mở</a:t>
            </a:r>
            <a:r>
              <a:rPr lang="en-US" altLang="en-US" sz="3600" b="1" dirty="0">
                <a:latin typeface="Times New Roman" panose="02020603050405020304" pitchFamily="18" charset="0"/>
                <a:cs typeface="Times New Roman" panose="02020603050405020304" pitchFamily="18" charset="0"/>
              </a:rPr>
              <a:t>.</a:t>
            </a:r>
          </a:p>
          <a:p>
            <a:pPr algn="just" eaLnBrk="1" hangingPunct="1">
              <a:tabLst>
                <a:tab pos="4405313" algn="l"/>
                <a:tab pos="7550150" algn="l"/>
              </a:tabLst>
            </a:pP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Tục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ngữ</a:t>
            </a:r>
            <a:endParaRPr lang="en-US" altLang="en-US" sz="3600" b="1"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31D7F570-990E-4556-B727-57663F355875}"/>
              </a:ext>
            </a:extLst>
          </p:cNvPr>
          <p:cNvSpPr txBox="1"/>
          <p:nvPr/>
        </p:nvSpPr>
        <p:spPr>
          <a:xfrm>
            <a:off x="777202" y="1058218"/>
            <a:ext cx="3191933" cy="980360"/>
          </a:xfrm>
          <a:prstGeom prst="rect">
            <a:avLst/>
          </a:prstGeom>
          <a:noFill/>
        </p:spPr>
        <p:txBody>
          <a:bodyPr lIns="97183" tIns="48591" rIns="97183" bIns="48591">
            <a:spAutoFit/>
          </a:bodyPr>
          <a:lstStyle/>
          <a:p>
            <a:pPr eaLnBrk="1" hangingPunct="1">
              <a:defRPr/>
            </a:pPr>
            <a:r>
              <a:rPr lang="en-US" sz="5733" b="1" u="sng" dirty="0" err="1">
                <a:solidFill>
                  <a:schemeClr val="accent1">
                    <a:lumMod val="10000"/>
                  </a:schemeClr>
                </a:solidFill>
                <a:latin typeface="Times New Roman" pitchFamily="18" charset="0"/>
                <a:cs typeface="Times New Roman" pitchFamily="18" charset="0"/>
              </a:rPr>
              <a:t>Ghi</a:t>
            </a:r>
            <a:r>
              <a:rPr lang="en-US" sz="5733" b="1" u="sng" dirty="0">
                <a:solidFill>
                  <a:schemeClr val="accent1">
                    <a:lumMod val="10000"/>
                  </a:schemeClr>
                </a:solidFill>
                <a:latin typeface="Times New Roman" pitchFamily="18" charset="0"/>
                <a:cs typeface="Times New Roman" pitchFamily="18" charset="0"/>
              </a:rPr>
              <a:t> </a:t>
            </a:r>
            <a:r>
              <a:rPr lang="en-US" sz="5733" b="1" u="sng" dirty="0" err="1">
                <a:solidFill>
                  <a:schemeClr val="accent1">
                    <a:lumMod val="10000"/>
                  </a:schemeClr>
                </a:solidFill>
                <a:latin typeface="Times New Roman" pitchFamily="18" charset="0"/>
                <a:cs typeface="Times New Roman" pitchFamily="18" charset="0"/>
              </a:rPr>
              <a:t>nhớ</a:t>
            </a:r>
            <a:r>
              <a:rPr lang="en-US" sz="5733" b="1" dirty="0">
                <a:solidFill>
                  <a:schemeClr val="accent1">
                    <a:lumMod val="10000"/>
                  </a:schemeClr>
                </a:solidFill>
                <a:latin typeface="Times New Roman" pitchFamily="18" charset="0"/>
                <a:cs typeface="Times New Roman" pitchFamily="18" charset="0"/>
              </a:rPr>
              <a:t>:</a:t>
            </a:r>
            <a:endParaRPr lang="en-SG" sz="5733" dirty="0">
              <a:latin typeface="Arial" charset="0"/>
            </a:endParaRPr>
          </a:p>
        </p:txBody>
      </p:sp>
    </p:spTree>
    <p:extLst>
      <p:ext uri="{BB962C8B-B14F-4D97-AF65-F5344CB8AC3E}">
        <p14:creationId xmlns:p14="http://schemas.microsoft.com/office/powerpoint/2010/main" val="421072250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WordArt 2">
            <a:extLst>
              <a:ext uri="{FF2B5EF4-FFF2-40B4-BE49-F238E27FC236}">
                <a16:creationId xmlns:a16="http://schemas.microsoft.com/office/drawing/2014/main" xmlns="" id="{D0FC2A89-5C1D-41A8-9C33-085F5518DB92}"/>
              </a:ext>
            </a:extLst>
          </p:cNvPr>
          <p:cNvSpPr>
            <a:spLocks noChangeArrowheads="1" noChangeShapeType="1" noTextEdit="1"/>
          </p:cNvSpPr>
          <p:nvPr/>
        </p:nvSpPr>
        <p:spPr bwMode="auto">
          <a:xfrm>
            <a:off x="2641600" y="1981200"/>
            <a:ext cx="6604000" cy="838200"/>
          </a:xfrm>
          <a:prstGeom prst="rect">
            <a:avLst/>
          </a:prstGeom>
        </p:spPr>
        <p:txBody>
          <a:bodyPr wrap="none" fromWordArt="1">
            <a:prstTxWarp prst="textDeflate">
              <a:avLst>
                <a:gd name="adj" fmla="val 18750"/>
              </a:avLst>
            </a:prstTxWarp>
          </a:bodyPr>
          <a:lstStyle/>
          <a:p>
            <a:pPr algn="ctr"/>
            <a:r>
              <a:rPr lang="en-US" sz="3867" b="1" kern="10">
                <a:ln w="25400">
                  <a:solidFill>
                    <a:srgbClr val="800000"/>
                  </a:solidFill>
                  <a:round/>
                  <a:headEnd/>
                  <a:tailEnd/>
                </a:ln>
                <a:solidFill>
                  <a:srgbClr val="FF0000"/>
                </a:solidFill>
                <a:latin typeface="Times New Roman" panose="02020603050405020304" pitchFamily="18" charset="0"/>
                <a:cs typeface="Times New Roman" panose="02020603050405020304" pitchFamily="18" charset="0"/>
              </a:rPr>
              <a:t>HOẠT ĐỘNG 2:</a:t>
            </a:r>
          </a:p>
        </p:txBody>
      </p:sp>
      <p:sp>
        <p:nvSpPr>
          <p:cNvPr id="241667" name="WordArt 3">
            <a:extLst>
              <a:ext uri="{FF2B5EF4-FFF2-40B4-BE49-F238E27FC236}">
                <a16:creationId xmlns:a16="http://schemas.microsoft.com/office/drawing/2014/main" xmlns="" id="{EF66A61C-C192-4830-B0C9-0EAF749B7A81}"/>
              </a:ext>
            </a:extLst>
          </p:cNvPr>
          <p:cNvSpPr>
            <a:spLocks noChangeArrowheads="1" noChangeShapeType="1" noTextEdit="1"/>
          </p:cNvSpPr>
          <p:nvPr/>
        </p:nvSpPr>
        <p:spPr bwMode="auto">
          <a:xfrm>
            <a:off x="2032000" y="3124200"/>
            <a:ext cx="7721600" cy="1295400"/>
          </a:xfrm>
          <a:prstGeom prst="rect">
            <a:avLst/>
          </a:prstGeom>
        </p:spPr>
        <p:txBody>
          <a:bodyPr wrap="none" fromWordArt="1">
            <a:prstTxWarp prst="textPlain">
              <a:avLst>
                <a:gd name="adj" fmla="val 50000"/>
              </a:avLst>
            </a:prstTxWarp>
          </a:bodyPr>
          <a:lstStyle/>
          <a:p>
            <a:pPr algn="ctr"/>
            <a:r>
              <a:rPr lang="en-US" sz="2933" b="1" kern="1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BÀY TỎ Ý KIẾN</a:t>
            </a:r>
          </a:p>
        </p:txBody>
      </p:sp>
    </p:spTree>
    <p:extLst>
      <p:ext uri="{BB962C8B-B14F-4D97-AF65-F5344CB8AC3E}">
        <p14:creationId xmlns:p14="http://schemas.microsoft.com/office/powerpoint/2010/main" val="31274186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41666"/>
                                        </p:tgtEl>
                                        <p:attrNameLst>
                                          <p:attrName>style.visibility</p:attrName>
                                        </p:attrNameLst>
                                      </p:cBhvr>
                                      <p:to>
                                        <p:strVal val="visible"/>
                                      </p:to>
                                    </p:set>
                                    <p:animEffect transition="in" filter="box(in)">
                                      <p:cBhvr>
                                        <p:cTn id="7" dur="500"/>
                                        <p:tgtEl>
                                          <p:spTgt spid="241666"/>
                                        </p:tgtEl>
                                      </p:cBhvr>
                                    </p:animEffect>
                                  </p:childTnLst>
                                </p:cTn>
                              </p:par>
                              <p:par>
                                <p:cTn id="8" presetID="5" presetClass="entr" presetSubtype="10" fill="hold" nodeType="withEffect">
                                  <p:stCondLst>
                                    <p:cond delay="0"/>
                                  </p:stCondLst>
                                  <p:childTnLst>
                                    <p:set>
                                      <p:cBhvr>
                                        <p:cTn id="9" dur="1" fill="hold">
                                          <p:stCondLst>
                                            <p:cond delay="0"/>
                                          </p:stCondLst>
                                        </p:cTn>
                                        <p:tgtEl>
                                          <p:spTgt spid="241667"/>
                                        </p:tgtEl>
                                        <p:attrNameLst>
                                          <p:attrName>style.visibility</p:attrName>
                                        </p:attrNameLst>
                                      </p:cBhvr>
                                      <p:to>
                                        <p:strVal val="visible"/>
                                      </p:to>
                                    </p:set>
                                    <p:animEffect transition="in" filter="checkerboard(across)">
                                      <p:cBhvr>
                                        <p:cTn id="10" dur="500"/>
                                        <p:tgtEl>
                                          <p:spTgt spid="2416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5">
            <a:extLst>
              <a:ext uri="{FF2B5EF4-FFF2-40B4-BE49-F238E27FC236}">
                <a16:creationId xmlns:a16="http://schemas.microsoft.com/office/drawing/2014/main" xmlns="" id="{A77AA6CB-E336-4183-A1A3-536435C9B8C9}"/>
              </a:ext>
            </a:extLst>
          </p:cNvPr>
          <p:cNvSpPr/>
          <p:nvPr/>
        </p:nvSpPr>
        <p:spPr>
          <a:xfrm>
            <a:off x="1334463" y="1302327"/>
            <a:ext cx="9486900" cy="4800600"/>
          </a:xfrm>
          <a:prstGeom prst="cloudCallout">
            <a:avLst/>
          </a:prstGeom>
        </p:spPr>
        <p:style>
          <a:lnRef idx="2">
            <a:schemeClr val="accent6"/>
          </a:lnRef>
          <a:fillRef idx="1">
            <a:schemeClr val="lt1"/>
          </a:fillRef>
          <a:effectRef idx="0">
            <a:schemeClr val="accent6"/>
          </a:effectRef>
          <a:fontRef idx="minor">
            <a:schemeClr val="dk1"/>
          </a:fontRef>
        </p:style>
        <p:txBody>
          <a:bodyPr lIns="97183" tIns="48591" rIns="97183" bIns="48591" anchor="ctr"/>
          <a:lstStyle/>
          <a:p>
            <a:pPr eaLnBrk="1" hangingPunct="1">
              <a:defRPr/>
            </a:pPr>
            <a:r>
              <a:rPr lang="en-SG" sz="5067" b="1" dirty="0" err="1">
                <a:latin typeface="Times New Roman" pitchFamily="18" charset="0"/>
                <a:cs typeface="Times New Roman" pitchFamily="18" charset="0"/>
              </a:rPr>
              <a:t>Những</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hành</a:t>
            </a:r>
            <a:r>
              <a:rPr lang="en-SG" sz="5067" b="1" dirty="0">
                <a:latin typeface="Times New Roman" pitchFamily="18" charset="0"/>
                <a:cs typeface="Times New Roman" pitchFamily="18" charset="0"/>
              </a:rPr>
              <a:t> vi </a:t>
            </a:r>
            <a:r>
              <a:rPr lang="en-SG" sz="5067" b="1" dirty="0" err="1">
                <a:latin typeface="Times New Roman" pitchFamily="18" charset="0"/>
                <a:cs typeface="Times New Roman" pitchFamily="18" charset="0"/>
              </a:rPr>
              <a:t>việc</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làm</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nào</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sau</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đây</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nên</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làm</a:t>
            </a:r>
            <a:r>
              <a:rPr lang="en-SG" sz="5067" b="1" dirty="0">
                <a:latin typeface="Times New Roman" pitchFamily="18" charset="0"/>
                <a:cs typeface="Times New Roman" pitchFamily="18" charset="0"/>
              </a:rPr>
              <a:t>? Vì </a:t>
            </a:r>
            <a:r>
              <a:rPr lang="en-SG" sz="5067" b="1" dirty="0" err="1">
                <a:latin typeface="Times New Roman" pitchFamily="18" charset="0"/>
                <a:cs typeface="Times New Roman" pitchFamily="18" charset="0"/>
              </a:rPr>
              <a:t>sao</a:t>
            </a:r>
            <a:r>
              <a:rPr lang="en-SG" sz="5067" b="1" dirty="0">
                <a:latin typeface="Times New Roman" pitchFamily="18" charset="0"/>
                <a:cs typeface="Times New Roman" pitchFamily="18" charset="0"/>
              </a:rPr>
              <a:t>?</a:t>
            </a:r>
            <a:endParaRPr lang="en-SG" sz="5067" b="1" dirty="0"/>
          </a:p>
        </p:txBody>
      </p:sp>
    </p:spTree>
    <p:extLst>
      <p:ext uri="{BB962C8B-B14F-4D97-AF65-F5344CB8AC3E}">
        <p14:creationId xmlns:p14="http://schemas.microsoft.com/office/powerpoint/2010/main" val="18100347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xmlns="" id="{807F0B36-97E4-472A-884D-304AA198F6E7}"/>
              </a:ext>
            </a:extLst>
          </p:cNvPr>
          <p:cNvSpPr txBox="1">
            <a:spLocks noChangeArrowheads="1"/>
          </p:cNvSpPr>
          <p:nvPr/>
        </p:nvSpPr>
        <p:spPr bwMode="auto">
          <a:xfrm>
            <a:off x="304224" y="1144669"/>
            <a:ext cx="11091333" cy="1124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a.</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Một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ông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lão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ăn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xin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vào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cho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ông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một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ít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gạo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rồi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quát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Thôi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đi</a:t>
            </a:r>
            <a:r>
              <a:rPr lang="en-US" altLang="en-US" sz="2800" b="1" dirty="0">
                <a:latin typeface="Times New Roman" panose="02020603050405020304" pitchFamily="18" charset="0"/>
                <a:cs typeface="Times New Roman" panose="02020603050405020304" pitchFamily="18" charset="0"/>
              </a:rPr>
              <a:t>!”</a:t>
            </a:r>
          </a:p>
        </p:txBody>
      </p:sp>
      <p:sp>
        <p:nvSpPr>
          <p:cNvPr id="19459" name="Text Box 2">
            <a:extLst>
              <a:ext uri="{FF2B5EF4-FFF2-40B4-BE49-F238E27FC236}">
                <a16:creationId xmlns:a16="http://schemas.microsoft.com/office/drawing/2014/main" xmlns="" id="{6705859B-A382-42B0-882A-BBBBAD80654F}"/>
              </a:ext>
            </a:extLst>
          </p:cNvPr>
          <p:cNvSpPr txBox="1">
            <a:spLocks noChangeArrowheads="1"/>
          </p:cNvSpPr>
          <p:nvPr/>
        </p:nvSpPr>
        <p:spPr bwMode="auto">
          <a:xfrm>
            <a:off x="472017" y="2544052"/>
            <a:ext cx="111760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FF0000"/>
                </a:solidFill>
                <a:latin typeface="Times New Roman" panose="02020603050405020304" pitchFamily="18" charset="0"/>
                <a:cs typeface="Times New Roman" panose="02020603050405020304" pitchFamily="18" charset="0"/>
              </a:rPr>
              <a:t>b. </a:t>
            </a:r>
            <a:r>
              <a:rPr lang="en-US" altLang="en-US" sz="2800" b="1" dirty="0" err="1">
                <a:solidFill>
                  <a:srgbClr val="FF0000"/>
                </a:solidFill>
                <a:latin typeface="Times New Roman" panose="02020603050405020304" pitchFamily="18" charset="0"/>
                <a:cs typeface="Times New Roman" panose="02020603050405020304" pitchFamily="18" charset="0"/>
              </a:rPr>
              <a:t>Trung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nhường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ghê</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trên</a:t>
            </a:r>
            <a:r>
              <a:rPr lang="en-US" altLang="en-US" sz="2800" b="1" dirty="0">
                <a:solidFill>
                  <a:srgbClr val="FF0000"/>
                </a:solidFill>
                <a:latin typeface="Times New Roman" panose="02020603050405020304" pitchFamily="18" charset="0"/>
                <a:cs typeface="Times New Roman" panose="02020603050405020304" pitchFamily="18" charset="0"/>
              </a:rPr>
              <a:t> ô </a:t>
            </a:r>
            <a:r>
              <a:rPr lang="en-US" altLang="en-US" sz="2800" b="1" dirty="0" err="1">
                <a:solidFill>
                  <a:srgbClr val="FF0000"/>
                </a:solidFill>
                <a:latin typeface="Times New Roman" panose="02020603050405020304" pitchFamily="18" charset="0"/>
                <a:cs typeface="Times New Roman" panose="02020603050405020304" pitchFamily="18" charset="0"/>
              </a:rPr>
              <a:t>tô</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buýt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cho</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một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phu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nữ</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mang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bầu</a:t>
            </a:r>
            <a:r>
              <a:rPr lang="en-US" altLang="en-US" sz="2800" b="1" dirty="0">
                <a:solidFill>
                  <a:srgbClr val="FF0000"/>
                </a:solidFill>
                <a:latin typeface="Times New Roman" panose="02020603050405020304" pitchFamily="18" charset="0"/>
                <a:cs typeface="Times New Roman" panose="02020603050405020304" pitchFamily="18" charset="0"/>
              </a:rPr>
              <a:t>.</a:t>
            </a:r>
          </a:p>
        </p:txBody>
      </p:sp>
      <p:sp>
        <p:nvSpPr>
          <p:cNvPr id="19460" name="Text Box 2">
            <a:extLst>
              <a:ext uri="{FF2B5EF4-FFF2-40B4-BE49-F238E27FC236}">
                <a16:creationId xmlns:a16="http://schemas.microsoft.com/office/drawing/2014/main" xmlns="" id="{3AB35467-DF54-406C-92B9-0D919FF97EEA}"/>
              </a:ext>
            </a:extLst>
          </p:cNvPr>
          <p:cNvSpPr txBox="1">
            <a:spLocks noChangeArrowheads="1"/>
          </p:cNvSpPr>
          <p:nvPr/>
        </p:nvSpPr>
        <p:spPr bwMode="auto">
          <a:xfrm>
            <a:off x="459318" y="3348335"/>
            <a:ext cx="11176000" cy="959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00B0F0"/>
                </a:solidFill>
                <a:latin typeface="Times New Roman" panose="02020603050405020304" pitchFamily="18" charset="0"/>
                <a:cs typeface="Times New Roman" panose="02020603050405020304" pitchFamily="18" charset="0"/>
              </a:rPr>
              <a:t>c. </a:t>
            </a:r>
            <a:r>
              <a:rPr lang="en-US" altLang="en-US" sz="2800" b="1" dirty="0" err="1">
                <a:solidFill>
                  <a:srgbClr val="00B0F0"/>
                </a:solidFill>
                <a:latin typeface="Times New Roman" panose="02020603050405020304" pitchFamily="18" charset="0"/>
                <a:cs typeface="Times New Roman" panose="02020603050405020304" pitchFamily="18" charset="0"/>
              </a:rPr>
              <a:t>Trong</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rạp</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chiếu</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bóng</a:t>
            </a:r>
            <a:r>
              <a:rPr lang="en-US" altLang="en-US" sz="2800" b="1" dirty="0">
                <a:solidFill>
                  <a:srgbClr val="00B0F0"/>
                </a:solidFill>
                <a:latin typeface="Times New Roman" panose="02020603050405020304" pitchFamily="18" charset="0"/>
                <a:cs typeface="Times New Roman" panose="02020603050405020304" pitchFamily="18" charset="0"/>
              </a:rPr>
              <a:t> , </a:t>
            </a:r>
            <a:r>
              <a:rPr lang="en-US" altLang="en-US" sz="2800" b="1" dirty="0" err="1">
                <a:solidFill>
                  <a:srgbClr val="00B0F0"/>
                </a:solidFill>
                <a:latin typeface="Times New Roman" panose="02020603050405020304" pitchFamily="18" charset="0"/>
                <a:cs typeface="Times New Roman" panose="02020603050405020304" pitchFamily="18" charset="0"/>
              </a:rPr>
              <a:t>mấy</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bạn</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nhỏ</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vừa</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xem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phim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vừa</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bình</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phẩm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và</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cười</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đùa</a:t>
            </a:r>
            <a:r>
              <a:rPr lang="en-US" altLang="en-US" sz="2800" b="1" dirty="0">
                <a:solidFill>
                  <a:srgbClr val="00B0F0"/>
                </a:solidFill>
                <a:latin typeface="Times New Roman" panose="02020603050405020304" pitchFamily="18" charset="0"/>
                <a:cs typeface="Times New Roman" panose="02020603050405020304" pitchFamily="18" charset="0"/>
              </a:rPr>
              <a:t>.</a:t>
            </a:r>
          </a:p>
        </p:txBody>
      </p:sp>
      <p:sp>
        <p:nvSpPr>
          <p:cNvPr id="19461" name="Text Box 2">
            <a:extLst>
              <a:ext uri="{FF2B5EF4-FFF2-40B4-BE49-F238E27FC236}">
                <a16:creationId xmlns:a16="http://schemas.microsoft.com/office/drawing/2014/main" xmlns="" id="{4C6E817F-B752-4B83-8BCF-EE21FCF2A4D9}"/>
              </a:ext>
            </a:extLst>
          </p:cNvPr>
          <p:cNvSpPr txBox="1">
            <a:spLocks noChangeArrowheads="1"/>
          </p:cNvSpPr>
          <p:nvPr/>
        </p:nvSpPr>
        <p:spPr bwMode="auto">
          <a:xfrm>
            <a:off x="472017" y="4433338"/>
            <a:ext cx="113157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FF9900"/>
                </a:solidFill>
                <a:latin typeface="Times New Roman" panose="02020603050405020304" pitchFamily="18" charset="0"/>
                <a:cs typeface="Times New Roman" panose="02020603050405020304" pitchFamily="18" charset="0"/>
              </a:rPr>
              <a:t>d. Do </a:t>
            </a:r>
            <a:r>
              <a:rPr lang="en-US" altLang="en-US" sz="2800" b="1" dirty="0" err="1">
                <a:solidFill>
                  <a:srgbClr val="FF9900"/>
                </a:solidFill>
                <a:latin typeface="Times New Roman" panose="02020603050405020304" pitchFamily="18" charset="0"/>
                <a:cs typeface="Times New Roman" panose="02020603050405020304" pitchFamily="18" charset="0"/>
              </a:rPr>
              <a:t>sơ</a:t>
            </a:r>
            <a:r>
              <a:rPr lang="en-US" altLang="en-US" sz="2800" b="1" dirty="0">
                <a:solidFill>
                  <a:srgbClr val="FF9900"/>
                </a:solidFill>
                <a:latin typeface="Times New Roman" panose="02020603050405020304" pitchFamily="18" charset="0"/>
                <a:cs typeface="Times New Roman" panose="02020603050405020304" pitchFamily="18" charset="0"/>
              </a:rPr>
              <a:t> ý, </a:t>
            </a:r>
            <a:r>
              <a:rPr lang="en-US" altLang="en-US" sz="2800" b="1" dirty="0" err="1">
                <a:solidFill>
                  <a:srgbClr val="FF9900"/>
                </a:solidFill>
                <a:latin typeface="Times New Roman" panose="02020603050405020304" pitchFamily="18" charset="0"/>
                <a:cs typeface="Times New Roman" panose="02020603050405020304" pitchFamily="18" charset="0"/>
              </a:rPr>
              <a:t>lâm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làm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một</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em</a:t>
            </a:r>
            <a:r>
              <a:rPr lang="en-US" altLang="en-US" sz="2800" b="1" dirty="0">
                <a:solidFill>
                  <a:srgbClr val="FF9900"/>
                </a:solidFill>
                <a:latin typeface="Times New Roman" panose="02020603050405020304" pitchFamily="18" charset="0"/>
                <a:cs typeface="Times New Roman" panose="02020603050405020304" pitchFamily="18" charset="0"/>
              </a:rPr>
              <a:t> bé </a:t>
            </a:r>
            <a:r>
              <a:rPr lang="en-US" altLang="en-US" sz="2800" b="1" dirty="0" err="1">
                <a:solidFill>
                  <a:srgbClr val="FF9900"/>
                </a:solidFill>
                <a:latin typeface="Times New Roman" panose="02020603050405020304" pitchFamily="18" charset="0"/>
                <a:cs typeface="Times New Roman" panose="02020603050405020304" pitchFamily="18" charset="0"/>
              </a:rPr>
              <a:t>ngã</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Lâm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liền</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xin</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lỗi</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và</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đỡ</a:t>
            </a:r>
            <a:r>
              <a:rPr lang="en-US" altLang="en-US" sz="2800" b="1" dirty="0">
                <a:solidFill>
                  <a:srgbClr val="FF9900"/>
                </a:solidFill>
                <a:latin typeface="Times New Roman" panose="02020603050405020304" pitchFamily="18" charset="0"/>
                <a:cs typeface="Times New Roman" panose="02020603050405020304" pitchFamily="18" charset="0"/>
              </a:rPr>
              <a:t> bé </a:t>
            </a:r>
            <a:r>
              <a:rPr lang="en-US" altLang="en-US" sz="2800" b="1" dirty="0" err="1">
                <a:solidFill>
                  <a:srgbClr val="FF9900"/>
                </a:solidFill>
                <a:latin typeface="Times New Roman" panose="02020603050405020304" pitchFamily="18" charset="0"/>
                <a:cs typeface="Times New Roman" panose="02020603050405020304" pitchFamily="18" charset="0"/>
              </a:rPr>
              <a:t>dậy</a:t>
            </a:r>
            <a:r>
              <a:rPr lang="en-US" altLang="en-US" sz="2800" b="1" dirty="0">
                <a:solidFill>
                  <a:srgbClr val="FF9900"/>
                </a:solidFill>
                <a:latin typeface="Times New Roman" panose="02020603050405020304" pitchFamily="18" charset="0"/>
                <a:cs typeface="Times New Roman" panose="02020603050405020304" pitchFamily="18" charset="0"/>
              </a:rPr>
              <a:t>.</a:t>
            </a:r>
          </a:p>
        </p:txBody>
      </p:sp>
      <p:sp>
        <p:nvSpPr>
          <p:cNvPr id="19462" name="Text Box 2">
            <a:extLst>
              <a:ext uri="{FF2B5EF4-FFF2-40B4-BE49-F238E27FC236}">
                <a16:creationId xmlns:a16="http://schemas.microsoft.com/office/drawing/2014/main" xmlns="" id="{DE9E5F1A-B746-418E-BC96-37BAEC468324}"/>
              </a:ext>
            </a:extLst>
          </p:cNvPr>
          <p:cNvSpPr txBox="1">
            <a:spLocks noChangeArrowheads="1"/>
          </p:cNvSpPr>
          <p:nvPr/>
        </p:nvSpPr>
        <p:spPr bwMode="auto">
          <a:xfrm>
            <a:off x="459318" y="5128685"/>
            <a:ext cx="113157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009900"/>
                </a:solidFill>
                <a:latin typeface="Times New Roman" panose="02020603050405020304" pitchFamily="18" charset="0"/>
                <a:cs typeface="Times New Roman" panose="02020603050405020304" pitchFamily="18" charset="0"/>
              </a:rPr>
              <a:t>e. Nam </a:t>
            </a:r>
            <a:r>
              <a:rPr lang="en-US" altLang="en-US" sz="2800" b="1" dirty="0" err="1">
                <a:solidFill>
                  <a:srgbClr val="009900"/>
                </a:solidFill>
                <a:latin typeface="Times New Roman" panose="02020603050405020304" pitchFamily="18" charset="0"/>
                <a:cs typeface="Times New Roman" panose="02020603050405020304" pitchFamily="18" charset="0"/>
              </a:rPr>
              <a:t>đã</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bỏ</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một</a:t>
            </a:r>
            <a:r>
              <a:rPr lang="en-US" altLang="en-US" sz="2800" b="1" dirty="0">
                <a:solidFill>
                  <a:srgbClr val="009900"/>
                </a:solidFill>
                <a:latin typeface="Times New Roman" panose="02020603050405020304" pitchFamily="18" charset="0"/>
                <a:cs typeface="Times New Roman" panose="02020603050405020304" pitchFamily="18" charset="0"/>
              </a:rPr>
              <a:t> con </a:t>
            </a:r>
            <a:r>
              <a:rPr lang="en-US" altLang="en-US" sz="2800" b="1" dirty="0" err="1">
                <a:solidFill>
                  <a:srgbClr val="009900"/>
                </a:solidFill>
                <a:latin typeface="Times New Roman" panose="02020603050405020304" pitchFamily="18" charset="0"/>
                <a:cs typeface="Times New Roman" panose="02020603050405020304" pitchFamily="18" charset="0"/>
              </a:rPr>
              <a:t>sâu</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vào</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cặp</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sách</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của</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bạn</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nga</a:t>
            </a:r>
            <a:r>
              <a:rPr lang="en-US" altLang="en-US" sz="2800" b="1" dirty="0">
                <a:solidFill>
                  <a:srgbClr val="0099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4033546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1.0&quot;&gt;&lt;object type=&quot;1&quot; unique_id=&quot;10001&quot;&gt;&lt;object type=&quot;2&quot; unique_id=&quot;10002&quot;&gt;&lt;object type=&quot;3&quot; unique_id=&quot;10003&quot;&gt;&lt;property id=&quot;20148&quot; value=&quot;5&quot;/&gt;&lt;property id=&quot;20300&quot; value=&quot;Slide 1&quot;/&gt;&lt;property id=&quot;20307&quot; value=&quot;264&quot;/&gt;&lt;/object&gt;&lt;object type=&quot;3&quot; unique_id=&quot;10004&quot;&gt;&lt;property id=&quot;20148&quot; value=&quot;5&quot;/&gt;&lt;property id=&quot;20300&quot; value=&quot;Slide 2&quot;/&gt;&lt;property id=&quot;20307&quot; value=&quot;321&quot;/&gt;&lt;/object&gt;&lt;object type=&quot;3&quot; unique_id=&quot;10005&quot;&gt;&lt;property id=&quot;20148&quot; value=&quot;5&quot;/&gt;&lt;property id=&quot;20300&quot; value=&quot;Slide 3&quot;/&gt;&lt;property id=&quot;20307&quot; value=&quot;316&quot;/&gt;&lt;/object&gt;&lt;object type=&quot;3&quot; unique_id=&quot;10006&quot;&gt;&lt;property id=&quot;20148&quot; value=&quot;5&quot;/&gt;&lt;property id=&quot;20300&quot; value=&quot;Slide 4&quot;/&gt;&lt;property id=&quot;20307&quot; value=&quot;317&quot;/&gt;&lt;/object&gt;&lt;object type=&quot;3&quot; unique_id=&quot;10007&quot;&gt;&lt;property id=&quot;20148&quot; value=&quot;5&quot;/&gt;&lt;property id=&quot;20300&quot; value=&quot;Slide 5&quot;/&gt;&lt;property id=&quot;20307&quot; value=&quot;318&quot;/&gt;&lt;/object&gt;&lt;object type=&quot;3&quot; unique_id=&quot;10008&quot;&gt;&lt;property id=&quot;20148&quot; value=&quot;5&quot;/&gt;&lt;property id=&quot;20300&quot; value=&quot;Slide 6&quot;/&gt;&lt;property id=&quot;20307&quot; value=&quot;319&quot;/&gt;&lt;/object&gt;&lt;object type=&quot;3&quot; unique_id=&quot;10009&quot;&gt;&lt;property id=&quot;20148&quot; value=&quot;5&quot;/&gt;&lt;property id=&quot;20300&quot; value=&quot;Slide 7&quot;/&gt;&lt;property id=&quot;20307&quot; value=&quot;320&quot;/&gt;&lt;/object&gt;&lt;object type=&quot;3&quot; unique_id=&quot;10010&quot;&gt;&lt;property id=&quot;20148&quot; value=&quot;5&quot;/&gt;&lt;property id=&quot;20300&quot; value=&quot;Slide 8&quot;/&gt;&lt;property id=&quot;20307&quot; value=&quot;322&quot;/&gt;&lt;/object&gt;&lt;object type=&quot;3&quot; unique_id=&quot;10011&quot;&gt;&lt;property id=&quot;20148&quot; value=&quot;5&quot;/&gt;&lt;property id=&quot;20300&quot; value=&quot;Slide 9&quot;/&gt;&lt;property id=&quot;20307&quot; value=&quot;323&quot;/&gt;&lt;/object&gt;&lt;object type=&quot;3&quot; unique_id=&quot;10012&quot;&gt;&lt;property id=&quot;20148&quot; value=&quot;5&quot;/&gt;&lt;property id=&quot;20300&quot; value=&quot;Slide 10&quot;/&gt;&lt;property id=&quot;20307&quot; value=&quot;324&quot;/&gt;&lt;/object&gt;&lt;object type=&quot;3&quot; unique_id=&quot;10013&quot;&gt;&lt;property id=&quot;20148&quot; value=&quot;5&quot;/&gt;&lt;property id=&quot;20300&quot; value=&quot;Slide 11&quot;/&gt;&lt;property id=&quot;20307&quot; value=&quot;325&quot;/&gt;&lt;/object&gt;&lt;object type=&quot;3&quot; unique_id=&quot;10014&quot;&gt;&lt;property id=&quot;20148&quot; value=&quot;5&quot;/&gt;&lt;property id=&quot;20300&quot; value=&quot;Slide 12&quot;/&gt;&lt;property id=&quot;20307&quot; value=&quot;327&quot;/&gt;&lt;/object&gt;&lt;object type=&quot;3&quot; unique_id=&quot;10015&quot;&gt;&lt;property id=&quot;20148&quot; value=&quot;5&quot;/&gt;&lt;property id=&quot;20300&quot; value=&quot;Slide 13&quot;/&gt;&lt;property id=&quot;20307&quot; value=&quot;328&quot;/&gt;&lt;/object&gt;&lt;object type=&quot;3&quot; unique_id=&quot;10016&quot;&gt;&lt;property id=&quot;20148&quot; value=&quot;5&quot;/&gt;&lt;property id=&quot;20300&quot; value=&quot;Slide 14&quot;/&gt;&lt;property id=&quot;20307&quot; value=&quot;329&quot;/&gt;&lt;/object&gt;&lt;object type=&quot;3&quot; unique_id=&quot;10017&quot;&gt;&lt;property id=&quot;20148&quot; value=&quot;5&quot;/&gt;&lt;property id=&quot;20300&quot; value=&quot;Slide 15&quot;/&gt;&lt;property id=&quot;20307&quot; value=&quot;330&quot;/&gt;&lt;/object&gt;&lt;object type=&quot;3&quot; unique_id=&quot;10018&quot;&gt;&lt;property id=&quot;20148&quot; value=&quot;5&quot;/&gt;&lt;property id=&quot;20300&quot; value=&quot;Slide 16&quot;/&gt;&lt;property id=&quot;20307&quot; value=&quot;331&quot;/&gt;&lt;/object&gt;&lt;object type=&quot;3&quot; unique_id=&quot;10019&quot;&gt;&lt;property id=&quot;20148&quot; value=&quot;5&quot;/&gt;&lt;property id=&quot;20300&quot; value=&quot;Slide 17&quot;/&gt;&lt;property id=&quot;20307&quot; value=&quot;332&quot;/&gt;&lt;/object&gt;&lt;object type=&quot;3&quot; unique_id=&quot;10020&quot;&gt;&lt;property id=&quot;20148&quot; value=&quot;5&quot;/&gt;&lt;property id=&quot;20300&quot; value=&quot;Slide 18&quot;/&gt;&lt;property id=&quot;20307&quot; value=&quot;333&quot;/&gt;&lt;/object&gt;&lt;object type=&quot;3&quot; unique_id=&quot;10021&quot;&gt;&lt;property id=&quot;20148&quot; value=&quot;5&quot;/&gt;&lt;property id=&quot;20300&quot; value=&quot;Slide 19&quot;/&gt;&lt;property id=&quot;20307&quot; value=&quot;335&quot;/&gt;&lt;/object&gt;&lt;object type=&quot;3&quot; unique_id=&quot;10022&quot;&gt;&lt;property id=&quot;20148&quot; value=&quot;5&quot;/&gt;&lt;property id=&quot;20300&quot; value=&quot;Slide 20&quot;/&gt;&lt;property id=&quot;20307&quot; value=&quot;334&quot;/&gt;&lt;/object&gt;&lt;/object&gt;&lt;object type=&quot;8&quot; unique_id=&quot;10044&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2601</TotalTime>
  <Words>1173</Words>
  <Application>Microsoft Office PowerPoint</Application>
  <PresentationFormat>Widescreen</PresentationFormat>
  <Paragraphs>77</Paragraphs>
  <Slides>20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Microsoft account</cp:lastModifiedBy>
  <cp:revision>175</cp:revision>
  <dcterms:created xsi:type="dcterms:W3CDTF">2020-04-05T06:59:32Z</dcterms:created>
  <dcterms:modified xsi:type="dcterms:W3CDTF">2022-03-12T17:44:49Z</dcterms:modified>
</cp:coreProperties>
</file>