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1" r:id="rId2"/>
    <p:sldMasterId id="2147483713" r:id="rId3"/>
    <p:sldMasterId id="2147483717" r:id="rId4"/>
    <p:sldMasterId id="2147483732" r:id="rId5"/>
  </p:sldMasterIdLst>
  <p:notesMasterIdLst>
    <p:notesMasterId r:id="rId23"/>
  </p:notesMasterIdLst>
  <p:sldIdLst>
    <p:sldId id="2007577115" r:id="rId6"/>
    <p:sldId id="2007577126" r:id="rId7"/>
    <p:sldId id="256" r:id="rId8"/>
    <p:sldId id="257" r:id="rId9"/>
    <p:sldId id="258" r:id="rId10"/>
    <p:sldId id="259" r:id="rId11"/>
    <p:sldId id="260" r:id="rId12"/>
    <p:sldId id="2884" r:id="rId13"/>
    <p:sldId id="3267" r:id="rId14"/>
    <p:sldId id="2007577128" r:id="rId15"/>
    <p:sldId id="265" r:id="rId16"/>
    <p:sldId id="2007577120" r:id="rId17"/>
    <p:sldId id="2007577121" r:id="rId18"/>
    <p:sldId id="2007577122" r:id="rId19"/>
    <p:sldId id="2007577123" r:id="rId20"/>
    <p:sldId id="2007577127" r:id="rId21"/>
    <p:sldId id="20075771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096A3-A73A-4FF5-8C21-D7576E12E3A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27D4E-ABF4-4D0D-9BB8-B957D058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87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529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gi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43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04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303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60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90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25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58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71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59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5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47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876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47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90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83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03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54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90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28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843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3600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2961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048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843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465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964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829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351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17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5368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800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02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204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41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2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43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729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3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5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2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4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72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3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67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120" indent="0">
              <a:buNone/>
              <a:defRPr sz="2200" b="1"/>
            </a:lvl4pPr>
            <a:lvl5pPr marL="2437704" indent="0">
              <a:buNone/>
              <a:defRPr sz="2200" b="1"/>
            </a:lvl5pPr>
            <a:lvl6pPr marL="3047289" indent="0">
              <a:buNone/>
              <a:defRPr sz="2200" b="1"/>
            </a:lvl6pPr>
            <a:lvl7pPr marL="3656874" indent="0">
              <a:buNone/>
              <a:defRPr sz="2200" b="1"/>
            </a:lvl7pPr>
            <a:lvl8pPr marL="4265824" indent="0">
              <a:buNone/>
              <a:defRPr sz="2200" b="1"/>
            </a:lvl8pPr>
            <a:lvl9pPr marL="487540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120" indent="0">
              <a:buNone/>
              <a:defRPr sz="2200" b="1"/>
            </a:lvl4pPr>
            <a:lvl5pPr marL="2437704" indent="0">
              <a:buNone/>
              <a:defRPr sz="2200" b="1"/>
            </a:lvl5pPr>
            <a:lvl6pPr marL="3047289" indent="0">
              <a:buNone/>
              <a:defRPr sz="2200" b="1"/>
            </a:lvl6pPr>
            <a:lvl7pPr marL="3656874" indent="0">
              <a:buNone/>
              <a:defRPr sz="2200" b="1"/>
            </a:lvl7pPr>
            <a:lvl8pPr marL="4265824" indent="0">
              <a:buNone/>
              <a:defRPr sz="2200" b="1"/>
            </a:lvl8pPr>
            <a:lvl9pPr marL="487540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838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605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8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060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89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8149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7289" indent="0">
              <a:buNone/>
              <a:defRPr sz="1200"/>
            </a:lvl6pPr>
            <a:lvl7pPr marL="3656874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923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120" indent="0">
              <a:buNone/>
              <a:defRPr sz="2700"/>
            </a:lvl4pPr>
            <a:lvl5pPr marL="2437704" indent="0">
              <a:buNone/>
              <a:defRPr sz="2700"/>
            </a:lvl5pPr>
            <a:lvl6pPr marL="3047289" indent="0">
              <a:buNone/>
              <a:defRPr sz="2700"/>
            </a:lvl6pPr>
            <a:lvl7pPr marL="3656874" indent="0">
              <a:buNone/>
              <a:defRPr sz="2700"/>
            </a:lvl7pPr>
            <a:lvl8pPr marL="4265824" indent="0">
              <a:buNone/>
              <a:defRPr sz="2700"/>
            </a:lvl8pPr>
            <a:lvl9pPr marL="4875409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7289" indent="0">
              <a:buNone/>
              <a:defRPr sz="1200"/>
            </a:lvl6pPr>
            <a:lvl7pPr marL="3656874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903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8362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4313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23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06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62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568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45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37.jpe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89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3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96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57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7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2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1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49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08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6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6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2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0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8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7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GIF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59.png"/><Relationship Id="rId4" Type="http://schemas.microsoft.com/office/2007/relationships/hdphoto" Target="../media/hdphoto9.wdp"/><Relationship Id="rId9" Type="http://schemas.openxmlformats.org/officeDocument/2006/relationships/image" Target="../media/image57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46.png"/><Relationship Id="rId7" Type="http://schemas.openxmlformats.org/officeDocument/2006/relationships/slide" Target="slide7.xml"/><Relationship Id="rId12" Type="http://schemas.microsoft.com/office/2007/relationships/hdphoto" Target="../media/hdphoto2.wdp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openxmlformats.org/officeDocument/2006/relationships/image" Target="../media/image43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39.jp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4.xml"/><Relationship Id="rId15" Type="http://schemas.openxmlformats.org/officeDocument/2006/relationships/slide" Target="slide6.xml"/><Relationship Id="rId10" Type="http://schemas.openxmlformats.org/officeDocument/2006/relationships/slide" Target="slide5.xml"/><Relationship Id="rId19" Type="http://schemas.openxmlformats.org/officeDocument/2006/relationships/image" Target="../media/image45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slide" Target="slide4.x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slide" Target="slide4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slide" Target="slide4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2" y="2698792"/>
            <a:ext cx="681844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 Nhận dạng được khối trụ, khối cầu trong các mô hình ở bộ đồ dùng học tập và vật thật.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 Liên hệ, nhận biết được các đồ vật gần gũi có dạng khối trụ, khối cầu.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>
              <a:defRPr/>
            </a:pPr>
            <a:r>
              <a:rPr lang="en-US" b="1"/>
              <a:t>- Củng cố kĩ năng xử lí vấn đề trong bài toán có quy luật hình.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4125063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727599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tập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18B558D0-AC61-473C-82FF-E63D4D0FA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602" y="-203849"/>
            <a:ext cx="2237784" cy="863493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5DC16A-6BEA-461C-9341-9D2D7C3F5F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8421" y="131864"/>
            <a:ext cx="8053058" cy="515636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4B7E5AA-3CE8-4DA9-BCE8-BDE4CB7610C1}"/>
              </a:ext>
            </a:extLst>
          </p:cNvPr>
          <p:cNvSpPr/>
          <p:nvPr/>
        </p:nvSpPr>
        <p:spPr>
          <a:xfrm>
            <a:off x="1171006" y="138588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5D3A25-79E8-4B75-91EB-128EE4DEBB9B}"/>
              </a:ext>
            </a:extLst>
          </p:cNvPr>
          <p:cNvGrpSpPr/>
          <p:nvPr/>
        </p:nvGrpSpPr>
        <p:grpSpPr>
          <a:xfrm>
            <a:off x="1788813" y="1405851"/>
            <a:ext cx="1116312" cy="472051"/>
            <a:chOff x="1870518" y="1440653"/>
            <a:chExt cx="1116312" cy="46166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CE29CF2-1CF5-45F3-B687-399AF8871079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612D7117-8217-4D02-AA1D-1517515FDBC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ED4531-4D10-429F-BA1C-5186E4EC1BA8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D5383F-F278-4EDE-BA0B-771DF3BF7A2D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ACF904A-23D8-4CC6-A989-C67A9DC5BA7D}"/>
              </a:ext>
            </a:extLst>
          </p:cNvPr>
          <p:cNvSpPr txBox="1"/>
          <p:nvPr/>
        </p:nvSpPr>
        <p:spPr>
          <a:xfrm>
            <a:off x="731064" y="4923351"/>
            <a:ext cx="287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 bức tranh có: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9B0973-5530-4C33-A507-45AB7D3640FC}"/>
              </a:ext>
            </a:extLst>
          </p:cNvPr>
          <p:cNvGrpSpPr/>
          <p:nvPr/>
        </p:nvGrpSpPr>
        <p:grpSpPr>
          <a:xfrm>
            <a:off x="785700" y="5486181"/>
            <a:ext cx="4442242" cy="545510"/>
            <a:chOff x="785700" y="5486181"/>
            <a:chExt cx="4442242" cy="54551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7A7D0B-B6E8-419A-BE90-05532D9D50AB}"/>
                </a:ext>
              </a:extLst>
            </p:cNvPr>
            <p:cNvSpPr txBox="1"/>
            <p:nvPr/>
          </p:nvSpPr>
          <p:spPr>
            <a:xfrm>
              <a:off x="785700" y="5549069"/>
              <a:ext cx="44422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         đèn lồng dạng khối trụ.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1FE5335-F94A-42D4-83F4-7EDD38F2733B}"/>
                </a:ext>
              </a:extLst>
            </p:cNvPr>
            <p:cNvSpPr/>
            <p:nvPr/>
          </p:nvSpPr>
          <p:spPr>
            <a:xfrm>
              <a:off x="1281327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D9FC5E-68CF-4116-B8CE-A588B1942A70}"/>
              </a:ext>
            </a:extLst>
          </p:cNvPr>
          <p:cNvGrpSpPr/>
          <p:nvPr/>
        </p:nvGrpSpPr>
        <p:grpSpPr>
          <a:xfrm>
            <a:off x="5988402" y="5486181"/>
            <a:ext cx="4665060" cy="545510"/>
            <a:chOff x="785700" y="5486181"/>
            <a:chExt cx="4665060" cy="54551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37353F-8714-4240-8500-7FAAE9F50660}"/>
                </a:ext>
              </a:extLst>
            </p:cNvPr>
            <p:cNvSpPr txBox="1"/>
            <p:nvPr/>
          </p:nvSpPr>
          <p:spPr>
            <a:xfrm>
              <a:off x="785700" y="5549069"/>
              <a:ext cx="46650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           đèn lồng dạng khối cầu.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BF25D5A-103C-4BBF-A10B-55284AAE74A0}"/>
                </a:ext>
              </a:extLst>
            </p:cNvPr>
            <p:cNvSpPr/>
            <p:nvPr/>
          </p:nvSpPr>
          <p:spPr>
            <a:xfrm>
              <a:off x="1360809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8041546-5B94-4125-8F1A-4370AE1C671B}"/>
              </a:ext>
            </a:extLst>
          </p:cNvPr>
          <p:cNvSpPr txBox="1"/>
          <p:nvPr/>
        </p:nvSpPr>
        <p:spPr>
          <a:xfrm>
            <a:off x="6804918" y="133551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85B4AF-2B05-46E3-9818-76D5F9AC5574}"/>
              </a:ext>
            </a:extLst>
          </p:cNvPr>
          <p:cNvSpPr txBox="1"/>
          <p:nvPr/>
        </p:nvSpPr>
        <p:spPr>
          <a:xfrm>
            <a:off x="7254360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B4DE1A-7DF7-4841-9687-49B5D39D3BE1}"/>
              </a:ext>
            </a:extLst>
          </p:cNvPr>
          <p:cNvSpPr txBox="1"/>
          <p:nvPr/>
        </p:nvSpPr>
        <p:spPr>
          <a:xfrm>
            <a:off x="7710795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B10097-893D-492F-91F4-7F4F80ECE79D}"/>
              </a:ext>
            </a:extLst>
          </p:cNvPr>
          <p:cNvSpPr txBox="1"/>
          <p:nvPr/>
        </p:nvSpPr>
        <p:spPr>
          <a:xfrm>
            <a:off x="8137968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480B62-EA03-4577-BA55-6C2D41E0F19C}"/>
              </a:ext>
            </a:extLst>
          </p:cNvPr>
          <p:cNvSpPr txBox="1"/>
          <p:nvPr/>
        </p:nvSpPr>
        <p:spPr>
          <a:xfrm>
            <a:off x="8587410" y="129312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2BFDB5-C61F-4E15-B401-A526241387D2}"/>
              </a:ext>
            </a:extLst>
          </p:cNvPr>
          <p:cNvSpPr txBox="1"/>
          <p:nvPr/>
        </p:nvSpPr>
        <p:spPr>
          <a:xfrm>
            <a:off x="9134740" y="121182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CCD58B-087E-4B96-A9FB-2EA6482FCAB5}"/>
              </a:ext>
            </a:extLst>
          </p:cNvPr>
          <p:cNvSpPr txBox="1"/>
          <p:nvPr/>
        </p:nvSpPr>
        <p:spPr>
          <a:xfrm>
            <a:off x="9682070" y="111346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74D0AA-4722-4421-B213-8A38469D5825}"/>
              </a:ext>
            </a:extLst>
          </p:cNvPr>
          <p:cNvSpPr txBox="1"/>
          <p:nvPr/>
        </p:nvSpPr>
        <p:spPr>
          <a:xfrm>
            <a:off x="4504976" y="198239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3FE7C4-99F1-4B91-8457-89B26DD92056}"/>
              </a:ext>
            </a:extLst>
          </p:cNvPr>
          <p:cNvSpPr txBox="1"/>
          <p:nvPr/>
        </p:nvSpPr>
        <p:spPr>
          <a:xfrm>
            <a:off x="4885009" y="159321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D020889-9C93-4406-A3AF-C5F99542EC2A}"/>
              </a:ext>
            </a:extLst>
          </p:cNvPr>
          <p:cNvSpPr/>
          <p:nvPr/>
        </p:nvSpPr>
        <p:spPr>
          <a:xfrm>
            <a:off x="1280687" y="5480583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CF2E19-3EC0-49E4-8ED7-32958C65D82B}"/>
              </a:ext>
            </a:extLst>
          </p:cNvPr>
          <p:cNvSpPr txBox="1"/>
          <p:nvPr/>
        </p:nvSpPr>
        <p:spPr>
          <a:xfrm>
            <a:off x="5226193" y="159321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ECB42F-923F-4B85-9222-55C6A61AFF2C}"/>
              </a:ext>
            </a:extLst>
          </p:cNvPr>
          <p:cNvSpPr txBox="1"/>
          <p:nvPr/>
        </p:nvSpPr>
        <p:spPr>
          <a:xfrm>
            <a:off x="5634068" y="16982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FD70FA-2A7D-4B65-8A33-5D9316230E99}"/>
              </a:ext>
            </a:extLst>
          </p:cNvPr>
          <p:cNvSpPr txBox="1"/>
          <p:nvPr/>
        </p:nvSpPr>
        <p:spPr>
          <a:xfrm>
            <a:off x="5955348" y="16982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2E856F-521D-46E0-91FF-4D7031C577BF}"/>
              </a:ext>
            </a:extLst>
          </p:cNvPr>
          <p:cNvSpPr txBox="1"/>
          <p:nvPr/>
        </p:nvSpPr>
        <p:spPr>
          <a:xfrm>
            <a:off x="6272211" y="217799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AA053B-78EF-4A86-B3D1-A5A24AA79948}"/>
              </a:ext>
            </a:extLst>
          </p:cNvPr>
          <p:cNvSpPr txBox="1"/>
          <p:nvPr/>
        </p:nvSpPr>
        <p:spPr>
          <a:xfrm>
            <a:off x="7460506" y="261309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800926-3FE6-4F6E-BF98-3E33E2C65A01}"/>
              </a:ext>
            </a:extLst>
          </p:cNvPr>
          <p:cNvSpPr txBox="1"/>
          <p:nvPr/>
        </p:nvSpPr>
        <p:spPr>
          <a:xfrm>
            <a:off x="7833300" y="259213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25548D-CC6E-414F-AF98-F4228AB2FB9F}"/>
              </a:ext>
            </a:extLst>
          </p:cNvPr>
          <p:cNvSpPr txBox="1"/>
          <p:nvPr/>
        </p:nvSpPr>
        <p:spPr>
          <a:xfrm>
            <a:off x="8267878" y="2572632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103794-8FB2-4643-9EC9-DFEAD7942463}"/>
              </a:ext>
            </a:extLst>
          </p:cNvPr>
          <p:cNvSpPr txBox="1"/>
          <p:nvPr/>
        </p:nvSpPr>
        <p:spPr>
          <a:xfrm>
            <a:off x="8603506" y="258311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7DFCA1-071C-4255-AFF9-94A74A85D7AA}"/>
              </a:ext>
            </a:extLst>
          </p:cNvPr>
          <p:cNvSpPr txBox="1"/>
          <p:nvPr/>
        </p:nvSpPr>
        <p:spPr>
          <a:xfrm>
            <a:off x="9166761" y="2583110"/>
            <a:ext cx="61728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7EF2CE-E93F-4B69-A5F3-7FD2F1CE335D}"/>
              </a:ext>
            </a:extLst>
          </p:cNvPr>
          <p:cNvSpPr txBox="1"/>
          <p:nvPr/>
        </p:nvSpPr>
        <p:spPr>
          <a:xfrm>
            <a:off x="9700116" y="250046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A274EE4-C386-4ADC-9C1A-D718A2B57626}"/>
              </a:ext>
            </a:extLst>
          </p:cNvPr>
          <p:cNvSpPr/>
          <p:nvPr/>
        </p:nvSpPr>
        <p:spPr>
          <a:xfrm>
            <a:off x="6438462" y="5480583"/>
            <a:ext cx="774979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9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>
            <a:extLst>
              <a:ext uri="{FF2B5EF4-FFF2-40B4-BE49-F238E27FC236}">
                <a16:creationId xmlns:a16="http://schemas.microsoft.com/office/drawing/2014/main" id="{CBAE5F18-9751-49CE-951E-6B9A53CD1437}"/>
              </a:ext>
            </a:extLst>
          </p:cNvPr>
          <p:cNvSpPr/>
          <p:nvPr/>
        </p:nvSpPr>
        <p:spPr>
          <a:xfrm>
            <a:off x="995872" y="134837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EA5065-8110-482C-9411-7E77AA13AF86}"/>
              </a:ext>
            </a:extLst>
          </p:cNvPr>
          <p:cNvSpPr txBox="1"/>
          <p:nvPr/>
        </p:nvSpPr>
        <p:spPr>
          <a:xfrm>
            <a:off x="1433194" y="1348370"/>
            <a:ext cx="522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 hình thích hợp đặt vào dấu “?”.</a:t>
            </a:r>
          </a:p>
        </p:txBody>
      </p:sp>
      <p:pic>
        <p:nvPicPr>
          <p:cNvPr id="48" name="Picture 47" descr="C:\Users\TUAN\Downloads\Luyện tập 1.png">
            <a:extLst>
              <a:ext uri="{FF2B5EF4-FFF2-40B4-BE49-F238E27FC236}">
                <a16:creationId xmlns:a16="http://schemas.microsoft.com/office/drawing/2014/main" id="{9CBBEC27-0E35-41A0-94FC-47FC667F9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41" y="-80214"/>
            <a:ext cx="2237784" cy="863493"/>
          </a:xfrm>
          <a:prstGeom prst="rect">
            <a:avLst/>
          </a:prstGeom>
          <a:noFill/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0454EDA-C86C-4972-8221-81B1C8C2B6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786424" y="2076725"/>
            <a:ext cx="10285650" cy="135227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AEAC198-7FCF-4DA8-927B-2A3CD9AE57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875519" y="4105137"/>
            <a:ext cx="10285650" cy="135227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E3D37B73-9DA4-418F-A7CE-A86882C4C7A5}"/>
              </a:ext>
            </a:extLst>
          </p:cNvPr>
          <p:cNvSpPr/>
          <p:nvPr/>
        </p:nvSpPr>
        <p:spPr>
          <a:xfrm>
            <a:off x="959927" y="2076725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D1F9AF0-6B24-4391-87AB-9F2D569F227B}"/>
              </a:ext>
            </a:extLst>
          </p:cNvPr>
          <p:cNvSpPr/>
          <p:nvPr/>
        </p:nvSpPr>
        <p:spPr>
          <a:xfrm>
            <a:off x="4313125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B14E7D4-4F79-49B1-8B43-1813B5E7B709}"/>
              </a:ext>
            </a:extLst>
          </p:cNvPr>
          <p:cNvSpPr/>
          <p:nvPr/>
        </p:nvSpPr>
        <p:spPr>
          <a:xfrm>
            <a:off x="7666323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11B8769-B7AD-466F-A7E3-2B784D633F67}"/>
              </a:ext>
            </a:extLst>
          </p:cNvPr>
          <p:cNvSpPr/>
          <p:nvPr/>
        </p:nvSpPr>
        <p:spPr>
          <a:xfrm>
            <a:off x="1936652" y="1813828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950CDEF-12A9-4BCD-97CE-162DE39E90F6}"/>
              </a:ext>
            </a:extLst>
          </p:cNvPr>
          <p:cNvSpPr/>
          <p:nvPr/>
        </p:nvSpPr>
        <p:spPr>
          <a:xfrm>
            <a:off x="5295637" y="1810035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1FA2138-5CCD-43E3-86A4-7141D72C9C04}"/>
              </a:ext>
            </a:extLst>
          </p:cNvPr>
          <p:cNvSpPr/>
          <p:nvPr/>
        </p:nvSpPr>
        <p:spPr>
          <a:xfrm>
            <a:off x="8654622" y="1806242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88925C5-CC9E-4231-8447-FBBB57EF0A06}"/>
              </a:ext>
            </a:extLst>
          </p:cNvPr>
          <p:cNvSpPr/>
          <p:nvPr/>
        </p:nvSpPr>
        <p:spPr>
          <a:xfrm>
            <a:off x="4815744" y="4663261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408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Users\TUAN\Downloads\Luyện tập 1.png">
            <a:extLst>
              <a:ext uri="{FF2B5EF4-FFF2-40B4-BE49-F238E27FC236}">
                <a16:creationId xmlns:a16="http://schemas.microsoft.com/office/drawing/2014/main" id="{4E9F84CA-3567-4303-851D-553A16CF9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6194"/>
            <a:ext cx="2237784" cy="863493"/>
          </a:xfrm>
          <a:prstGeom prst="rect">
            <a:avLst/>
          </a:prstGeom>
          <a:noFill/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864EDA8-C22B-4DE5-AB09-78D45D31ED39}"/>
              </a:ext>
            </a:extLst>
          </p:cNvPr>
          <p:cNvSpPr/>
          <p:nvPr/>
        </p:nvSpPr>
        <p:spPr>
          <a:xfrm>
            <a:off x="953669" y="143277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C30146-73BB-4248-8CBE-25B80B84B926}"/>
              </a:ext>
            </a:extLst>
          </p:cNvPr>
          <p:cNvSpPr txBox="1"/>
          <p:nvPr/>
        </p:nvSpPr>
        <p:spPr>
          <a:xfrm>
            <a:off x="1390991" y="1432776"/>
            <a:ext cx="3054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 khối cầu sẽ rơi vào khoang khi phép tính có kết quả lớn nhất. Khoang đó có dạng khối trụ hay khối cầu?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410548-56D9-47E1-B78F-925EDFA69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44406"/>
            <a:ext cx="6666331" cy="617109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661E06-9496-40A6-BB5E-5DA872DCE5A4}"/>
              </a:ext>
            </a:extLst>
          </p:cNvPr>
          <p:cNvGrpSpPr/>
          <p:nvPr/>
        </p:nvGrpSpPr>
        <p:grpSpPr>
          <a:xfrm>
            <a:off x="5578691" y="3878491"/>
            <a:ext cx="662828" cy="662828"/>
            <a:chOff x="1750173" y="2926500"/>
            <a:chExt cx="662828" cy="66282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B59FD10-0339-44D5-A171-3FBBEA4ED55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C60F2A0-694B-4C31-9F73-6955408AB275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2A6BE8-B2A4-4E0E-91AA-D1D51B0A448A}"/>
              </a:ext>
            </a:extLst>
          </p:cNvPr>
          <p:cNvGrpSpPr/>
          <p:nvPr/>
        </p:nvGrpSpPr>
        <p:grpSpPr>
          <a:xfrm>
            <a:off x="9011208" y="2766172"/>
            <a:ext cx="662828" cy="662828"/>
            <a:chOff x="1750173" y="2926500"/>
            <a:chExt cx="662828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1A749FB-07EC-4DF7-B15B-62AC7ADC54A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D234B4-0F76-4833-9821-46BE4BD2D41B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10F305-3D4F-4EF8-ADAB-49957593A9A8}"/>
              </a:ext>
            </a:extLst>
          </p:cNvPr>
          <p:cNvGrpSpPr/>
          <p:nvPr/>
        </p:nvGrpSpPr>
        <p:grpSpPr>
          <a:xfrm>
            <a:off x="5764586" y="5407820"/>
            <a:ext cx="662828" cy="662828"/>
            <a:chOff x="1750173" y="2926500"/>
            <a:chExt cx="662828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C0EDBBE-F036-4455-9C56-05F8DC48E3E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5E631FB-61F0-4795-A93B-100830A47E68}"/>
                </a:ext>
              </a:extLst>
            </p:cNvPr>
            <p:cNvSpPr txBox="1"/>
            <p:nvPr/>
          </p:nvSpPr>
          <p:spPr>
            <a:xfrm>
              <a:off x="1762608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AFB113-A0F0-4C8F-9AA7-32253EB41454}"/>
              </a:ext>
            </a:extLst>
          </p:cNvPr>
          <p:cNvGrpSpPr/>
          <p:nvPr/>
        </p:nvGrpSpPr>
        <p:grpSpPr>
          <a:xfrm>
            <a:off x="8992604" y="4389783"/>
            <a:ext cx="662828" cy="662828"/>
            <a:chOff x="1750173" y="2926500"/>
            <a:chExt cx="662828" cy="66282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5F370C5-6E17-4351-8A97-3D415CB17F7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90D2A0-EC65-4D16-91FF-E1DFBC750727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0DDC585-5953-48A6-AC59-818F9EE92EC3}"/>
              </a:ext>
            </a:extLst>
          </p:cNvPr>
          <p:cNvSpPr/>
          <p:nvPr/>
        </p:nvSpPr>
        <p:spPr>
          <a:xfrm>
            <a:off x="6850380" y="1805940"/>
            <a:ext cx="1371600" cy="3436620"/>
          </a:xfrm>
          <a:custGeom>
            <a:avLst/>
            <a:gdLst>
              <a:gd name="connsiteX0" fmla="*/ 1402360 w 1402360"/>
              <a:gd name="connsiteY0" fmla="*/ 0 h 3436620"/>
              <a:gd name="connsiteX1" fmla="*/ 1128040 w 1402360"/>
              <a:gd name="connsiteY1" fmla="*/ 22860 h 3436620"/>
              <a:gd name="connsiteX2" fmla="*/ 1105180 w 1402360"/>
              <a:gd name="connsiteY2" fmla="*/ 30480 h 3436620"/>
              <a:gd name="connsiteX3" fmla="*/ 1074700 w 1402360"/>
              <a:gd name="connsiteY3" fmla="*/ 38100 h 3436620"/>
              <a:gd name="connsiteX4" fmla="*/ 1044220 w 1402360"/>
              <a:gd name="connsiteY4" fmla="*/ 53340 h 3436620"/>
              <a:gd name="connsiteX5" fmla="*/ 990880 w 1402360"/>
              <a:gd name="connsiteY5" fmla="*/ 68580 h 3436620"/>
              <a:gd name="connsiteX6" fmla="*/ 945160 w 1402360"/>
              <a:gd name="connsiteY6" fmla="*/ 91440 h 3436620"/>
              <a:gd name="connsiteX7" fmla="*/ 922300 w 1402360"/>
              <a:gd name="connsiteY7" fmla="*/ 99060 h 3436620"/>
              <a:gd name="connsiteX8" fmla="*/ 876580 w 1402360"/>
              <a:gd name="connsiteY8" fmla="*/ 129540 h 3436620"/>
              <a:gd name="connsiteX9" fmla="*/ 823240 w 1402360"/>
              <a:gd name="connsiteY9" fmla="*/ 190500 h 3436620"/>
              <a:gd name="connsiteX10" fmla="*/ 792760 w 1402360"/>
              <a:gd name="connsiteY10" fmla="*/ 228600 h 3436620"/>
              <a:gd name="connsiteX11" fmla="*/ 754660 w 1402360"/>
              <a:gd name="connsiteY11" fmla="*/ 259080 h 3436620"/>
              <a:gd name="connsiteX12" fmla="*/ 724180 w 1402360"/>
              <a:gd name="connsiteY12" fmla="*/ 304800 h 3436620"/>
              <a:gd name="connsiteX13" fmla="*/ 701320 w 1402360"/>
              <a:gd name="connsiteY13" fmla="*/ 327660 h 3436620"/>
              <a:gd name="connsiteX14" fmla="*/ 647980 w 1402360"/>
              <a:gd name="connsiteY14" fmla="*/ 396240 h 3436620"/>
              <a:gd name="connsiteX15" fmla="*/ 617500 w 1402360"/>
              <a:gd name="connsiteY15" fmla="*/ 434340 h 3436620"/>
              <a:gd name="connsiteX16" fmla="*/ 609880 w 1402360"/>
              <a:gd name="connsiteY16" fmla="*/ 457200 h 3436620"/>
              <a:gd name="connsiteX17" fmla="*/ 594640 w 1402360"/>
              <a:gd name="connsiteY17" fmla="*/ 487680 h 3436620"/>
              <a:gd name="connsiteX18" fmla="*/ 579400 w 1402360"/>
              <a:gd name="connsiteY18" fmla="*/ 510540 h 3436620"/>
              <a:gd name="connsiteX19" fmla="*/ 564160 w 1402360"/>
              <a:gd name="connsiteY19" fmla="*/ 556260 h 3436620"/>
              <a:gd name="connsiteX20" fmla="*/ 556540 w 1402360"/>
              <a:gd name="connsiteY20" fmla="*/ 579120 h 3436620"/>
              <a:gd name="connsiteX21" fmla="*/ 541300 w 1402360"/>
              <a:gd name="connsiteY21" fmla="*/ 609600 h 3436620"/>
              <a:gd name="connsiteX22" fmla="*/ 526060 w 1402360"/>
              <a:gd name="connsiteY22" fmla="*/ 678180 h 3436620"/>
              <a:gd name="connsiteX23" fmla="*/ 518440 w 1402360"/>
              <a:gd name="connsiteY23" fmla="*/ 701040 h 3436620"/>
              <a:gd name="connsiteX24" fmla="*/ 510820 w 1402360"/>
              <a:gd name="connsiteY24" fmla="*/ 731520 h 3436620"/>
              <a:gd name="connsiteX25" fmla="*/ 495580 w 1402360"/>
              <a:gd name="connsiteY25" fmla="*/ 777240 h 3436620"/>
              <a:gd name="connsiteX26" fmla="*/ 480340 w 1402360"/>
              <a:gd name="connsiteY26" fmla="*/ 845820 h 3436620"/>
              <a:gd name="connsiteX27" fmla="*/ 472720 w 1402360"/>
              <a:gd name="connsiteY27" fmla="*/ 868680 h 3436620"/>
              <a:gd name="connsiteX28" fmla="*/ 465100 w 1402360"/>
              <a:gd name="connsiteY28" fmla="*/ 906780 h 3436620"/>
              <a:gd name="connsiteX29" fmla="*/ 442240 w 1402360"/>
              <a:gd name="connsiteY29" fmla="*/ 998220 h 3436620"/>
              <a:gd name="connsiteX30" fmla="*/ 434620 w 1402360"/>
              <a:gd name="connsiteY30" fmla="*/ 1028700 h 3436620"/>
              <a:gd name="connsiteX31" fmla="*/ 419380 w 1402360"/>
              <a:gd name="connsiteY31" fmla="*/ 1074420 h 3436620"/>
              <a:gd name="connsiteX32" fmla="*/ 411760 w 1402360"/>
              <a:gd name="connsiteY32" fmla="*/ 1135380 h 3436620"/>
              <a:gd name="connsiteX33" fmla="*/ 396520 w 1402360"/>
              <a:gd name="connsiteY33" fmla="*/ 1219200 h 3436620"/>
              <a:gd name="connsiteX34" fmla="*/ 381280 w 1402360"/>
              <a:gd name="connsiteY34" fmla="*/ 1379220 h 3436620"/>
              <a:gd name="connsiteX35" fmla="*/ 366040 w 1402360"/>
              <a:gd name="connsiteY35" fmla="*/ 1455420 h 3436620"/>
              <a:gd name="connsiteX36" fmla="*/ 358420 w 1402360"/>
              <a:gd name="connsiteY36" fmla="*/ 1661160 h 3436620"/>
              <a:gd name="connsiteX37" fmla="*/ 350800 w 1402360"/>
              <a:gd name="connsiteY37" fmla="*/ 1684020 h 3436620"/>
              <a:gd name="connsiteX38" fmla="*/ 343180 w 1402360"/>
              <a:gd name="connsiteY38" fmla="*/ 1744980 h 3436620"/>
              <a:gd name="connsiteX39" fmla="*/ 327940 w 1402360"/>
              <a:gd name="connsiteY39" fmla="*/ 1790700 h 3436620"/>
              <a:gd name="connsiteX40" fmla="*/ 320320 w 1402360"/>
              <a:gd name="connsiteY40" fmla="*/ 1859280 h 3436620"/>
              <a:gd name="connsiteX41" fmla="*/ 312700 w 1402360"/>
              <a:gd name="connsiteY41" fmla="*/ 1943100 h 3436620"/>
              <a:gd name="connsiteX42" fmla="*/ 297460 w 1402360"/>
              <a:gd name="connsiteY42" fmla="*/ 2042160 h 3436620"/>
              <a:gd name="connsiteX43" fmla="*/ 282220 w 1402360"/>
              <a:gd name="connsiteY43" fmla="*/ 2263140 h 3436620"/>
              <a:gd name="connsiteX44" fmla="*/ 266980 w 1402360"/>
              <a:gd name="connsiteY44" fmla="*/ 2339340 h 3436620"/>
              <a:gd name="connsiteX45" fmla="*/ 259360 w 1402360"/>
              <a:gd name="connsiteY45" fmla="*/ 2385060 h 3436620"/>
              <a:gd name="connsiteX46" fmla="*/ 244120 w 1402360"/>
              <a:gd name="connsiteY46" fmla="*/ 2430780 h 3436620"/>
              <a:gd name="connsiteX47" fmla="*/ 228880 w 1402360"/>
              <a:gd name="connsiteY47" fmla="*/ 2499360 h 3436620"/>
              <a:gd name="connsiteX48" fmla="*/ 213640 w 1402360"/>
              <a:gd name="connsiteY48" fmla="*/ 2522220 h 3436620"/>
              <a:gd name="connsiteX49" fmla="*/ 198400 w 1402360"/>
              <a:gd name="connsiteY49" fmla="*/ 2575560 h 3436620"/>
              <a:gd name="connsiteX50" fmla="*/ 190780 w 1402360"/>
              <a:gd name="connsiteY50" fmla="*/ 2606040 h 3436620"/>
              <a:gd name="connsiteX51" fmla="*/ 167920 w 1402360"/>
              <a:gd name="connsiteY51" fmla="*/ 2674620 h 3436620"/>
              <a:gd name="connsiteX52" fmla="*/ 160300 w 1402360"/>
              <a:gd name="connsiteY52" fmla="*/ 2697480 h 3436620"/>
              <a:gd name="connsiteX53" fmla="*/ 152680 w 1402360"/>
              <a:gd name="connsiteY53" fmla="*/ 2727960 h 3436620"/>
              <a:gd name="connsiteX54" fmla="*/ 137440 w 1402360"/>
              <a:gd name="connsiteY54" fmla="*/ 2750820 h 3436620"/>
              <a:gd name="connsiteX55" fmla="*/ 122200 w 1402360"/>
              <a:gd name="connsiteY55" fmla="*/ 2804160 h 3436620"/>
              <a:gd name="connsiteX56" fmla="*/ 106960 w 1402360"/>
              <a:gd name="connsiteY56" fmla="*/ 2849880 h 3436620"/>
              <a:gd name="connsiteX57" fmla="*/ 99340 w 1402360"/>
              <a:gd name="connsiteY57" fmla="*/ 2872740 h 3436620"/>
              <a:gd name="connsiteX58" fmla="*/ 84100 w 1402360"/>
              <a:gd name="connsiteY58" fmla="*/ 2933700 h 3436620"/>
              <a:gd name="connsiteX59" fmla="*/ 76480 w 1402360"/>
              <a:gd name="connsiteY59" fmla="*/ 2956560 h 3436620"/>
              <a:gd name="connsiteX60" fmla="*/ 68860 w 1402360"/>
              <a:gd name="connsiteY60" fmla="*/ 2994660 h 3436620"/>
              <a:gd name="connsiteX61" fmla="*/ 53620 w 1402360"/>
              <a:gd name="connsiteY61" fmla="*/ 3040380 h 3436620"/>
              <a:gd name="connsiteX62" fmla="*/ 46000 w 1402360"/>
              <a:gd name="connsiteY62" fmla="*/ 3070860 h 3436620"/>
              <a:gd name="connsiteX63" fmla="*/ 38380 w 1402360"/>
              <a:gd name="connsiteY63" fmla="*/ 3108960 h 3436620"/>
              <a:gd name="connsiteX64" fmla="*/ 30760 w 1402360"/>
              <a:gd name="connsiteY64" fmla="*/ 3131820 h 3436620"/>
              <a:gd name="connsiteX65" fmla="*/ 15520 w 1402360"/>
              <a:gd name="connsiteY65" fmla="*/ 3230880 h 3436620"/>
              <a:gd name="connsiteX66" fmla="*/ 7900 w 1402360"/>
              <a:gd name="connsiteY66" fmla="*/ 3268980 h 3436620"/>
              <a:gd name="connsiteX67" fmla="*/ 280 w 1402360"/>
              <a:gd name="connsiteY67" fmla="*/ 3436620 h 343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02360" h="3436620">
                <a:moveTo>
                  <a:pt x="1402360" y="0"/>
                </a:moveTo>
                <a:cubicBezTo>
                  <a:pt x="1359680" y="1778"/>
                  <a:pt x="1193021" y="1200"/>
                  <a:pt x="1128040" y="22860"/>
                </a:cubicBezTo>
                <a:cubicBezTo>
                  <a:pt x="1120420" y="25400"/>
                  <a:pt x="1112903" y="28273"/>
                  <a:pt x="1105180" y="30480"/>
                </a:cubicBezTo>
                <a:cubicBezTo>
                  <a:pt x="1095110" y="33357"/>
                  <a:pt x="1084506" y="34423"/>
                  <a:pt x="1074700" y="38100"/>
                </a:cubicBezTo>
                <a:cubicBezTo>
                  <a:pt x="1064064" y="42088"/>
                  <a:pt x="1054661" y="48865"/>
                  <a:pt x="1044220" y="53340"/>
                </a:cubicBezTo>
                <a:cubicBezTo>
                  <a:pt x="1025950" y="61170"/>
                  <a:pt x="1010214" y="63056"/>
                  <a:pt x="990880" y="68580"/>
                </a:cubicBezTo>
                <a:cubicBezTo>
                  <a:pt x="946189" y="81349"/>
                  <a:pt x="989688" y="69176"/>
                  <a:pt x="945160" y="91440"/>
                </a:cubicBezTo>
                <a:cubicBezTo>
                  <a:pt x="937976" y="95032"/>
                  <a:pt x="929321" y="95159"/>
                  <a:pt x="922300" y="99060"/>
                </a:cubicBezTo>
                <a:cubicBezTo>
                  <a:pt x="906289" y="107955"/>
                  <a:pt x="876580" y="129540"/>
                  <a:pt x="876580" y="129540"/>
                </a:cubicBezTo>
                <a:cubicBezTo>
                  <a:pt x="841020" y="182880"/>
                  <a:pt x="861340" y="165100"/>
                  <a:pt x="823240" y="190500"/>
                </a:cubicBezTo>
                <a:cubicBezTo>
                  <a:pt x="808405" y="235004"/>
                  <a:pt x="827227" y="194133"/>
                  <a:pt x="792760" y="228600"/>
                </a:cubicBezTo>
                <a:cubicBezTo>
                  <a:pt x="758293" y="263067"/>
                  <a:pt x="799164" y="244245"/>
                  <a:pt x="754660" y="259080"/>
                </a:cubicBezTo>
                <a:cubicBezTo>
                  <a:pt x="744500" y="274320"/>
                  <a:pt x="737132" y="291848"/>
                  <a:pt x="724180" y="304800"/>
                </a:cubicBezTo>
                <a:cubicBezTo>
                  <a:pt x="716560" y="312420"/>
                  <a:pt x="707936" y="319154"/>
                  <a:pt x="701320" y="327660"/>
                </a:cubicBezTo>
                <a:cubicBezTo>
                  <a:pt x="637519" y="409690"/>
                  <a:pt x="699879" y="344341"/>
                  <a:pt x="647980" y="396240"/>
                </a:cubicBezTo>
                <a:cubicBezTo>
                  <a:pt x="628827" y="453699"/>
                  <a:pt x="656891" y="385101"/>
                  <a:pt x="617500" y="434340"/>
                </a:cubicBezTo>
                <a:cubicBezTo>
                  <a:pt x="612482" y="440612"/>
                  <a:pt x="613044" y="449817"/>
                  <a:pt x="609880" y="457200"/>
                </a:cubicBezTo>
                <a:cubicBezTo>
                  <a:pt x="605405" y="467641"/>
                  <a:pt x="600276" y="477817"/>
                  <a:pt x="594640" y="487680"/>
                </a:cubicBezTo>
                <a:cubicBezTo>
                  <a:pt x="590096" y="495631"/>
                  <a:pt x="583119" y="502171"/>
                  <a:pt x="579400" y="510540"/>
                </a:cubicBezTo>
                <a:cubicBezTo>
                  <a:pt x="572876" y="525220"/>
                  <a:pt x="569240" y="541020"/>
                  <a:pt x="564160" y="556260"/>
                </a:cubicBezTo>
                <a:cubicBezTo>
                  <a:pt x="561620" y="563880"/>
                  <a:pt x="560132" y="571936"/>
                  <a:pt x="556540" y="579120"/>
                </a:cubicBezTo>
                <a:lnTo>
                  <a:pt x="541300" y="609600"/>
                </a:lnTo>
                <a:cubicBezTo>
                  <a:pt x="536062" y="635789"/>
                  <a:pt x="533234" y="653071"/>
                  <a:pt x="526060" y="678180"/>
                </a:cubicBezTo>
                <a:cubicBezTo>
                  <a:pt x="523853" y="685903"/>
                  <a:pt x="520647" y="693317"/>
                  <a:pt x="518440" y="701040"/>
                </a:cubicBezTo>
                <a:cubicBezTo>
                  <a:pt x="515563" y="711110"/>
                  <a:pt x="513829" y="721489"/>
                  <a:pt x="510820" y="731520"/>
                </a:cubicBezTo>
                <a:cubicBezTo>
                  <a:pt x="506204" y="746907"/>
                  <a:pt x="498730" y="761488"/>
                  <a:pt x="495580" y="777240"/>
                </a:cubicBezTo>
                <a:cubicBezTo>
                  <a:pt x="490342" y="803429"/>
                  <a:pt x="487514" y="820711"/>
                  <a:pt x="480340" y="845820"/>
                </a:cubicBezTo>
                <a:cubicBezTo>
                  <a:pt x="478133" y="853543"/>
                  <a:pt x="474668" y="860888"/>
                  <a:pt x="472720" y="868680"/>
                </a:cubicBezTo>
                <a:cubicBezTo>
                  <a:pt x="469579" y="881245"/>
                  <a:pt x="468012" y="894160"/>
                  <a:pt x="465100" y="906780"/>
                </a:cubicBezTo>
                <a:lnTo>
                  <a:pt x="442240" y="998220"/>
                </a:lnTo>
                <a:cubicBezTo>
                  <a:pt x="439700" y="1008380"/>
                  <a:pt x="437932" y="1018765"/>
                  <a:pt x="434620" y="1028700"/>
                </a:cubicBezTo>
                <a:lnTo>
                  <a:pt x="419380" y="1074420"/>
                </a:lnTo>
                <a:cubicBezTo>
                  <a:pt x="416840" y="1094740"/>
                  <a:pt x="414656" y="1115108"/>
                  <a:pt x="411760" y="1135380"/>
                </a:cubicBezTo>
                <a:cubicBezTo>
                  <a:pt x="406885" y="1169502"/>
                  <a:pt x="403084" y="1186381"/>
                  <a:pt x="396520" y="1219200"/>
                </a:cubicBezTo>
                <a:cubicBezTo>
                  <a:pt x="391440" y="1272540"/>
                  <a:pt x="394275" y="1327238"/>
                  <a:pt x="381280" y="1379220"/>
                </a:cubicBezTo>
                <a:cubicBezTo>
                  <a:pt x="369913" y="1424689"/>
                  <a:pt x="375382" y="1399370"/>
                  <a:pt x="366040" y="1455420"/>
                </a:cubicBezTo>
                <a:cubicBezTo>
                  <a:pt x="363500" y="1524000"/>
                  <a:pt x="362985" y="1592685"/>
                  <a:pt x="358420" y="1661160"/>
                </a:cubicBezTo>
                <a:cubicBezTo>
                  <a:pt x="357886" y="1669174"/>
                  <a:pt x="352237" y="1676117"/>
                  <a:pt x="350800" y="1684020"/>
                </a:cubicBezTo>
                <a:cubicBezTo>
                  <a:pt x="347137" y="1704168"/>
                  <a:pt x="347471" y="1724956"/>
                  <a:pt x="343180" y="1744980"/>
                </a:cubicBezTo>
                <a:cubicBezTo>
                  <a:pt x="339814" y="1760688"/>
                  <a:pt x="327940" y="1790700"/>
                  <a:pt x="327940" y="1790700"/>
                </a:cubicBezTo>
                <a:cubicBezTo>
                  <a:pt x="325400" y="1813560"/>
                  <a:pt x="322609" y="1836393"/>
                  <a:pt x="320320" y="1859280"/>
                </a:cubicBezTo>
                <a:cubicBezTo>
                  <a:pt x="317528" y="1887196"/>
                  <a:pt x="316180" y="1915261"/>
                  <a:pt x="312700" y="1943100"/>
                </a:cubicBezTo>
                <a:cubicBezTo>
                  <a:pt x="308556" y="1976250"/>
                  <a:pt x="302540" y="2009140"/>
                  <a:pt x="297460" y="2042160"/>
                </a:cubicBezTo>
                <a:cubicBezTo>
                  <a:pt x="293337" y="2116368"/>
                  <a:pt x="290889" y="2189450"/>
                  <a:pt x="282220" y="2263140"/>
                </a:cubicBezTo>
                <a:cubicBezTo>
                  <a:pt x="274760" y="2326554"/>
                  <a:pt x="277072" y="2288880"/>
                  <a:pt x="266980" y="2339340"/>
                </a:cubicBezTo>
                <a:cubicBezTo>
                  <a:pt x="263950" y="2354490"/>
                  <a:pt x="263107" y="2370071"/>
                  <a:pt x="259360" y="2385060"/>
                </a:cubicBezTo>
                <a:cubicBezTo>
                  <a:pt x="255464" y="2400645"/>
                  <a:pt x="247270" y="2415028"/>
                  <a:pt x="244120" y="2430780"/>
                </a:cubicBezTo>
                <a:cubicBezTo>
                  <a:pt x="242764" y="2437561"/>
                  <a:pt x="232915" y="2489944"/>
                  <a:pt x="228880" y="2499360"/>
                </a:cubicBezTo>
                <a:cubicBezTo>
                  <a:pt x="225272" y="2507778"/>
                  <a:pt x="218720" y="2514600"/>
                  <a:pt x="213640" y="2522220"/>
                </a:cubicBezTo>
                <a:cubicBezTo>
                  <a:pt x="189819" y="2617505"/>
                  <a:pt x="220264" y="2499038"/>
                  <a:pt x="198400" y="2575560"/>
                </a:cubicBezTo>
                <a:cubicBezTo>
                  <a:pt x="195523" y="2585630"/>
                  <a:pt x="193789" y="2596009"/>
                  <a:pt x="190780" y="2606040"/>
                </a:cubicBezTo>
                <a:cubicBezTo>
                  <a:pt x="183856" y="2629120"/>
                  <a:pt x="175540" y="2651760"/>
                  <a:pt x="167920" y="2674620"/>
                </a:cubicBezTo>
                <a:cubicBezTo>
                  <a:pt x="165380" y="2682240"/>
                  <a:pt x="162248" y="2689688"/>
                  <a:pt x="160300" y="2697480"/>
                </a:cubicBezTo>
                <a:cubicBezTo>
                  <a:pt x="157760" y="2707640"/>
                  <a:pt x="156805" y="2718334"/>
                  <a:pt x="152680" y="2727960"/>
                </a:cubicBezTo>
                <a:cubicBezTo>
                  <a:pt x="149072" y="2736378"/>
                  <a:pt x="141536" y="2742629"/>
                  <a:pt x="137440" y="2750820"/>
                </a:cubicBezTo>
                <a:cubicBezTo>
                  <a:pt x="131038" y="2763624"/>
                  <a:pt x="125862" y="2791953"/>
                  <a:pt x="122200" y="2804160"/>
                </a:cubicBezTo>
                <a:cubicBezTo>
                  <a:pt x="117584" y="2819547"/>
                  <a:pt x="112040" y="2834640"/>
                  <a:pt x="106960" y="2849880"/>
                </a:cubicBezTo>
                <a:cubicBezTo>
                  <a:pt x="104420" y="2857500"/>
                  <a:pt x="101288" y="2864948"/>
                  <a:pt x="99340" y="2872740"/>
                </a:cubicBezTo>
                <a:cubicBezTo>
                  <a:pt x="94260" y="2893060"/>
                  <a:pt x="90724" y="2913829"/>
                  <a:pt x="84100" y="2933700"/>
                </a:cubicBezTo>
                <a:cubicBezTo>
                  <a:pt x="81560" y="2941320"/>
                  <a:pt x="78428" y="2948768"/>
                  <a:pt x="76480" y="2956560"/>
                </a:cubicBezTo>
                <a:cubicBezTo>
                  <a:pt x="73339" y="2969125"/>
                  <a:pt x="72268" y="2982165"/>
                  <a:pt x="68860" y="2994660"/>
                </a:cubicBezTo>
                <a:cubicBezTo>
                  <a:pt x="64633" y="3010158"/>
                  <a:pt x="57516" y="3024795"/>
                  <a:pt x="53620" y="3040380"/>
                </a:cubicBezTo>
                <a:cubicBezTo>
                  <a:pt x="51080" y="3050540"/>
                  <a:pt x="48272" y="3060637"/>
                  <a:pt x="46000" y="3070860"/>
                </a:cubicBezTo>
                <a:cubicBezTo>
                  <a:pt x="43190" y="3083503"/>
                  <a:pt x="41521" y="3096395"/>
                  <a:pt x="38380" y="3108960"/>
                </a:cubicBezTo>
                <a:cubicBezTo>
                  <a:pt x="36432" y="3116752"/>
                  <a:pt x="33300" y="3124200"/>
                  <a:pt x="30760" y="3131820"/>
                </a:cubicBezTo>
                <a:cubicBezTo>
                  <a:pt x="25052" y="3171777"/>
                  <a:pt x="22568" y="3192113"/>
                  <a:pt x="15520" y="3230880"/>
                </a:cubicBezTo>
                <a:cubicBezTo>
                  <a:pt x="13203" y="3243623"/>
                  <a:pt x="10440" y="3256280"/>
                  <a:pt x="7900" y="3268980"/>
                </a:cubicBezTo>
                <a:cubicBezTo>
                  <a:pt x="-2250" y="3380625"/>
                  <a:pt x="280" y="3324745"/>
                  <a:pt x="280" y="343662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D3B5D5-D519-49DF-B3E7-CFE867BB6289}"/>
              </a:ext>
            </a:extLst>
          </p:cNvPr>
          <p:cNvSpPr txBox="1"/>
          <p:nvPr/>
        </p:nvSpPr>
        <p:spPr>
          <a:xfrm>
            <a:off x="676923" y="4721197"/>
            <a:ext cx="3973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Khoang đó có dạng khối trụ.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 descr="Digit 120">
            <a:extLst>
              <a:ext uri="{FF2B5EF4-FFF2-40B4-BE49-F238E27FC236}">
                <a16:creationId xmlns:a16="http://schemas.microsoft.com/office/drawing/2014/main" id="{DBA6445D-1C4C-4EC8-9282-9F0A35E0B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340" y="0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226899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30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A27C67AF-4689-430D-B987-4D795F912C70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3D0DD9-E2D7-4B5C-935A-D8091A644467}"/>
              </a:ext>
            </a:extLst>
          </p:cNvPr>
          <p:cNvSpPr txBox="1"/>
          <p:nvPr/>
        </p:nvSpPr>
        <p:spPr>
          <a:xfrm>
            <a:off x="3405258" y="618543"/>
            <a:ext cx="7748517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Nếu xếp các hộp có dạng khối trụ theo cách dưới đây thì hình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ED00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sẽ cần bao nhiêu hộp?</a:t>
            </a:r>
          </a:p>
        </p:txBody>
      </p:sp>
      <p:pic>
        <p:nvPicPr>
          <p:cNvPr id="34" name="Picture 33" descr="C:\Users\TUAN\Downloads\Luyện tập 1.png">
            <a:extLst>
              <a:ext uri="{FF2B5EF4-FFF2-40B4-BE49-F238E27FC236}">
                <a16:creationId xmlns:a16="http://schemas.microsoft.com/office/drawing/2014/main" id="{47731CAC-C9A0-4F00-9EA7-3654CEFA2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409" y="343685"/>
            <a:ext cx="2237784" cy="863493"/>
          </a:xfrm>
          <a:prstGeom prst="rect">
            <a:avLst/>
          </a:prstGeom>
          <a:noFill/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5655993-A632-4681-B1AE-C257C23D39A3}"/>
              </a:ext>
            </a:extLst>
          </p:cNvPr>
          <p:cNvGrpSpPr/>
          <p:nvPr/>
        </p:nvGrpSpPr>
        <p:grpSpPr>
          <a:xfrm>
            <a:off x="1339242" y="1116923"/>
            <a:ext cx="10565941" cy="3691384"/>
            <a:chOff x="1339242" y="1116923"/>
            <a:chExt cx="10565941" cy="369138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148465E-2075-4DE2-A93D-F3EB7BBBE5E5}"/>
                </a:ext>
              </a:extLst>
            </p:cNvPr>
            <p:cNvGrpSpPr/>
            <p:nvPr/>
          </p:nvGrpSpPr>
          <p:grpSpPr>
            <a:xfrm>
              <a:off x="9183983" y="1116923"/>
              <a:ext cx="2721200" cy="3691384"/>
              <a:chOff x="8245135" y="3241917"/>
              <a:chExt cx="2246576" cy="308565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A32A48CC-3597-4195-844A-F086079459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76971" t="-138" r="-415" b="138"/>
              <a:stretch/>
            </p:blipFill>
            <p:spPr>
              <a:xfrm>
                <a:off x="8345700" y="3241917"/>
                <a:ext cx="2146011" cy="3085652"/>
              </a:xfrm>
              <a:prstGeom prst="rect">
                <a:avLst/>
              </a:prstGeom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008B147-884E-4158-A9F6-2CBA4C4E43C0}"/>
                  </a:ext>
                </a:extLst>
              </p:cNvPr>
              <p:cNvSpPr/>
              <p:nvPr/>
            </p:nvSpPr>
            <p:spPr>
              <a:xfrm>
                <a:off x="8245135" y="5449518"/>
                <a:ext cx="447137" cy="409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434EE6F-3199-4C1C-8B90-2ACC1758E516}"/>
                </a:ext>
              </a:extLst>
            </p:cNvPr>
            <p:cNvGrpSpPr/>
            <p:nvPr/>
          </p:nvGrpSpPr>
          <p:grpSpPr>
            <a:xfrm>
              <a:off x="1339242" y="1589618"/>
              <a:ext cx="7453066" cy="3085652"/>
              <a:chOff x="1339242" y="1589618"/>
              <a:chExt cx="7453066" cy="308565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BAD0AC58-5348-462F-A40C-7D26130F6C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r="19717"/>
              <a:stretch/>
            </p:blipFill>
            <p:spPr>
              <a:xfrm>
                <a:off x="1339242" y="1589618"/>
                <a:ext cx="7348702" cy="3085652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D4D24AA-EAA8-44A6-A7ED-50B1D76D12FA}"/>
                  </a:ext>
                </a:extLst>
              </p:cNvPr>
              <p:cNvSpPr/>
              <p:nvPr/>
            </p:nvSpPr>
            <p:spPr>
              <a:xfrm>
                <a:off x="8387376" y="2419643"/>
                <a:ext cx="404932" cy="5808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1CC16F9-D787-4556-8BCA-5E60FCE5244C}"/>
              </a:ext>
            </a:extLst>
          </p:cNvPr>
          <p:cNvGrpSpPr/>
          <p:nvPr/>
        </p:nvGrpSpPr>
        <p:grpSpPr>
          <a:xfrm>
            <a:off x="6335582" y="1688094"/>
            <a:ext cx="2615727" cy="2604597"/>
            <a:chOff x="5224234" y="3693947"/>
            <a:chExt cx="2615727" cy="260459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FD0618E-99C1-4491-AF10-924CEB5EDB8A}"/>
                </a:ext>
              </a:extLst>
            </p:cNvPr>
            <p:cNvSpPr/>
            <p:nvPr/>
          </p:nvSpPr>
          <p:spPr>
            <a:xfrm>
              <a:off x="5831596" y="5072583"/>
              <a:ext cx="1371062" cy="878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86776B7-7476-4388-80A4-5AA70B980A23}"/>
                </a:ext>
              </a:extLst>
            </p:cNvPr>
            <p:cNvGrpSpPr/>
            <p:nvPr/>
          </p:nvGrpSpPr>
          <p:grpSpPr>
            <a:xfrm>
              <a:off x="5224234" y="3693947"/>
              <a:ext cx="2615727" cy="2604597"/>
              <a:chOff x="5663977" y="3129963"/>
              <a:chExt cx="2615727" cy="2604597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15D21A3-AA97-4D25-9936-0B67CD501F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63977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7D413A5B-0ABC-448A-99D1-BFC2A6704A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27911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BC806CBE-164E-466C-B303-D0B66B85C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91845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A8AACCFD-279C-46FB-8EEB-73B08BE49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55779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CBCDE8B2-57CF-413C-9F56-3AC7F05D1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06523" y="3129963"/>
                <a:ext cx="2109815" cy="1979460"/>
              </a:xfrm>
              <a:prstGeom prst="rect">
                <a:avLst/>
              </a:prstGeom>
            </p:spPr>
          </p:pic>
        </p:grp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9B32F97A-299E-4835-A4F5-4DB8BDC1FD2C}"/>
              </a:ext>
            </a:extLst>
          </p:cNvPr>
          <p:cNvSpPr/>
          <p:nvPr/>
        </p:nvSpPr>
        <p:spPr>
          <a:xfrm>
            <a:off x="1479390" y="3429000"/>
            <a:ext cx="1066862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62BA757-1F06-4142-B71B-10028332E9A4}"/>
              </a:ext>
            </a:extLst>
          </p:cNvPr>
          <p:cNvSpPr/>
          <p:nvPr/>
        </p:nvSpPr>
        <p:spPr>
          <a:xfrm>
            <a:off x="2649277" y="3429000"/>
            <a:ext cx="1528828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5A68695-1ECD-4ECE-A6F3-6971F14BA834}"/>
              </a:ext>
            </a:extLst>
          </p:cNvPr>
          <p:cNvSpPr/>
          <p:nvPr/>
        </p:nvSpPr>
        <p:spPr>
          <a:xfrm>
            <a:off x="4281130" y="3431045"/>
            <a:ext cx="2121191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0095D1A-6205-483B-ACC1-B5AB5BB97A0A}"/>
              </a:ext>
            </a:extLst>
          </p:cNvPr>
          <p:cNvSpPr/>
          <p:nvPr/>
        </p:nvSpPr>
        <p:spPr>
          <a:xfrm>
            <a:off x="6491277" y="3435498"/>
            <a:ext cx="2301030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71150FE-A5B3-4BFC-94BB-86187B22C5CF}"/>
              </a:ext>
            </a:extLst>
          </p:cNvPr>
          <p:cNvSpPr/>
          <p:nvPr/>
        </p:nvSpPr>
        <p:spPr>
          <a:xfrm>
            <a:off x="2896601" y="2819680"/>
            <a:ext cx="1066862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40AF905-86DA-4187-926F-4F8A75809636}"/>
              </a:ext>
            </a:extLst>
          </p:cNvPr>
          <p:cNvSpPr/>
          <p:nvPr/>
        </p:nvSpPr>
        <p:spPr>
          <a:xfrm>
            <a:off x="1681587" y="2819680"/>
            <a:ext cx="72756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C0B29D8-2D43-4E8E-8015-06193D2A3CF5}"/>
              </a:ext>
            </a:extLst>
          </p:cNvPr>
          <p:cNvSpPr/>
          <p:nvPr/>
        </p:nvSpPr>
        <p:spPr>
          <a:xfrm>
            <a:off x="4628503" y="2819680"/>
            <a:ext cx="152882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49F0740-D9B7-4503-98CA-2754F9555D0C}"/>
              </a:ext>
            </a:extLst>
          </p:cNvPr>
          <p:cNvSpPr/>
          <p:nvPr/>
        </p:nvSpPr>
        <p:spPr>
          <a:xfrm>
            <a:off x="6586280" y="2821724"/>
            <a:ext cx="2121191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C119A40-B77B-4354-B590-1D0885A64DEC}"/>
              </a:ext>
            </a:extLst>
          </p:cNvPr>
          <p:cNvSpPr/>
          <p:nvPr/>
        </p:nvSpPr>
        <p:spPr>
          <a:xfrm>
            <a:off x="4849141" y="2264319"/>
            <a:ext cx="1066862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7746D29-A9C1-4575-ADBD-13D03A03CC01}"/>
              </a:ext>
            </a:extLst>
          </p:cNvPr>
          <p:cNvSpPr txBox="1"/>
          <p:nvPr/>
        </p:nvSpPr>
        <p:spPr>
          <a:xfrm>
            <a:off x="7399653" y="3506756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0155A4E-6CF2-4A1E-BD40-5F25AB547D03}"/>
              </a:ext>
            </a:extLst>
          </p:cNvPr>
          <p:cNvSpPr/>
          <p:nvPr/>
        </p:nvSpPr>
        <p:spPr>
          <a:xfrm>
            <a:off x="3027008" y="2280699"/>
            <a:ext cx="72756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DC4937E-480A-4124-AA59-B8FC6D082461}"/>
              </a:ext>
            </a:extLst>
          </p:cNvPr>
          <p:cNvSpPr/>
          <p:nvPr/>
        </p:nvSpPr>
        <p:spPr>
          <a:xfrm>
            <a:off x="6818212" y="2264222"/>
            <a:ext cx="152882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439464E-D919-4FA3-AC45-817AD062846A}"/>
              </a:ext>
            </a:extLst>
          </p:cNvPr>
          <p:cNvSpPr/>
          <p:nvPr/>
        </p:nvSpPr>
        <p:spPr>
          <a:xfrm>
            <a:off x="7218842" y="1732941"/>
            <a:ext cx="727568" cy="717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9FC40BF-E28B-489C-91D6-2D21A9E9120B}"/>
              </a:ext>
            </a:extLst>
          </p:cNvPr>
          <p:cNvSpPr txBox="1"/>
          <p:nvPr/>
        </p:nvSpPr>
        <p:spPr>
          <a:xfrm>
            <a:off x="833297" y="3501667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F7BF42A-6DF9-449C-BB56-C84AD75078CF}"/>
              </a:ext>
            </a:extLst>
          </p:cNvPr>
          <p:cNvSpPr txBox="1"/>
          <p:nvPr/>
        </p:nvSpPr>
        <p:spPr>
          <a:xfrm>
            <a:off x="833297" y="2877695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65D6486-2A6A-4604-80D5-6F2C86E77CF1}"/>
              </a:ext>
            </a:extLst>
          </p:cNvPr>
          <p:cNvSpPr txBox="1"/>
          <p:nvPr/>
        </p:nvSpPr>
        <p:spPr>
          <a:xfrm>
            <a:off x="833297" y="2253955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DF9D4EF-85CE-42A4-8FD3-55B93A4CF917}"/>
              </a:ext>
            </a:extLst>
          </p:cNvPr>
          <p:cNvSpPr txBox="1"/>
          <p:nvPr/>
        </p:nvSpPr>
        <p:spPr>
          <a:xfrm>
            <a:off x="833297" y="1625416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7CBFC7A-D045-4BBC-8C99-7C9B2C9B0FF9}"/>
              </a:ext>
            </a:extLst>
          </p:cNvPr>
          <p:cNvSpPr txBox="1"/>
          <p:nvPr/>
        </p:nvSpPr>
        <p:spPr>
          <a:xfrm>
            <a:off x="833297" y="4796736"/>
            <a:ext cx="1022440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Mỗi hình sẽ tăng thêm 1 hộp theo hàng ngang và tăng thêm 1 hàng theo hàng dọc. Vậy hình D sẽ có 10 hộp.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48DC3A-C77C-41FE-A5C1-F766C79C7832}"/>
              </a:ext>
            </a:extLst>
          </p:cNvPr>
          <p:cNvSpPr txBox="1"/>
          <p:nvPr/>
        </p:nvSpPr>
        <p:spPr>
          <a:xfrm>
            <a:off x="7399653" y="2877695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649B2F5-48D3-43C0-B4D3-E6B1AC140842}"/>
              </a:ext>
            </a:extLst>
          </p:cNvPr>
          <p:cNvSpPr txBox="1"/>
          <p:nvPr/>
        </p:nvSpPr>
        <p:spPr>
          <a:xfrm>
            <a:off x="7407809" y="2253955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AE0370-78A3-4AF2-B837-1ED43057EDAD}"/>
              </a:ext>
            </a:extLst>
          </p:cNvPr>
          <p:cNvSpPr txBox="1"/>
          <p:nvPr/>
        </p:nvSpPr>
        <p:spPr>
          <a:xfrm>
            <a:off x="7380154" y="1609906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pic>
        <p:nvPicPr>
          <p:cNvPr id="71" name="Picture 70" descr="Digit 120">
            <a:extLst>
              <a:ext uri="{FF2B5EF4-FFF2-40B4-BE49-F238E27FC236}">
                <a16:creationId xmlns:a16="http://schemas.microsoft.com/office/drawing/2014/main" id="{417BF2D9-EA35-48CE-8151-A14B93199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989" y="-49458"/>
            <a:ext cx="1501483" cy="82488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4405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12305 0.003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39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12331 0.00162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69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12266 -0.00024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12539 0.00209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4" grpId="0" animBg="1"/>
      <p:bldP spid="65" grpId="0" animBg="1"/>
      <p:bldP spid="66" grpId="0" animBg="1"/>
      <p:bldP spid="67" grpId="0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5595611" y="562172"/>
            <a:ext cx="4170314" cy="2477296"/>
          </a:xfrm>
          <a:custGeom>
            <a:avLst/>
            <a:gdLst>
              <a:gd name="connsiteX0" fmla="*/ 376486 w 4170314"/>
              <a:gd name="connsiteY0" fmla="*/ 824044 h 2477296"/>
              <a:gd name="connsiteX1" fmla="*/ 542816 w 4170314"/>
              <a:gd name="connsiteY1" fmla="*/ 396080 h 2477296"/>
              <a:gd name="connsiteX2" fmla="*/ 1351973 w 4170314"/>
              <a:gd name="connsiteY2" fmla="*/ 298307 h 2477296"/>
              <a:gd name="connsiteX3" fmla="*/ 2167790 w 4170314"/>
              <a:gd name="connsiteY3" fmla="*/ 196807 h 2477296"/>
              <a:gd name="connsiteX4" fmla="*/ 2485680 w 4170314"/>
              <a:gd name="connsiteY4" fmla="*/ 11468 h 2477296"/>
              <a:gd name="connsiteX5" fmla="*/ 2879929 w 4170314"/>
              <a:gd name="connsiteY5" fmla="*/ 142272 h 2477296"/>
              <a:gd name="connsiteX6" fmla="*/ 3423421 w 4170314"/>
              <a:gd name="connsiteY6" fmla="*/ 39567 h 2477296"/>
              <a:gd name="connsiteX7" fmla="*/ 3699029 w 4170314"/>
              <a:gd name="connsiteY7" fmla="*/ 319754 h 2477296"/>
              <a:gd name="connsiteX8" fmla="*/ 4052733 w 4170314"/>
              <a:gd name="connsiteY8" fmla="*/ 591683 h 2477296"/>
              <a:gd name="connsiteX9" fmla="*/ 4036902 w 4170314"/>
              <a:gd name="connsiteY9" fmla="*/ 886550 h 2477296"/>
              <a:gd name="connsiteX10" fmla="*/ 4152551 w 4170314"/>
              <a:gd name="connsiteY10" fmla="*/ 1337395 h 2477296"/>
              <a:gd name="connsiteX11" fmla="*/ 3610796 w 4170314"/>
              <a:gd name="connsiteY11" fmla="*/ 1732042 h 2477296"/>
              <a:gd name="connsiteX12" fmla="*/ 3416857 w 4170314"/>
              <a:gd name="connsiteY12" fmla="*/ 2070205 h 2477296"/>
              <a:gd name="connsiteX13" fmla="*/ 2756557 w 4170314"/>
              <a:gd name="connsiteY13" fmla="*/ 2111149 h 2477296"/>
              <a:gd name="connsiteX14" fmla="*/ 2284694 w 4170314"/>
              <a:gd name="connsiteY14" fmla="*/ 2471905 h 2477296"/>
              <a:gd name="connsiteX15" fmla="*/ 1590897 w 4170314"/>
              <a:gd name="connsiteY15" fmla="*/ 2251701 h 2477296"/>
              <a:gd name="connsiteX16" fmla="*/ 560289 w 4170314"/>
              <a:gd name="connsiteY16" fmla="*/ 2034134 h 2477296"/>
              <a:gd name="connsiteX17" fmla="*/ 107153 w 4170314"/>
              <a:gd name="connsiteY17" fmla="*/ 1792024 h 2477296"/>
              <a:gd name="connsiteX18" fmla="*/ 203977 w 4170314"/>
              <a:gd name="connsiteY18" fmla="*/ 1465217 h 2477296"/>
              <a:gd name="connsiteX19" fmla="*/ -484 w 4170314"/>
              <a:gd name="connsiteY19" fmla="*/ 1129921 h 2477296"/>
              <a:gd name="connsiteX20" fmla="*/ 372914 w 4170314"/>
              <a:gd name="connsiteY20" fmla="*/ 831900 h 2477296"/>
              <a:gd name="connsiteX21" fmla="*/ 376486 w 4170314"/>
              <a:gd name="connsiteY21" fmla="*/ 824044 h 2477296"/>
              <a:gd name="connsiteX0" fmla="*/ 453038 w 4170314"/>
              <a:gd name="connsiteY0" fmla="*/ 1501115 h 2477296"/>
              <a:gd name="connsiteX1" fmla="*/ 208515 w 4170314"/>
              <a:gd name="connsiteY1" fmla="*/ 1455411 h 2477296"/>
              <a:gd name="connsiteX2" fmla="*/ 668794 w 4170314"/>
              <a:gd name="connsiteY2" fmla="*/ 2001276 h 2477296"/>
              <a:gd name="connsiteX3" fmla="*/ 561833 w 4170314"/>
              <a:gd name="connsiteY3" fmla="*/ 2023124 h 2477296"/>
              <a:gd name="connsiteX4" fmla="*/ 1590704 w 4170314"/>
              <a:gd name="connsiteY4" fmla="*/ 2241608 h 2477296"/>
              <a:gd name="connsiteX5" fmla="*/ 1526218 w 4170314"/>
              <a:gd name="connsiteY5" fmla="*/ 2141828 h 2477296"/>
              <a:gd name="connsiteX6" fmla="*/ 2782815 w 4170314"/>
              <a:gd name="connsiteY6" fmla="*/ 1992789 h 2477296"/>
              <a:gd name="connsiteX7" fmla="*/ 2757040 w 4170314"/>
              <a:gd name="connsiteY7" fmla="*/ 2102260 h 2477296"/>
              <a:gd name="connsiteX8" fmla="*/ 3294644 w 4170314"/>
              <a:gd name="connsiteY8" fmla="*/ 1316292 h 2477296"/>
              <a:gd name="connsiteX9" fmla="*/ 3608479 w 4170314"/>
              <a:gd name="connsiteY9" fmla="*/ 1725504 h 2477296"/>
              <a:gd name="connsiteX10" fmla="*/ 4034971 w 4170314"/>
              <a:gd name="connsiteY10" fmla="*/ 880472 h 2477296"/>
              <a:gd name="connsiteX11" fmla="*/ 3895188 w 4170314"/>
              <a:gd name="connsiteY11" fmla="*/ 1033926 h 2477296"/>
              <a:gd name="connsiteX12" fmla="*/ 3699608 w 4170314"/>
              <a:gd name="connsiteY12" fmla="*/ 311152 h 2477296"/>
              <a:gd name="connsiteX13" fmla="*/ 3706945 w 4170314"/>
              <a:gd name="connsiteY13" fmla="*/ 383636 h 2477296"/>
              <a:gd name="connsiteX14" fmla="*/ 2807045 w 4170314"/>
              <a:gd name="connsiteY14" fmla="*/ 226626 h 2477296"/>
              <a:gd name="connsiteX15" fmla="*/ 2878674 w 4170314"/>
              <a:gd name="connsiteY15" fmla="*/ 134186 h 2477296"/>
              <a:gd name="connsiteX16" fmla="*/ 2137382 w 4170314"/>
              <a:gd name="connsiteY16" fmla="*/ 270667 h 2477296"/>
              <a:gd name="connsiteX17" fmla="*/ 2172038 w 4170314"/>
              <a:gd name="connsiteY17" fmla="*/ 190958 h 2477296"/>
              <a:gd name="connsiteX18" fmla="*/ 1351490 w 4170314"/>
              <a:gd name="connsiteY18" fmla="*/ 297734 h 2477296"/>
              <a:gd name="connsiteX19" fmla="*/ 1476985 w 4170314"/>
              <a:gd name="connsiteY19" fmla="*/ 375034 h 2477296"/>
              <a:gd name="connsiteX20" fmla="*/ 398399 w 4170314"/>
              <a:gd name="connsiteY20" fmla="*/ 905417 h 2477296"/>
              <a:gd name="connsiteX21" fmla="*/ 376486 w 4170314"/>
              <a:gd name="connsiteY21" fmla="*/ 824044 h 2477296"/>
              <a:gd name="connsiteX0" fmla="*/ 376486 w 4170314"/>
              <a:gd name="connsiteY0" fmla="*/ 824044 h 2477296"/>
              <a:gd name="connsiteX1" fmla="*/ 542816 w 4170314"/>
              <a:gd name="connsiteY1" fmla="*/ 396080 h 2477296"/>
              <a:gd name="connsiteX2" fmla="*/ 1351973 w 4170314"/>
              <a:gd name="connsiteY2" fmla="*/ 298307 h 2477296"/>
              <a:gd name="connsiteX3" fmla="*/ 2167790 w 4170314"/>
              <a:gd name="connsiteY3" fmla="*/ 196807 h 2477296"/>
              <a:gd name="connsiteX4" fmla="*/ 2485680 w 4170314"/>
              <a:gd name="connsiteY4" fmla="*/ 11468 h 2477296"/>
              <a:gd name="connsiteX5" fmla="*/ 2879929 w 4170314"/>
              <a:gd name="connsiteY5" fmla="*/ 142272 h 2477296"/>
              <a:gd name="connsiteX6" fmla="*/ 3423421 w 4170314"/>
              <a:gd name="connsiteY6" fmla="*/ 39567 h 2477296"/>
              <a:gd name="connsiteX7" fmla="*/ 3699029 w 4170314"/>
              <a:gd name="connsiteY7" fmla="*/ 319754 h 2477296"/>
              <a:gd name="connsiteX8" fmla="*/ 4052733 w 4170314"/>
              <a:gd name="connsiteY8" fmla="*/ 591683 h 2477296"/>
              <a:gd name="connsiteX9" fmla="*/ 4036902 w 4170314"/>
              <a:gd name="connsiteY9" fmla="*/ 886550 h 2477296"/>
              <a:gd name="connsiteX10" fmla="*/ 4152551 w 4170314"/>
              <a:gd name="connsiteY10" fmla="*/ 1337395 h 2477296"/>
              <a:gd name="connsiteX11" fmla="*/ 3610796 w 4170314"/>
              <a:gd name="connsiteY11" fmla="*/ 1732042 h 2477296"/>
              <a:gd name="connsiteX12" fmla="*/ 3416857 w 4170314"/>
              <a:gd name="connsiteY12" fmla="*/ 2070205 h 2477296"/>
              <a:gd name="connsiteX13" fmla="*/ 2756557 w 4170314"/>
              <a:gd name="connsiteY13" fmla="*/ 2111149 h 2477296"/>
              <a:gd name="connsiteX14" fmla="*/ 2284694 w 4170314"/>
              <a:gd name="connsiteY14" fmla="*/ 2471905 h 2477296"/>
              <a:gd name="connsiteX15" fmla="*/ 1590897 w 4170314"/>
              <a:gd name="connsiteY15" fmla="*/ 2251701 h 2477296"/>
              <a:gd name="connsiteX16" fmla="*/ 560289 w 4170314"/>
              <a:gd name="connsiteY16" fmla="*/ 2034134 h 2477296"/>
              <a:gd name="connsiteX17" fmla="*/ 107153 w 4170314"/>
              <a:gd name="connsiteY17" fmla="*/ 1792024 h 2477296"/>
              <a:gd name="connsiteX18" fmla="*/ 203977 w 4170314"/>
              <a:gd name="connsiteY18" fmla="*/ 1465217 h 2477296"/>
              <a:gd name="connsiteX19" fmla="*/ -484 w 4170314"/>
              <a:gd name="connsiteY19" fmla="*/ 1129921 h 2477296"/>
              <a:gd name="connsiteX20" fmla="*/ 372914 w 4170314"/>
              <a:gd name="connsiteY20" fmla="*/ 831900 h 2477296"/>
              <a:gd name="connsiteX21" fmla="*/ 376486 w 4170314"/>
              <a:gd name="connsiteY21" fmla="*/ 824044 h 2477296"/>
              <a:gd name="connsiteX0" fmla="*/ 453038 w 4170314"/>
              <a:gd name="connsiteY0" fmla="*/ 1501115 h 2477296"/>
              <a:gd name="connsiteX1" fmla="*/ 208515 w 4170314"/>
              <a:gd name="connsiteY1" fmla="*/ 1455411 h 2477296"/>
              <a:gd name="connsiteX2" fmla="*/ 668794 w 4170314"/>
              <a:gd name="connsiteY2" fmla="*/ 2001276 h 2477296"/>
              <a:gd name="connsiteX3" fmla="*/ 561833 w 4170314"/>
              <a:gd name="connsiteY3" fmla="*/ 2023124 h 2477296"/>
              <a:gd name="connsiteX4" fmla="*/ 1590704 w 4170314"/>
              <a:gd name="connsiteY4" fmla="*/ 2241608 h 2477296"/>
              <a:gd name="connsiteX5" fmla="*/ 1526218 w 4170314"/>
              <a:gd name="connsiteY5" fmla="*/ 2141828 h 2477296"/>
              <a:gd name="connsiteX6" fmla="*/ 2782815 w 4170314"/>
              <a:gd name="connsiteY6" fmla="*/ 1992789 h 2477296"/>
              <a:gd name="connsiteX7" fmla="*/ 2757040 w 4170314"/>
              <a:gd name="connsiteY7" fmla="*/ 2102260 h 2477296"/>
              <a:gd name="connsiteX8" fmla="*/ 3294644 w 4170314"/>
              <a:gd name="connsiteY8" fmla="*/ 1316292 h 2477296"/>
              <a:gd name="connsiteX9" fmla="*/ 3608479 w 4170314"/>
              <a:gd name="connsiteY9" fmla="*/ 1725504 h 2477296"/>
              <a:gd name="connsiteX10" fmla="*/ 4034971 w 4170314"/>
              <a:gd name="connsiteY10" fmla="*/ 880472 h 2477296"/>
              <a:gd name="connsiteX11" fmla="*/ 3895188 w 4170314"/>
              <a:gd name="connsiteY11" fmla="*/ 1033926 h 2477296"/>
              <a:gd name="connsiteX12" fmla="*/ 3699608 w 4170314"/>
              <a:gd name="connsiteY12" fmla="*/ 311152 h 2477296"/>
              <a:gd name="connsiteX13" fmla="*/ 3706945 w 4170314"/>
              <a:gd name="connsiteY13" fmla="*/ 383636 h 2477296"/>
              <a:gd name="connsiteX14" fmla="*/ 2807045 w 4170314"/>
              <a:gd name="connsiteY14" fmla="*/ 226626 h 2477296"/>
              <a:gd name="connsiteX15" fmla="*/ 2878674 w 4170314"/>
              <a:gd name="connsiteY15" fmla="*/ 134186 h 2477296"/>
              <a:gd name="connsiteX16" fmla="*/ 2137382 w 4170314"/>
              <a:gd name="connsiteY16" fmla="*/ 270667 h 2477296"/>
              <a:gd name="connsiteX17" fmla="*/ 2172038 w 4170314"/>
              <a:gd name="connsiteY17" fmla="*/ 190958 h 2477296"/>
              <a:gd name="connsiteX18" fmla="*/ 1351490 w 4170314"/>
              <a:gd name="connsiteY18" fmla="*/ 297734 h 2477296"/>
              <a:gd name="connsiteX19" fmla="*/ 1476985 w 4170314"/>
              <a:gd name="connsiteY19" fmla="*/ 375034 h 2477296"/>
              <a:gd name="connsiteX20" fmla="*/ 398399 w 4170314"/>
              <a:gd name="connsiteY20" fmla="*/ 905417 h 2477296"/>
              <a:gd name="connsiteX21" fmla="*/ 376486 w 4170314"/>
              <a:gd name="connsiteY21" fmla="*/ 824044 h 2477296"/>
              <a:gd name="connsiteX0" fmla="*/ 376486 w 4170314"/>
              <a:gd name="connsiteY0" fmla="*/ 824044 h 2477296"/>
              <a:gd name="connsiteX1" fmla="*/ 542816 w 4170314"/>
              <a:gd name="connsiteY1" fmla="*/ 396080 h 2477296"/>
              <a:gd name="connsiteX2" fmla="*/ 1351973 w 4170314"/>
              <a:gd name="connsiteY2" fmla="*/ 298307 h 2477296"/>
              <a:gd name="connsiteX3" fmla="*/ 2167790 w 4170314"/>
              <a:gd name="connsiteY3" fmla="*/ 196807 h 2477296"/>
              <a:gd name="connsiteX4" fmla="*/ 2485680 w 4170314"/>
              <a:gd name="connsiteY4" fmla="*/ 11468 h 2477296"/>
              <a:gd name="connsiteX5" fmla="*/ 2879929 w 4170314"/>
              <a:gd name="connsiteY5" fmla="*/ 142272 h 2477296"/>
              <a:gd name="connsiteX6" fmla="*/ 3423421 w 4170314"/>
              <a:gd name="connsiteY6" fmla="*/ 39567 h 2477296"/>
              <a:gd name="connsiteX7" fmla="*/ 3699029 w 4170314"/>
              <a:gd name="connsiteY7" fmla="*/ 319754 h 2477296"/>
              <a:gd name="connsiteX8" fmla="*/ 4052733 w 4170314"/>
              <a:gd name="connsiteY8" fmla="*/ 591683 h 2477296"/>
              <a:gd name="connsiteX9" fmla="*/ 4036902 w 4170314"/>
              <a:gd name="connsiteY9" fmla="*/ 886550 h 2477296"/>
              <a:gd name="connsiteX10" fmla="*/ 4152551 w 4170314"/>
              <a:gd name="connsiteY10" fmla="*/ 1337395 h 2477296"/>
              <a:gd name="connsiteX11" fmla="*/ 3610796 w 4170314"/>
              <a:gd name="connsiteY11" fmla="*/ 1732042 h 2477296"/>
              <a:gd name="connsiteX12" fmla="*/ 3416857 w 4170314"/>
              <a:gd name="connsiteY12" fmla="*/ 2070205 h 2477296"/>
              <a:gd name="connsiteX13" fmla="*/ 2756557 w 4170314"/>
              <a:gd name="connsiteY13" fmla="*/ 2111149 h 2477296"/>
              <a:gd name="connsiteX14" fmla="*/ 2284694 w 4170314"/>
              <a:gd name="connsiteY14" fmla="*/ 2471905 h 2477296"/>
              <a:gd name="connsiteX15" fmla="*/ 1590897 w 4170314"/>
              <a:gd name="connsiteY15" fmla="*/ 2251701 h 2477296"/>
              <a:gd name="connsiteX16" fmla="*/ 560289 w 4170314"/>
              <a:gd name="connsiteY16" fmla="*/ 2034134 h 2477296"/>
              <a:gd name="connsiteX17" fmla="*/ 107153 w 4170314"/>
              <a:gd name="connsiteY17" fmla="*/ 1792024 h 2477296"/>
              <a:gd name="connsiteX18" fmla="*/ 203977 w 4170314"/>
              <a:gd name="connsiteY18" fmla="*/ 1465217 h 2477296"/>
              <a:gd name="connsiteX19" fmla="*/ -484 w 4170314"/>
              <a:gd name="connsiteY19" fmla="*/ 1129921 h 2477296"/>
              <a:gd name="connsiteX20" fmla="*/ 372914 w 4170314"/>
              <a:gd name="connsiteY20" fmla="*/ 831900 h 2477296"/>
              <a:gd name="connsiteX21" fmla="*/ 376486 w 4170314"/>
              <a:gd name="connsiteY21" fmla="*/ 824044 h 2477296"/>
              <a:gd name="connsiteX0" fmla="*/ 453038 w 4170314"/>
              <a:gd name="connsiteY0" fmla="*/ 1501115 h 2477296"/>
              <a:gd name="connsiteX1" fmla="*/ 208515 w 4170314"/>
              <a:gd name="connsiteY1" fmla="*/ 1455411 h 2477296"/>
              <a:gd name="connsiteX2" fmla="*/ 668794 w 4170314"/>
              <a:gd name="connsiteY2" fmla="*/ 2001276 h 2477296"/>
              <a:gd name="connsiteX3" fmla="*/ 561833 w 4170314"/>
              <a:gd name="connsiteY3" fmla="*/ 2023124 h 2477296"/>
              <a:gd name="connsiteX4" fmla="*/ 1590704 w 4170314"/>
              <a:gd name="connsiteY4" fmla="*/ 2241608 h 2477296"/>
              <a:gd name="connsiteX5" fmla="*/ 1526218 w 4170314"/>
              <a:gd name="connsiteY5" fmla="*/ 2141828 h 2477296"/>
              <a:gd name="connsiteX6" fmla="*/ 2782815 w 4170314"/>
              <a:gd name="connsiteY6" fmla="*/ 1992789 h 2477296"/>
              <a:gd name="connsiteX7" fmla="*/ 2757040 w 4170314"/>
              <a:gd name="connsiteY7" fmla="*/ 2102260 h 2477296"/>
              <a:gd name="connsiteX8" fmla="*/ 3294644 w 4170314"/>
              <a:gd name="connsiteY8" fmla="*/ 1316292 h 2477296"/>
              <a:gd name="connsiteX9" fmla="*/ 3608479 w 4170314"/>
              <a:gd name="connsiteY9" fmla="*/ 1725504 h 2477296"/>
              <a:gd name="connsiteX10" fmla="*/ 4034971 w 4170314"/>
              <a:gd name="connsiteY10" fmla="*/ 880472 h 2477296"/>
              <a:gd name="connsiteX11" fmla="*/ 3895188 w 4170314"/>
              <a:gd name="connsiteY11" fmla="*/ 1033926 h 2477296"/>
              <a:gd name="connsiteX12" fmla="*/ 3699608 w 4170314"/>
              <a:gd name="connsiteY12" fmla="*/ 311152 h 2477296"/>
              <a:gd name="connsiteX13" fmla="*/ 3706945 w 4170314"/>
              <a:gd name="connsiteY13" fmla="*/ 383636 h 2477296"/>
              <a:gd name="connsiteX14" fmla="*/ 2807045 w 4170314"/>
              <a:gd name="connsiteY14" fmla="*/ 226626 h 2477296"/>
              <a:gd name="connsiteX15" fmla="*/ 2878674 w 4170314"/>
              <a:gd name="connsiteY15" fmla="*/ 134186 h 2477296"/>
              <a:gd name="connsiteX16" fmla="*/ 2137382 w 4170314"/>
              <a:gd name="connsiteY16" fmla="*/ 270667 h 2477296"/>
              <a:gd name="connsiteX17" fmla="*/ 2172038 w 4170314"/>
              <a:gd name="connsiteY17" fmla="*/ 190958 h 2477296"/>
              <a:gd name="connsiteX18" fmla="*/ 1351490 w 4170314"/>
              <a:gd name="connsiteY18" fmla="*/ 297734 h 2477296"/>
              <a:gd name="connsiteX19" fmla="*/ 1476985 w 4170314"/>
              <a:gd name="connsiteY19" fmla="*/ 375034 h 2477296"/>
              <a:gd name="connsiteX20" fmla="*/ 398399 w 4170314"/>
              <a:gd name="connsiteY20" fmla="*/ 905417 h 2477296"/>
              <a:gd name="connsiteX21" fmla="*/ 376486 w 4170314"/>
              <a:gd name="connsiteY21" fmla="*/ 824044 h 247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70314" h="2477296" fill="none" extrusionOk="0">
                <a:moveTo>
                  <a:pt x="376486" y="824044"/>
                </a:moveTo>
                <a:cubicBezTo>
                  <a:pt x="300096" y="733269"/>
                  <a:pt x="471307" y="576102"/>
                  <a:pt x="542816" y="396080"/>
                </a:cubicBezTo>
                <a:cubicBezTo>
                  <a:pt x="650261" y="140280"/>
                  <a:pt x="1087910" y="280846"/>
                  <a:pt x="1351973" y="298307"/>
                </a:cubicBezTo>
                <a:cubicBezTo>
                  <a:pt x="1479236" y="159727"/>
                  <a:pt x="1860998" y="182813"/>
                  <a:pt x="2167790" y="196807"/>
                </a:cubicBezTo>
                <a:cubicBezTo>
                  <a:pt x="2228680" y="169013"/>
                  <a:pt x="2391410" y="-5704"/>
                  <a:pt x="2485680" y="11468"/>
                </a:cubicBezTo>
                <a:cubicBezTo>
                  <a:pt x="2700298" y="-44824"/>
                  <a:pt x="2740346" y="67794"/>
                  <a:pt x="2879929" y="142272"/>
                </a:cubicBezTo>
                <a:cubicBezTo>
                  <a:pt x="2973554" y="60318"/>
                  <a:pt x="3288638" y="-7831"/>
                  <a:pt x="3423421" y="39567"/>
                </a:cubicBezTo>
                <a:cubicBezTo>
                  <a:pt x="3559739" y="138305"/>
                  <a:pt x="3616390" y="186249"/>
                  <a:pt x="3699029" y="319754"/>
                </a:cubicBezTo>
                <a:cubicBezTo>
                  <a:pt x="3921452" y="358334"/>
                  <a:pt x="3980321" y="414019"/>
                  <a:pt x="4052733" y="591683"/>
                </a:cubicBezTo>
                <a:cubicBezTo>
                  <a:pt x="4069941" y="647120"/>
                  <a:pt x="4137288" y="763261"/>
                  <a:pt x="4036902" y="886550"/>
                </a:cubicBezTo>
                <a:cubicBezTo>
                  <a:pt x="4114369" y="1006637"/>
                  <a:pt x="4133859" y="1114571"/>
                  <a:pt x="4152551" y="1337395"/>
                </a:cubicBezTo>
                <a:cubicBezTo>
                  <a:pt x="4115629" y="1618563"/>
                  <a:pt x="3737004" y="1725667"/>
                  <a:pt x="3610796" y="1732042"/>
                </a:cubicBezTo>
                <a:cubicBezTo>
                  <a:pt x="3550638" y="1845764"/>
                  <a:pt x="3489954" y="1969082"/>
                  <a:pt x="3416857" y="2070205"/>
                </a:cubicBezTo>
                <a:cubicBezTo>
                  <a:pt x="3298705" y="2182592"/>
                  <a:pt x="2921169" y="2104099"/>
                  <a:pt x="2756557" y="2111149"/>
                </a:cubicBezTo>
                <a:cubicBezTo>
                  <a:pt x="2700767" y="2183912"/>
                  <a:pt x="2534949" y="2537369"/>
                  <a:pt x="2284694" y="2471905"/>
                </a:cubicBezTo>
                <a:cubicBezTo>
                  <a:pt x="2095028" y="2553010"/>
                  <a:pt x="1924332" y="2388710"/>
                  <a:pt x="1590897" y="2251701"/>
                </a:cubicBezTo>
                <a:cubicBezTo>
                  <a:pt x="1342153" y="2291369"/>
                  <a:pt x="874905" y="2193750"/>
                  <a:pt x="560289" y="2034134"/>
                </a:cubicBezTo>
                <a:cubicBezTo>
                  <a:pt x="352839" y="1993332"/>
                  <a:pt x="216974" y="1981943"/>
                  <a:pt x="107153" y="1792024"/>
                </a:cubicBezTo>
                <a:cubicBezTo>
                  <a:pt x="133689" y="1655894"/>
                  <a:pt x="155546" y="1521672"/>
                  <a:pt x="203977" y="1465217"/>
                </a:cubicBezTo>
                <a:cubicBezTo>
                  <a:pt x="95265" y="1473281"/>
                  <a:pt x="69841" y="1316707"/>
                  <a:pt x="-484" y="1129921"/>
                </a:cubicBezTo>
                <a:cubicBezTo>
                  <a:pt x="-58065" y="1056778"/>
                  <a:pt x="149118" y="786997"/>
                  <a:pt x="372914" y="831900"/>
                </a:cubicBezTo>
                <a:cubicBezTo>
                  <a:pt x="372602" y="830529"/>
                  <a:pt x="375535" y="827814"/>
                  <a:pt x="376486" y="824044"/>
                </a:cubicBezTo>
                <a:close/>
              </a:path>
              <a:path w="4170314" h="2477296" fill="none" extrusionOk="0">
                <a:moveTo>
                  <a:pt x="453038" y="1501115"/>
                </a:moveTo>
                <a:cubicBezTo>
                  <a:pt x="365317" y="1533208"/>
                  <a:pt x="258722" y="1506567"/>
                  <a:pt x="208515" y="1455411"/>
                </a:cubicBezTo>
                <a:moveTo>
                  <a:pt x="668794" y="2001276"/>
                </a:moveTo>
                <a:cubicBezTo>
                  <a:pt x="619527" y="2018352"/>
                  <a:pt x="603100" y="2037442"/>
                  <a:pt x="561833" y="2023124"/>
                </a:cubicBezTo>
                <a:moveTo>
                  <a:pt x="1590704" y="2241608"/>
                </a:moveTo>
                <a:cubicBezTo>
                  <a:pt x="1563582" y="2201667"/>
                  <a:pt x="1561489" y="2162280"/>
                  <a:pt x="1526218" y="2141828"/>
                </a:cubicBezTo>
                <a:moveTo>
                  <a:pt x="2782815" y="1992789"/>
                </a:moveTo>
                <a:cubicBezTo>
                  <a:pt x="2790144" y="2022575"/>
                  <a:pt x="2766736" y="2050780"/>
                  <a:pt x="2757040" y="2102260"/>
                </a:cubicBezTo>
                <a:moveTo>
                  <a:pt x="3294644" y="1316292"/>
                </a:moveTo>
                <a:cubicBezTo>
                  <a:pt x="3487568" y="1348408"/>
                  <a:pt x="3623434" y="1621393"/>
                  <a:pt x="3608479" y="1725504"/>
                </a:cubicBezTo>
                <a:moveTo>
                  <a:pt x="4034971" y="880472"/>
                </a:moveTo>
                <a:cubicBezTo>
                  <a:pt x="3986056" y="907790"/>
                  <a:pt x="3950451" y="969662"/>
                  <a:pt x="3895188" y="1033926"/>
                </a:cubicBezTo>
                <a:moveTo>
                  <a:pt x="3699608" y="311152"/>
                </a:moveTo>
                <a:cubicBezTo>
                  <a:pt x="3700288" y="324999"/>
                  <a:pt x="3696534" y="348479"/>
                  <a:pt x="3706945" y="383636"/>
                </a:cubicBezTo>
                <a:moveTo>
                  <a:pt x="2807045" y="226626"/>
                </a:moveTo>
                <a:cubicBezTo>
                  <a:pt x="2836302" y="181441"/>
                  <a:pt x="2834517" y="157422"/>
                  <a:pt x="2878674" y="134186"/>
                </a:cubicBezTo>
                <a:moveTo>
                  <a:pt x="2137382" y="270667"/>
                </a:moveTo>
                <a:cubicBezTo>
                  <a:pt x="2154490" y="241695"/>
                  <a:pt x="2137172" y="220812"/>
                  <a:pt x="2172038" y="190958"/>
                </a:cubicBezTo>
                <a:moveTo>
                  <a:pt x="1351490" y="297734"/>
                </a:moveTo>
                <a:cubicBezTo>
                  <a:pt x="1412931" y="301027"/>
                  <a:pt x="1447602" y="337242"/>
                  <a:pt x="1476985" y="375034"/>
                </a:cubicBezTo>
                <a:moveTo>
                  <a:pt x="398399" y="905417"/>
                </a:moveTo>
                <a:cubicBezTo>
                  <a:pt x="393185" y="886740"/>
                  <a:pt x="368635" y="864159"/>
                  <a:pt x="376486" y="824044"/>
                </a:cubicBezTo>
              </a:path>
              <a:path w="4170314" h="2477296" stroke="0" extrusionOk="0">
                <a:moveTo>
                  <a:pt x="376486" y="824044"/>
                </a:moveTo>
                <a:cubicBezTo>
                  <a:pt x="390564" y="665538"/>
                  <a:pt x="417410" y="506313"/>
                  <a:pt x="542816" y="396080"/>
                </a:cubicBezTo>
                <a:cubicBezTo>
                  <a:pt x="706437" y="177430"/>
                  <a:pt x="1122300" y="97330"/>
                  <a:pt x="1351973" y="298307"/>
                </a:cubicBezTo>
                <a:cubicBezTo>
                  <a:pt x="1421089" y="31512"/>
                  <a:pt x="1710783" y="45476"/>
                  <a:pt x="2167790" y="196807"/>
                </a:cubicBezTo>
                <a:cubicBezTo>
                  <a:pt x="2248236" y="89923"/>
                  <a:pt x="2308419" y="47486"/>
                  <a:pt x="2485680" y="11468"/>
                </a:cubicBezTo>
                <a:cubicBezTo>
                  <a:pt x="2628262" y="-70387"/>
                  <a:pt x="2784435" y="2802"/>
                  <a:pt x="2879929" y="142272"/>
                </a:cubicBezTo>
                <a:cubicBezTo>
                  <a:pt x="3000535" y="-13424"/>
                  <a:pt x="3206293" y="46230"/>
                  <a:pt x="3423421" y="39567"/>
                </a:cubicBezTo>
                <a:cubicBezTo>
                  <a:pt x="3601490" y="92390"/>
                  <a:pt x="3642805" y="206720"/>
                  <a:pt x="3699029" y="319754"/>
                </a:cubicBezTo>
                <a:cubicBezTo>
                  <a:pt x="3895250" y="394493"/>
                  <a:pt x="3980432" y="455524"/>
                  <a:pt x="4052733" y="591683"/>
                </a:cubicBezTo>
                <a:cubicBezTo>
                  <a:pt x="4067444" y="676168"/>
                  <a:pt x="4086095" y="783290"/>
                  <a:pt x="4036902" y="886550"/>
                </a:cubicBezTo>
                <a:cubicBezTo>
                  <a:pt x="4129070" y="998494"/>
                  <a:pt x="4153414" y="1120737"/>
                  <a:pt x="4152551" y="1337395"/>
                </a:cubicBezTo>
                <a:cubicBezTo>
                  <a:pt x="4079686" y="1622814"/>
                  <a:pt x="3894449" y="1577273"/>
                  <a:pt x="3610796" y="1732042"/>
                </a:cubicBezTo>
                <a:cubicBezTo>
                  <a:pt x="3570650" y="1901632"/>
                  <a:pt x="3584452" y="1967761"/>
                  <a:pt x="3416857" y="2070205"/>
                </a:cubicBezTo>
                <a:cubicBezTo>
                  <a:pt x="3140455" y="2232837"/>
                  <a:pt x="2886287" y="2177638"/>
                  <a:pt x="2756557" y="2111149"/>
                </a:cubicBezTo>
                <a:cubicBezTo>
                  <a:pt x="2696829" y="2288262"/>
                  <a:pt x="2594762" y="2430432"/>
                  <a:pt x="2284694" y="2471905"/>
                </a:cubicBezTo>
                <a:cubicBezTo>
                  <a:pt x="1993573" y="2493051"/>
                  <a:pt x="1678110" y="2349943"/>
                  <a:pt x="1590897" y="2251701"/>
                </a:cubicBezTo>
                <a:cubicBezTo>
                  <a:pt x="1369048" y="2280184"/>
                  <a:pt x="821850" y="2339693"/>
                  <a:pt x="560289" y="2034134"/>
                </a:cubicBezTo>
                <a:cubicBezTo>
                  <a:pt x="322145" y="2066684"/>
                  <a:pt x="180422" y="1895867"/>
                  <a:pt x="107153" y="1792024"/>
                </a:cubicBezTo>
                <a:cubicBezTo>
                  <a:pt x="73172" y="1715067"/>
                  <a:pt x="118160" y="1529288"/>
                  <a:pt x="203977" y="1465217"/>
                </a:cubicBezTo>
                <a:cubicBezTo>
                  <a:pt x="54325" y="1420124"/>
                  <a:pt x="-41581" y="1248269"/>
                  <a:pt x="-484" y="1129921"/>
                </a:cubicBezTo>
                <a:cubicBezTo>
                  <a:pt x="-44456" y="937005"/>
                  <a:pt x="120487" y="873421"/>
                  <a:pt x="372914" y="831900"/>
                </a:cubicBezTo>
                <a:cubicBezTo>
                  <a:pt x="374221" y="829047"/>
                  <a:pt x="375787" y="827333"/>
                  <a:pt x="376486" y="824044"/>
                </a:cubicBezTo>
                <a:close/>
              </a:path>
              <a:path w="4170314" h="2477296" fill="none" stroke="0" extrusionOk="0">
                <a:moveTo>
                  <a:pt x="453038" y="1501115"/>
                </a:moveTo>
                <a:cubicBezTo>
                  <a:pt x="339398" y="1481399"/>
                  <a:pt x="300082" y="1488927"/>
                  <a:pt x="208515" y="1455411"/>
                </a:cubicBezTo>
                <a:moveTo>
                  <a:pt x="668794" y="2001276"/>
                </a:moveTo>
                <a:cubicBezTo>
                  <a:pt x="630582" y="2002554"/>
                  <a:pt x="610101" y="2009015"/>
                  <a:pt x="561833" y="2023124"/>
                </a:cubicBezTo>
                <a:moveTo>
                  <a:pt x="1590704" y="2241608"/>
                </a:moveTo>
                <a:cubicBezTo>
                  <a:pt x="1581585" y="2217314"/>
                  <a:pt x="1543569" y="2191477"/>
                  <a:pt x="1526218" y="2141828"/>
                </a:cubicBezTo>
                <a:moveTo>
                  <a:pt x="2782815" y="1992789"/>
                </a:moveTo>
                <a:cubicBezTo>
                  <a:pt x="2792971" y="2041184"/>
                  <a:pt x="2759769" y="2075121"/>
                  <a:pt x="2757040" y="2102260"/>
                </a:cubicBezTo>
                <a:moveTo>
                  <a:pt x="3294644" y="1316292"/>
                </a:moveTo>
                <a:cubicBezTo>
                  <a:pt x="3462614" y="1364564"/>
                  <a:pt x="3651053" y="1575523"/>
                  <a:pt x="3608479" y="1725504"/>
                </a:cubicBezTo>
                <a:moveTo>
                  <a:pt x="4034971" y="880472"/>
                </a:moveTo>
                <a:cubicBezTo>
                  <a:pt x="3991517" y="952355"/>
                  <a:pt x="3948292" y="1022565"/>
                  <a:pt x="3895188" y="1033926"/>
                </a:cubicBezTo>
                <a:moveTo>
                  <a:pt x="3699608" y="311152"/>
                </a:moveTo>
                <a:cubicBezTo>
                  <a:pt x="3692482" y="330287"/>
                  <a:pt x="3715753" y="370128"/>
                  <a:pt x="3706945" y="383636"/>
                </a:cubicBezTo>
                <a:moveTo>
                  <a:pt x="2807045" y="226626"/>
                </a:moveTo>
                <a:cubicBezTo>
                  <a:pt x="2816344" y="202940"/>
                  <a:pt x="2842314" y="147890"/>
                  <a:pt x="2878674" y="134186"/>
                </a:cubicBezTo>
                <a:moveTo>
                  <a:pt x="2137382" y="270667"/>
                </a:moveTo>
                <a:cubicBezTo>
                  <a:pt x="2144178" y="232506"/>
                  <a:pt x="2160585" y="228283"/>
                  <a:pt x="2172038" y="190958"/>
                </a:cubicBezTo>
                <a:moveTo>
                  <a:pt x="1351490" y="297734"/>
                </a:moveTo>
                <a:cubicBezTo>
                  <a:pt x="1415230" y="323184"/>
                  <a:pt x="1453897" y="364941"/>
                  <a:pt x="1476985" y="375034"/>
                </a:cubicBezTo>
                <a:moveTo>
                  <a:pt x="398399" y="905417"/>
                </a:moveTo>
                <a:cubicBezTo>
                  <a:pt x="394875" y="867783"/>
                  <a:pt x="387731" y="857157"/>
                  <a:pt x="376486" y="824044"/>
                </a:cubicBezTo>
              </a:path>
              <a:path w="4170314" h="2477296" fill="none" stroke="0" extrusionOk="0">
                <a:moveTo>
                  <a:pt x="376486" y="824044"/>
                </a:moveTo>
                <a:cubicBezTo>
                  <a:pt x="320245" y="682373"/>
                  <a:pt x="438395" y="500659"/>
                  <a:pt x="542816" y="396080"/>
                </a:cubicBezTo>
                <a:cubicBezTo>
                  <a:pt x="753783" y="255400"/>
                  <a:pt x="1067598" y="222275"/>
                  <a:pt x="1351973" y="298307"/>
                </a:cubicBezTo>
                <a:cubicBezTo>
                  <a:pt x="1603142" y="215904"/>
                  <a:pt x="1870899" y="65678"/>
                  <a:pt x="2167790" y="196807"/>
                </a:cubicBezTo>
                <a:cubicBezTo>
                  <a:pt x="2228025" y="101853"/>
                  <a:pt x="2376246" y="-15363"/>
                  <a:pt x="2485680" y="11468"/>
                </a:cubicBezTo>
                <a:cubicBezTo>
                  <a:pt x="2638205" y="-24545"/>
                  <a:pt x="2785643" y="96925"/>
                  <a:pt x="2879929" y="142272"/>
                </a:cubicBezTo>
                <a:cubicBezTo>
                  <a:pt x="3000609" y="83937"/>
                  <a:pt x="3202625" y="-55305"/>
                  <a:pt x="3423421" y="39567"/>
                </a:cubicBezTo>
                <a:cubicBezTo>
                  <a:pt x="3554064" y="129172"/>
                  <a:pt x="3630849" y="184928"/>
                  <a:pt x="3699029" y="319754"/>
                </a:cubicBezTo>
                <a:cubicBezTo>
                  <a:pt x="3842456" y="402804"/>
                  <a:pt x="4029149" y="453494"/>
                  <a:pt x="4052733" y="591683"/>
                </a:cubicBezTo>
                <a:cubicBezTo>
                  <a:pt x="4072094" y="650609"/>
                  <a:pt x="4111578" y="818498"/>
                  <a:pt x="4036902" y="886550"/>
                </a:cubicBezTo>
                <a:cubicBezTo>
                  <a:pt x="4125713" y="1025039"/>
                  <a:pt x="4161046" y="1126374"/>
                  <a:pt x="4152551" y="1337395"/>
                </a:cubicBezTo>
                <a:cubicBezTo>
                  <a:pt x="4162402" y="1573847"/>
                  <a:pt x="3838577" y="1722749"/>
                  <a:pt x="3610796" y="1732042"/>
                </a:cubicBezTo>
                <a:cubicBezTo>
                  <a:pt x="3536504" y="1847152"/>
                  <a:pt x="3556043" y="2017054"/>
                  <a:pt x="3416857" y="2070205"/>
                </a:cubicBezTo>
                <a:cubicBezTo>
                  <a:pt x="3217503" y="2228666"/>
                  <a:pt x="2912719" y="2168334"/>
                  <a:pt x="2756557" y="2111149"/>
                </a:cubicBezTo>
                <a:cubicBezTo>
                  <a:pt x="2680613" y="2217233"/>
                  <a:pt x="2508235" y="2473797"/>
                  <a:pt x="2284694" y="2471905"/>
                </a:cubicBezTo>
                <a:cubicBezTo>
                  <a:pt x="1979568" y="2475512"/>
                  <a:pt x="1841316" y="2332361"/>
                  <a:pt x="1590897" y="2251701"/>
                </a:cubicBezTo>
                <a:cubicBezTo>
                  <a:pt x="1375625" y="2414878"/>
                  <a:pt x="858039" y="2316503"/>
                  <a:pt x="560289" y="2034134"/>
                </a:cubicBezTo>
                <a:cubicBezTo>
                  <a:pt x="314612" y="2108581"/>
                  <a:pt x="178343" y="1966936"/>
                  <a:pt x="107153" y="1792024"/>
                </a:cubicBezTo>
                <a:cubicBezTo>
                  <a:pt x="89349" y="1669291"/>
                  <a:pt x="142468" y="1532153"/>
                  <a:pt x="203977" y="1465217"/>
                </a:cubicBezTo>
                <a:cubicBezTo>
                  <a:pt x="109531" y="1434831"/>
                  <a:pt x="55685" y="1252258"/>
                  <a:pt x="-484" y="1129921"/>
                </a:cubicBezTo>
                <a:cubicBezTo>
                  <a:pt x="-62737" y="984134"/>
                  <a:pt x="125814" y="787088"/>
                  <a:pt x="372914" y="831900"/>
                </a:cubicBezTo>
                <a:cubicBezTo>
                  <a:pt x="372961" y="829382"/>
                  <a:pt x="375112" y="826957"/>
                  <a:pt x="376486" y="824044"/>
                </a:cubicBezTo>
                <a:close/>
              </a:path>
              <a:path w="4170314" h="2477296" fill="none" stroke="0" extrusionOk="0">
                <a:moveTo>
                  <a:pt x="453038" y="1501115"/>
                </a:moveTo>
                <a:cubicBezTo>
                  <a:pt x="350978" y="1524680"/>
                  <a:pt x="272554" y="1477321"/>
                  <a:pt x="208515" y="1455411"/>
                </a:cubicBezTo>
                <a:moveTo>
                  <a:pt x="668794" y="2001276"/>
                </a:moveTo>
                <a:cubicBezTo>
                  <a:pt x="626301" y="2006943"/>
                  <a:pt x="606192" y="2021213"/>
                  <a:pt x="561833" y="2023124"/>
                </a:cubicBezTo>
                <a:moveTo>
                  <a:pt x="1590704" y="2241608"/>
                </a:moveTo>
                <a:cubicBezTo>
                  <a:pt x="1570963" y="2202527"/>
                  <a:pt x="1544442" y="2183268"/>
                  <a:pt x="1526218" y="2141828"/>
                </a:cubicBezTo>
                <a:moveTo>
                  <a:pt x="2782815" y="1992789"/>
                </a:moveTo>
                <a:cubicBezTo>
                  <a:pt x="2774408" y="2033233"/>
                  <a:pt x="2771191" y="2063392"/>
                  <a:pt x="2757040" y="2102260"/>
                </a:cubicBezTo>
                <a:moveTo>
                  <a:pt x="3294644" y="1316292"/>
                </a:moveTo>
                <a:cubicBezTo>
                  <a:pt x="3504602" y="1373708"/>
                  <a:pt x="3623500" y="1591724"/>
                  <a:pt x="3608479" y="1725504"/>
                </a:cubicBezTo>
                <a:moveTo>
                  <a:pt x="4034971" y="880472"/>
                </a:moveTo>
                <a:cubicBezTo>
                  <a:pt x="3985908" y="945914"/>
                  <a:pt x="3960608" y="993967"/>
                  <a:pt x="3895188" y="1033926"/>
                </a:cubicBezTo>
                <a:moveTo>
                  <a:pt x="3699608" y="311152"/>
                </a:moveTo>
                <a:cubicBezTo>
                  <a:pt x="3703307" y="327233"/>
                  <a:pt x="3705361" y="363802"/>
                  <a:pt x="3706945" y="383636"/>
                </a:cubicBezTo>
                <a:moveTo>
                  <a:pt x="2807045" y="226626"/>
                </a:moveTo>
                <a:cubicBezTo>
                  <a:pt x="2826598" y="200208"/>
                  <a:pt x="2841010" y="152137"/>
                  <a:pt x="2878674" y="134186"/>
                </a:cubicBezTo>
                <a:moveTo>
                  <a:pt x="2137382" y="270667"/>
                </a:moveTo>
                <a:cubicBezTo>
                  <a:pt x="2143386" y="241421"/>
                  <a:pt x="2149834" y="213672"/>
                  <a:pt x="2172038" y="190958"/>
                </a:cubicBezTo>
                <a:moveTo>
                  <a:pt x="1351490" y="297734"/>
                </a:moveTo>
                <a:cubicBezTo>
                  <a:pt x="1403963" y="311259"/>
                  <a:pt x="1448988" y="349134"/>
                  <a:pt x="1476985" y="375034"/>
                </a:cubicBezTo>
                <a:moveTo>
                  <a:pt x="398399" y="905417"/>
                </a:moveTo>
                <a:cubicBezTo>
                  <a:pt x="387022" y="883855"/>
                  <a:pt x="376696" y="853180"/>
                  <a:pt x="376486" y="824044"/>
                </a:cubicBezTo>
              </a:path>
              <a:path w="4170314" h="2477296" fill="none" stroke="0" extrusionOk="0">
                <a:moveTo>
                  <a:pt x="376486" y="824044"/>
                </a:moveTo>
                <a:cubicBezTo>
                  <a:pt x="320327" y="732528"/>
                  <a:pt x="466171" y="510309"/>
                  <a:pt x="542816" y="396080"/>
                </a:cubicBezTo>
                <a:cubicBezTo>
                  <a:pt x="699078" y="176397"/>
                  <a:pt x="1137294" y="229081"/>
                  <a:pt x="1351973" y="298307"/>
                </a:cubicBezTo>
                <a:cubicBezTo>
                  <a:pt x="1504837" y="165672"/>
                  <a:pt x="1795484" y="136568"/>
                  <a:pt x="2167790" y="196807"/>
                </a:cubicBezTo>
                <a:cubicBezTo>
                  <a:pt x="2247410" y="154984"/>
                  <a:pt x="2389122" y="-14105"/>
                  <a:pt x="2485680" y="11468"/>
                </a:cubicBezTo>
                <a:cubicBezTo>
                  <a:pt x="2674164" y="-32387"/>
                  <a:pt x="2756227" y="80538"/>
                  <a:pt x="2879929" y="142272"/>
                </a:cubicBezTo>
                <a:cubicBezTo>
                  <a:pt x="3001889" y="85045"/>
                  <a:pt x="3240819" y="-39531"/>
                  <a:pt x="3423421" y="39567"/>
                </a:cubicBezTo>
                <a:cubicBezTo>
                  <a:pt x="3551047" y="132991"/>
                  <a:pt x="3603244" y="190603"/>
                  <a:pt x="3699029" y="319754"/>
                </a:cubicBezTo>
                <a:cubicBezTo>
                  <a:pt x="3910021" y="382790"/>
                  <a:pt x="4018226" y="452213"/>
                  <a:pt x="4052733" y="591683"/>
                </a:cubicBezTo>
                <a:cubicBezTo>
                  <a:pt x="4070601" y="670043"/>
                  <a:pt x="4122340" y="795316"/>
                  <a:pt x="4036902" y="886550"/>
                </a:cubicBezTo>
                <a:cubicBezTo>
                  <a:pt x="4123912" y="1004856"/>
                  <a:pt x="4153996" y="1132149"/>
                  <a:pt x="4152551" y="1337395"/>
                </a:cubicBezTo>
                <a:cubicBezTo>
                  <a:pt x="4121615" y="1603504"/>
                  <a:pt x="3761152" y="1671854"/>
                  <a:pt x="3610796" y="1732042"/>
                </a:cubicBezTo>
                <a:cubicBezTo>
                  <a:pt x="3525072" y="1866262"/>
                  <a:pt x="3514099" y="1991714"/>
                  <a:pt x="3416857" y="2070205"/>
                </a:cubicBezTo>
                <a:cubicBezTo>
                  <a:pt x="3261435" y="2198509"/>
                  <a:pt x="2897613" y="2125405"/>
                  <a:pt x="2756557" y="2111149"/>
                </a:cubicBezTo>
                <a:cubicBezTo>
                  <a:pt x="2660554" y="2195250"/>
                  <a:pt x="2506458" y="2511005"/>
                  <a:pt x="2284694" y="2471905"/>
                </a:cubicBezTo>
                <a:cubicBezTo>
                  <a:pt x="2032572" y="2557426"/>
                  <a:pt x="1863767" y="2365618"/>
                  <a:pt x="1590897" y="2251701"/>
                </a:cubicBezTo>
                <a:cubicBezTo>
                  <a:pt x="1344959" y="2345348"/>
                  <a:pt x="882039" y="2279315"/>
                  <a:pt x="560289" y="2034134"/>
                </a:cubicBezTo>
                <a:cubicBezTo>
                  <a:pt x="346981" y="2031265"/>
                  <a:pt x="207074" y="1948285"/>
                  <a:pt x="107153" y="1792024"/>
                </a:cubicBezTo>
                <a:cubicBezTo>
                  <a:pt x="120038" y="1662607"/>
                  <a:pt x="144079" y="1532310"/>
                  <a:pt x="203977" y="1465217"/>
                </a:cubicBezTo>
                <a:cubicBezTo>
                  <a:pt x="103645" y="1469939"/>
                  <a:pt x="66848" y="1293664"/>
                  <a:pt x="-484" y="1129921"/>
                </a:cubicBezTo>
                <a:cubicBezTo>
                  <a:pt x="-71304" y="1005186"/>
                  <a:pt x="99424" y="788447"/>
                  <a:pt x="372914" y="831900"/>
                </a:cubicBezTo>
                <a:cubicBezTo>
                  <a:pt x="373273" y="830425"/>
                  <a:pt x="375749" y="827258"/>
                  <a:pt x="376486" y="824044"/>
                </a:cubicBezTo>
                <a:close/>
              </a:path>
              <a:path w="4170314" h="2477296" fill="none" stroke="0" extrusionOk="0">
                <a:moveTo>
                  <a:pt x="453038" y="1501115"/>
                </a:moveTo>
                <a:cubicBezTo>
                  <a:pt x="352005" y="1502515"/>
                  <a:pt x="263196" y="1513657"/>
                  <a:pt x="208515" y="1455411"/>
                </a:cubicBezTo>
                <a:moveTo>
                  <a:pt x="668794" y="2001276"/>
                </a:moveTo>
                <a:cubicBezTo>
                  <a:pt x="620946" y="2011822"/>
                  <a:pt x="602566" y="2033268"/>
                  <a:pt x="561833" y="2023124"/>
                </a:cubicBezTo>
                <a:moveTo>
                  <a:pt x="1590704" y="2241608"/>
                </a:moveTo>
                <a:cubicBezTo>
                  <a:pt x="1573556" y="2204132"/>
                  <a:pt x="1552854" y="2171906"/>
                  <a:pt x="1526218" y="2141828"/>
                </a:cubicBezTo>
                <a:moveTo>
                  <a:pt x="2782815" y="1992789"/>
                </a:moveTo>
                <a:cubicBezTo>
                  <a:pt x="2794262" y="2032666"/>
                  <a:pt x="2768219" y="2059039"/>
                  <a:pt x="2757040" y="2102260"/>
                </a:cubicBezTo>
                <a:moveTo>
                  <a:pt x="3294644" y="1316292"/>
                </a:moveTo>
                <a:cubicBezTo>
                  <a:pt x="3489061" y="1374208"/>
                  <a:pt x="3625928" y="1613130"/>
                  <a:pt x="3608479" y="1725504"/>
                </a:cubicBezTo>
                <a:moveTo>
                  <a:pt x="4034971" y="880472"/>
                </a:moveTo>
                <a:cubicBezTo>
                  <a:pt x="3983756" y="916475"/>
                  <a:pt x="3938148" y="994800"/>
                  <a:pt x="3895188" y="1033926"/>
                </a:cubicBezTo>
                <a:moveTo>
                  <a:pt x="3699608" y="311152"/>
                </a:moveTo>
                <a:cubicBezTo>
                  <a:pt x="3698925" y="325394"/>
                  <a:pt x="3703736" y="355458"/>
                  <a:pt x="3706945" y="383636"/>
                </a:cubicBezTo>
                <a:moveTo>
                  <a:pt x="2807045" y="226626"/>
                </a:moveTo>
                <a:cubicBezTo>
                  <a:pt x="2830580" y="187057"/>
                  <a:pt x="2841139" y="157009"/>
                  <a:pt x="2878674" y="134186"/>
                </a:cubicBezTo>
                <a:moveTo>
                  <a:pt x="2137382" y="270667"/>
                </a:moveTo>
                <a:cubicBezTo>
                  <a:pt x="2151317" y="241426"/>
                  <a:pt x="2145380" y="219497"/>
                  <a:pt x="2172038" y="190958"/>
                </a:cubicBezTo>
                <a:moveTo>
                  <a:pt x="1351490" y="297734"/>
                </a:moveTo>
                <a:cubicBezTo>
                  <a:pt x="1422510" y="302440"/>
                  <a:pt x="1448531" y="344181"/>
                  <a:pt x="1476985" y="375034"/>
                </a:cubicBezTo>
                <a:moveTo>
                  <a:pt x="398399" y="905417"/>
                </a:moveTo>
                <a:cubicBezTo>
                  <a:pt x="391537" y="881165"/>
                  <a:pt x="375344" y="856060"/>
                  <a:pt x="376486" y="824044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4234767" y="987576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2207455" y="3721297"/>
            <a:ext cx="91914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47 – Tiết 1: Luyện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chung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37, 38)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C6BD0D-58E8-4791-A60D-0DE31B7E40DD}"/>
              </a:ext>
            </a:extLst>
          </p:cNvPr>
          <p:cNvSpPr txBox="1"/>
          <p:nvPr/>
        </p:nvSpPr>
        <p:spPr>
          <a:xfrm>
            <a:off x="2207455" y="3027339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116705" y="2828835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6028" y="2000250"/>
            <a:ext cx="8043322" cy="21145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Quả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trứng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kì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diệu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10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sp>
        <p:nvSpPr>
          <p:cNvPr id="4" name="Rectangle: Rounded Corners 3">
            <a:hlinkClick r:id="rId22" action="ppaction://hlinksldjump"/>
            <a:extLst>
              <a:ext uri="{FF2B5EF4-FFF2-40B4-BE49-F238E27FC236}">
                <a16:creationId xmlns:a16="http://schemas.microsoft.com/office/drawing/2014/main" id="{84810E66-5D4B-425B-A78A-C7550D4261BD}"/>
              </a:ext>
            </a:extLst>
          </p:cNvPr>
          <p:cNvSpPr/>
          <p:nvPr/>
        </p:nvSpPr>
        <p:spPr>
          <a:xfrm>
            <a:off x="10040112" y="56836"/>
            <a:ext cx="1790849" cy="5013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1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9184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6327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5280" y="137160"/>
            <a:ext cx="6595872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Đây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là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gì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98320" y="2021205"/>
            <a:ext cx="8671560" cy="264604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: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khối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cầu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5168F6-960A-4F8A-A97D-DB6B4CF02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4696" y="-87427"/>
            <a:ext cx="4197667" cy="259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84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5280" y="137160"/>
            <a:ext cx="5867400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Đây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là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gì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79912" y="3482340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: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khối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trụ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8AC053-9989-475A-95E0-1CE27BEFCD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3803" y="137160"/>
            <a:ext cx="3138857" cy="344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306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08194" y="296958"/>
            <a:ext cx="7811166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Lon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ngọt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thường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khối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hay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khối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06040" y="1996440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: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khối</a:t>
            </a:r>
            <a:r>
              <a:rPr lang="en-US" sz="6000" dirty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SVN-Fiolex Girls" panose="020B0606040200020203" pitchFamily="34" charset="0"/>
              </a:rPr>
              <a:t>trụ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204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5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0" y="2123967"/>
            <a:ext cx="12191999" cy="19950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46</a:t>
            </a:r>
            <a:r>
              <a:rPr kumimoji="0" lang="en-US" sz="54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</a:t>
            </a:r>
            <a:r>
              <a:rPr kumimoji="0" lang="en-US" sz="5400" b="0" i="0" u="none" strike="noStrike" kern="1200" cap="none" spc="0" normalizeH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Khối trụ, khối cầu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Tiết 2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622E38-AC0D-4693-A87A-3AE833BB6262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88C9997-B163-4FDA-A4A5-3B943E4043A5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2" name="Rectangle: Top Corners Rounded 1">
                <a:extLst>
                  <a:ext uri="{FF2B5EF4-FFF2-40B4-BE49-F238E27FC236}">
                    <a16:creationId xmlns:a16="http://schemas.microsoft.com/office/drawing/2014/main" id="{49D046AE-0DF2-4717-B3FD-A2F7623BC0BA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9BBB59">
                  <a:lumMod val="75000"/>
                </a:srgbClr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Rectangle: Top Corners Rounded 2">
                <a:extLst>
                  <a:ext uri="{FF2B5EF4-FFF2-40B4-BE49-F238E27FC236}">
                    <a16:creationId xmlns:a16="http://schemas.microsoft.com/office/drawing/2014/main" id="{67249BD4-FB5F-4289-90AF-A8D5476BCC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9B5B1D-0733-4635-A6A4-0A9684B4C7F1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CHỦ </a:t>
              </a:r>
              <a:r>
                <a:rPr kumimoji="0" lang="vi-VN" sz="3200" b="0" i="0" u="none" strike="noStrike" kern="0" cap="none" spc="0" normalizeH="0" baseline="0" noProof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ĐỀ </a:t>
              </a:r>
              <a:r>
                <a:rPr lang="en-US" sz="3200" kern="0" dirty="0">
                  <a:solidFill>
                    <a:srgbClr val="9BBB59">
                      <a:lumMod val="75000"/>
                    </a:srgbClr>
                  </a:solidFill>
                  <a:latin typeface="UTM Cookies"/>
                </a:rPr>
                <a:t>9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564B791-2250-4ED6-9A01-694650D0C006}"/>
              </a:ext>
            </a:extLst>
          </p:cNvPr>
          <p:cNvSpPr txBox="1"/>
          <p:nvPr/>
        </p:nvSpPr>
        <p:spPr>
          <a:xfrm>
            <a:off x="3107421" y="290067"/>
            <a:ext cx="812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quen với hình khối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076123" y="3965573"/>
            <a:ext cx="947695" cy="459760"/>
            <a:chOff x="8522628" y="5312787"/>
            <a:chExt cx="1091389" cy="529471"/>
          </a:xfrm>
        </p:grpSpPr>
        <p:sp>
          <p:nvSpPr>
            <p:cNvPr id="76" name="TextBox 75"/>
            <p:cNvSpPr txBox="1"/>
            <p:nvPr/>
          </p:nvSpPr>
          <p:spPr>
            <a:xfrm>
              <a:off x="8740071" y="5312787"/>
              <a:ext cx="604031" cy="362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132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8" y="5570149"/>
              <a:ext cx="1091389" cy="272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5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85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088" y="344850"/>
            <a:ext cx="11258193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930FA4B-1B02-447A-9250-F238A592DC39}"/>
              </a:ext>
            </a:extLst>
          </p:cNvPr>
          <p:cNvSpPr txBox="1"/>
          <p:nvPr/>
        </p:nvSpPr>
        <p:spPr>
          <a:xfrm>
            <a:off x="1220656" y="669303"/>
            <a:ext cx="7740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tư ngày 23 tháng 2 năm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7CDEA3-9873-46F0-B380-C3162DA4032A}"/>
              </a:ext>
            </a:extLst>
          </p:cNvPr>
          <p:cNvSpPr txBox="1"/>
          <p:nvPr/>
        </p:nvSpPr>
        <p:spPr>
          <a:xfrm>
            <a:off x="3503490" y="1319245"/>
            <a:ext cx="165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EEC0AA-0F55-4948-A64D-A25A72F88955}"/>
              </a:ext>
            </a:extLst>
          </p:cNvPr>
          <p:cNvSpPr txBox="1"/>
          <p:nvPr/>
        </p:nvSpPr>
        <p:spPr>
          <a:xfrm>
            <a:off x="1249531" y="1984410"/>
            <a:ext cx="8046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Bài 46: Khối trụ, khối cầu (tiết 2)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8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420</Words>
  <Application>Microsoft Office PowerPoint</Application>
  <PresentationFormat>Widescreen</PresentationFormat>
  <Paragraphs>97</Paragraphs>
  <Slides>17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等线</vt:lpstr>
      <vt:lpstr>Arial</vt:lpstr>
      <vt:lpstr>Arial-Rounded</vt:lpstr>
      <vt:lpstr>Calibri</vt:lpstr>
      <vt:lpstr>Calibri Light</vt:lpstr>
      <vt:lpstr>Coiny</vt:lpstr>
      <vt:lpstr>HP001 4 hàng</vt:lpstr>
      <vt:lpstr>ITC Avant Garde Std Bk</vt:lpstr>
      <vt:lpstr>SVN-Fiolex Girls</vt:lpstr>
      <vt:lpstr>Times New Roman</vt:lpstr>
      <vt:lpstr>Utm AVO</vt:lpstr>
      <vt:lpstr>UTM Cookies</vt:lpstr>
      <vt:lpstr>第一PPT，www.1ppt.com</vt:lpstr>
      <vt:lpstr>Office Theme</vt:lpstr>
      <vt:lpstr>自定义设计方案</vt:lpstr>
      <vt:lpstr>1_Office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 nguyen</cp:lastModifiedBy>
  <cp:revision>7</cp:revision>
  <dcterms:created xsi:type="dcterms:W3CDTF">2021-08-03T13:59:25Z</dcterms:created>
  <dcterms:modified xsi:type="dcterms:W3CDTF">2022-02-20T07:05:37Z</dcterms:modified>
</cp:coreProperties>
</file>