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464" r:id="rId2"/>
    <p:sldId id="465" r:id="rId3"/>
    <p:sldId id="304" r:id="rId4"/>
    <p:sldId id="471" r:id="rId5"/>
    <p:sldId id="469" r:id="rId6"/>
    <p:sldId id="466" r:id="rId7"/>
    <p:sldId id="426" r:id="rId8"/>
    <p:sldId id="290" r:id="rId9"/>
    <p:sldId id="440" r:id="rId10"/>
    <p:sldId id="284" r:id="rId11"/>
    <p:sldId id="461" r:id="rId12"/>
    <p:sldId id="467" r:id="rId13"/>
    <p:sldId id="447" r:id="rId14"/>
    <p:sldId id="341" r:id="rId15"/>
    <p:sldId id="438" r:id="rId16"/>
    <p:sldId id="454" r:id="rId17"/>
    <p:sldId id="462" r:id="rId18"/>
    <p:sldId id="468" r:id="rId19"/>
    <p:sldId id="463" r:id="rId20"/>
    <p:sldId id="342" r:id="rId21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6">
          <p15:clr>
            <a:srgbClr val="A4A3A4"/>
          </p15:clr>
        </p15:guide>
        <p15:guide id="2" pos="39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  <a:srgbClr val="CC3300"/>
    <a:srgbClr val="0066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5"/>
    <p:restoredTop sz="93960"/>
  </p:normalViewPr>
  <p:slideViewPr>
    <p:cSldViewPr showGuides="1">
      <p:cViewPr varScale="1">
        <p:scale>
          <a:sx n="70" d="100"/>
          <a:sy n="70" d="100"/>
        </p:scale>
        <p:origin x="1400" y="184"/>
      </p:cViewPr>
      <p:guideLst>
        <p:guide orient="horz" pos="2236"/>
        <p:guide pos="39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4F613F6-D7B6-43DD-8537-D6103F418F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12/23/21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919793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/>
              <a:t>7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/>
              <a:t>8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16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/>
              <a:t>10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/>
              <a:t>13</a:t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vi-VN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 dirty="0"/>
              <a:t>Click to edit Master text styles</a:t>
            </a:r>
          </a:p>
          <a:p>
            <a:pPr lvl="1"/>
            <a:r>
              <a:rPr lang="en-US" altLang="vi-VN" dirty="0"/>
              <a:t>Second level</a:t>
            </a:r>
          </a:p>
          <a:p>
            <a:pPr lvl="2"/>
            <a:r>
              <a:rPr lang="en-US" altLang="vi-VN" dirty="0"/>
              <a:t>Third level</a:t>
            </a:r>
          </a:p>
          <a:p>
            <a:pPr lvl="3"/>
            <a:r>
              <a:rPr lang="en-US" altLang="vi-VN" dirty="0"/>
              <a:t>Fourth level</a:t>
            </a:r>
          </a:p>
          <a:p>
            <a:pPr lvl="4"/>
            <a:r>
              <a:rPr lang="en-US" altLang="vi-VN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vi-VN" dirty="0">
                <a:latin typeface="Arial" panose="020B0604020202020204" pitchFamily="34" charset="0"/>
              </a:rPr>
              <a:t>‹#›</a:t>
            </a:fld>
            <a:endParaRPr lang="en-US" altLang="vi-V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8E4BC-3AD2-BD48-AF84-E4D4DFBC46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C4FDE4-A875-FD4F-88DF-CBF456C652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ộ hình nền &amp;quot;Hoạt hình siêu dễ thương&amp;quot; chất lượng cao cho Powerpoint">
            <a:extLst>
              <a:ext uri="{FF2B5EF4-FFF2-40B4-BE49-F238E27FC236}">
                <a16:creationId xmlns:a16="http://schemas.microsoft.com/office/drawing/2014/main" id="{6D4600F7-1DC8-6846-9DA4-36BBD10DF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204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4F7143F-1E12-3F43-87DB-A737B18B0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1447800"/>
            <a:ext cx="122047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NGÔ GIA TỰ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– LỚP 4</a:t>
            </a:r>
          </a:p>
        </p:txBody>
      </p:sp>
    </p:spTree>
    <p:extLst>
      <p:ext uri="{BB962C8B-B14F-4D97-AF65-F5344CB8AC3E}">
        <p14:creationId xmlns:p14="http://schemas.microsoft.com/office/powerpoint/2010/main" val="3452852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2C343456-1224-4DC4-B6CB-264D568E1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971800"/>
            <a:ext cx="279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2720EA08-AE6E-459C-9F65-5C3ADA06F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830" y="4384934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chemeClr val="accent4"/>
                </a:solidFill>
                <a:latin typeface=".VnAvant" pitchFamily="34" charset="0"/>
              </a:rPr>
              <a:t>               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; 2 ; 4 ; 6 ; 8 ; … ; 156 ; 158 ; 160 …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5BE676B2-5F6E-46B7-9D4A-8EFF28F48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5645402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.VnAvant" pitchFamily="34" charset="0"/>
              </a:rPr>
              <a:t>               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 ; 3 ; 5 ; 7 ; 9 ; … ; 567 ; 569 ; 571 …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CDDC1905-15FF-43A2-B801-21DBEDA7D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51" y="3742920"/>
            <a:ext cx="5715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Số chia hết cho 2 là số chẵn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C3EA5079-300F-4CFB-873E-A0CF4A5B7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50" y="4335209"/>
            <a:ext cx="103093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         ;    </a:t>
            </a:r>
            <a:r>
              <a:rPr lang="en-US" altLang="en-US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741DFD51-F10E-4E82-A56B-A67D1F66B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7" y="5623350"/>
            <a:ext cx="10045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             ;    </a:t>
            </a:r>
            <a:r>
              <a:rPr lang="en-US" alt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altLang="en-US" sz="28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E09D3D96-1F01-41A6-9CE0-59C5F02A0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850" y="4973224"/>
            <a:ext cx="57136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Số không chia hết cho 2 là số lẻ.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85D93F9C-72A8-4D77-A96F-2EC48F9CA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7605"/>
            <a:ext cx="110585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Dấu hiệu chia hết cho 2: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chữ số tận cùng là 0 ; 2 ; 4 ; 6 ; 8 thì chia hết cho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chữ số tận cùng là 1 ; 3 ; 5 ; 7 ; 9 thì không chia hết cho 2.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594B7611-A182-4675-9FFC-E5B9D69B1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98" y="1822269"/>
            <a:ext cx="10798175" cy="954107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800" b="1">
                <a:latin typeface="Arial" panose="020B0604020202020204" pitchFamily="34" charset="0"/>
              </a:rPr>
              <a:t> Dựa vào dấu hiệu chia hết cho 2, em hãy cho biết dãy số nào chia hết cho 2, dãy số nào không chia hết cho 2.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extLst>
              <a:ext uri="{FF2B5EF4-FFF2-40B4-BE49-F238E27FC236}">
                <a16:creationId xmlns:a16="http://schemas.microsoft.com/office/drawing/2014/main" id="{7FE603EC-7412-4619-839C-4D351F66A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28600"/>
            <a:ext cx="10287000" cy="60198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lIns="91439" tIns="45719" rIns="91439" bIns="45719" anchor="ctr"/>
          <a:lstStyle/>
          <a:p>
            <a:pPr>
              <a:defRPr/>
            </a:pP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defRPr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; 2 ; 4 ; 6 ;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  <a:p>
            <a:pPr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; 3 ; 5 ; 7 ; 9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>
              <a:defRPr/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charset="0"/>
              <a:buChar char="•"/>
              <a:defRPr/>
            </a:pP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5">
            <a:extLst>
              <a:ext uri="{FF2B5EF4-FFF2-40B4-BE49-F238E27FC236}">
                <a16:creationId xmlns:a16="http://schemas.microsoft.com/office/drawing/2014/main" id="{75AB430B-EE54-4CD6-B45D-5EFAA3180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687" y="-76200"/>
            <a:ext cx="5105400" cy="993775"/>
          </a:xfrm>
          <a:prstGeom prst="cloudCallout">
            <a:avLst>
              <a:gd name="adj1" fmla="val -20398"/>
              <a:gd name="adj2" fmla="val 66134"/>
            </a:avLst>
          </a:prstGeom>
          <a:solidFill>
            <a:srgbClr val="FFFF00"/>
          </a:solidFill>
          <a:ln w="25400" algn="ctr">
            <a:solidFill>
              <a:srgbClr val="FFFF00"/>
            </a:solidFill>
            <a:round/>
            <a:headEnd/>
            <a:tailEnd/>
          </a:ln>
        </p:spPr>
        <p:txBody>
          <a:bodyPr lIns="91439" tIns="45719" rIns="91439" bIns="4571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nhớ:</a:t>
            </a:r>
          </a:p>
        </p:txBody>
      </p:sp>
    </p:spTree>
    <p:extLst>
      <p:ext uri="{BB962C8B-B14F-4D97-AF65-F5344CB8AC3E}">
        <p14:creationId xmlns:p14="http://schemas.microsoft.com/office/powerpoint/2010/main" val="2500690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1532D-1AF8-7C40-80F4-270D475DA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48018-8EF3-FA46-8DB9-357B8D569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ộ hình nền &amp;quot;Hoạt hình siêu dễ thương&amp;quot; chất lượng cao cho Powerpoint">
            <a:extLst>
              <a:ext uri="{FF2B5EF4-FFF2-40B4-BE49-F238E27FC236}">
                <a16:creationId xmlns:a16="http://schemas.microsoft.com/office/drawing/2014/main" id="{EF4BC643-415F-584B-B847-456ECF07B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882E6882-470E-8B4C-90EE-455ED5806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616" y="1174338"/>
            <a:ext cx="698076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00"/>
                </a:solidFill>
                <a:latin typeface="Cambria" panose="02040503050406030204" pitchFamily="18" charset="0"/>
              </a:rPr>
              <a:t>Hoạt động </a:t>
            </a:r>
          </a:p>
          <a:p>
            <a:pPr algn="ctr" eaLnBrk="1" hangingPunct="1"/>
            <a:r>
              <a:rPr lang="en-US" altLang="en-US" sz="3600">
                <a:solidFill>
                  <a:srgbClr val="FFFF00"/>
                </a:solidFill>
                <a:latin typeface="Cambria" panose="02040503050406030204" pitchFamily="18" charset="0"/>
              </a:rPr>
              <a:t>Hình thành thực hành,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89565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DB67A2EB-A17D-4448-AFF0-70DEC8DEB911}"/>
              </a:ext>
            </a:extLst>
          </p:cNvPr>
          <p:cNvSpPr txBox="1"/>
          <p:nvPr/>
        </p:nvSpPr>
        <p:spPr>
          <a:xfrm>
            <a:off x="455815" y="1366897"/>
            <a:ext cx="116586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 1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: Trong các số 35 ; 89 ; 98 ; 1000 ; 744 ; 867 ; 7536 ; 84683 ; 5782 ; 8401</a:t>
            </a:r>
            <a:r>
              <a:rPr lang="en-US" altLang="en-US" sz="3200"/>
              <a:t>:</a:t>
            </a:r>
          </a:p>
          <a:p>
            <a:pPr>
              <a:buFontTx/>
              <a:buAutoNum type="alphaLcParenR"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Số nào chia hết cho 2 ?</a:t>
            </a:r>
          </a:p>
          <a:p>
            <a:pPr>
              <a:buFontTx/>
              <a:buAutoNum type="alphaLcParenR"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Số nào không chia hết cho 2 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42F2729-1BBC-4151-84CF-0A66875D4A8C}"/>
              </a:ext>
            </a:extLst>
          </p:cNvPr>
          <p:cNvCxnSpPr/>
          <p:nvPr/>
        </p:nvCxnSpPr>
        <p:spPr>
          <a:xfrm>
            <a:off x="2209800" y="2819400"/>
            <a:ext cx="24384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6D1272-5853-4FB0-B9DF-81B0A4E3CE56}"/>
              </a:ext>
            </a:extLst>
          </p:cNvPr>
          <p:cNvCxnSpPr>
            <a:cxnSpLocks/>
          </p:cNvCxnSpPr>
          <p:nvPr/>
        </p:nvCxnSpPr>
        <p:spPr>
          <a:xfrm>
            <a:off x="2209800" y="3352800"/>
            <a:ext cx="36576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ình ảnh có liên quan">
            <a:extLst>
              <a:ext uri="{FF2B5EF4-FFF2-40B4-BE49-F238E27FC236}">
                <a16:creationId xmlns:a16="http://schemas.microsoft.com/office/drawing/2014/main" id="{4A544672-5E7B-40E6-AB3C-3608D7CD0D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7" name="AutoShape 4" descr="Hình ảnh có liên quan">
            <a:extLst>
              <a:ext uri="{FF2B5EF4-FFF2-40B4-BE49-F238E27FC236}">
                <a16:creationId xmlns:a16="http://schemas.microsoft.com/office/drawing/2014/main" id="{72B4712A-7E9C-4573-A20D-BF969014DB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8" name="AutoShape 6" descr="Hình ảnh có liên quan">
            <a:extLst>
              <a:ext uri="{FF2B5EF4-FFF2-40B4-BE49-F238E27FC236}">
                <a16:creationId xmlns:a16="http://schemas.microsoft.com/office/drawing/2014/main" id="{0894751C-F8F5-417C-9D9A-F0489E5EB7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9" name="AutoShape 8" descr="Hình ảnh có liên quan">
            <a:extLst>
              <a:ext uri="{FF2B5EF4-FFF2-40B4-BE49-F238E27FC236}">
                <a16:creationId xmlns:a16="http://schemas.microsoft.com/office/drawing/2014/main" id="{15F57B2E-8B79-49AF-B2B2-4D59D3B3EE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0" name="AutoShape 10" descr="7 cách vẽ cây đơn giản vẫn đẹp lung linh">
            <a:extLst>
              <a:ext uri="{FF2B5EF4-FFF2-40B4-BE49-F238E27FC236}">
                <a16:creationId xmlns:a16="http://schemas.microsoft.com/office/drawing/2014/main" id="{E3A59848-A266-4E30-B9E4-60A6741E58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1" name="AutoShape 12" descr="7 cách vẽ cây đơn giản vẫn đẹp lung linh">
            <a:extLst>
              <a:ext uri="{FF2B5EF4-FFF2-40B4-BE49-F238E27FC236}">
                <a16:creationId xmlns:a16="http://schemas.microsoft.com/office/drawing/2014/main" id="{AAD7B5DB-2EAE-4D0E-A4CE-D2C65D64AB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2" name="AutoShape 14" descr="https://i.pinimg.com/originals/b4/66/e4/b466e49d2832eb66e926ab88facfa6f0.jpg">
            <a:extLst>
              <a:ext uri="{FF2B5EF4-FFF2-40B4-BE49-F238E27FC236}">
                <a16:creationId xmlns:a16="http://schemas.microsoft.com/office/drawing/2014/main" id="{97E1C8E8-FD59-4EAD-B95A-4F4BF7F454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3" name="AutoShape 16" descr="Hình ảnh có liên quan">
            <a:extLst>
              <a:ext uri="{FF2B5EF4-FFF2-40B4-BE49-F238E27FC236}">
                <a16:creationId xmlns:a16="http://schemas.microsoft.com/office/drawing/2014/main" id="{80FD57C5-2CCF-48FB-A688-0426D83987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4" name="AutoShape 18" descr="Hình ảnh có liên quan">
            <a:extLst>
              <a:ext uri="{FF2B5EF4-FFF2-40B4-BE49-F238E27FC236}">
                <a16:creationId xmlns:a16="http://schemas.microsoft.com/office/drawing/2014/main" id="{F976D918-1E75-48C2-ABAD-5ACDC14303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4475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275" name="Picture 20">
            <a:extLst>
              <a:ext uri="{FF2B5EF4-FFF2-40B4-BE49-F238E27FC236}">
                <a16:creationId xmlns:a16="http://schemas.microsoft.com/office/drawing/2014/main" id="{AF643E6D-7F93-4896-8895-E31782C5C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9600"/>
            <a:ext cx="4038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20">
            <a:extLst>
              <a:ext uri="{FF2B5EF4-FFF2-40B4-BE49-F238E27FC236}">
                <a16:creationId xmlns:a16="http://schemas.microsoft.com/office/drawing/2014/main" id="{10D53326-BEA9-4BBF-A6DB-C81A34AED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4343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 descr="DOVE1">
            <a:extLst>
              <a:ext uri="{FF2B5EF4-FFF2-40B4-BE49-F238E27FC236}">
                <a16:creationId xmlns:a16="http://schemas.microsoft.com/office/drawing/2014/main" id="{039848F0-2F43-4E1C-9438-87ED9AA59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43434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3">
            <a:extLst>
              <a:ext uri="{FF2B5EF4-FFF2-40B4-BE49-F238E27FC236}">
                <a16:creationId xmlns:a16="http://schemas.microsoft.com/office/drawing/2014/main" id="{16B39983-36E5-4993-83FB-F55C4A72C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50" y="4918075"/>
            <a:ext cx="8191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pic>
        <p:nvPicPr>
          <p:cNvPr id="68" name="Picture 2" descr="DOVE1">
            <a:extLst>
              <a:ext uri="{FF2B5EF4-FFF2-40B4-BE49-F238E27FC236}">
                <a16:creationId xmlns:a16="http://schemas.microsoft.com/office/drawing/2014/main" id="{6A8E9B62-D165-472D-9384-9AE843DA3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43434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Rectangle 3">
            <a:extLst>
              <a:ext uri="{FF2B5EF4-FFF2-40B4-BE49-F238E27FC236}">
                <a16:creationId xmlns:a16="http://schemas.microsoft.com/office/drawing/2014/main" id="{E6FAFB22-A4B9-49B7-8AC3-4E396BCA7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918075"/>
            <a:ext cx="7620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pic>
        <p:nvPicPr>
          <p:cNvPr id="70" name="Picture 2" descr="DOVE1">
            <a:extLst>
              <a:ext uri="{FF2B5EF4-FFF2-40B4-BE49-F238E27FC236}">
                <a16:creationId xmlns:a16="http://schemas.microsoft.com/office/drawing/2014/main" id="{AB17C5E9-087E-4899-A246-7E37EA421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3434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3">
            <a:extLst>
              <a:ext uri="{FF2B5EF4-FFF2-40B4-BE49-F238E27FC236}">
                <a16:creationId xmlns:a16="http://schemas.microsoft.com/office/drawing/2014/main" id="{17D6869A-7B79-451A-A6E4-5F64699F4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879975"/>
            <a:ext cx="8953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pic>
        <p:nvPicPr>
          <p:cNvPr id="72" name="Picture 2" descr="DOVE1">
            <a:extLst>
              <a:ext uri="{FF2B5EF4-FFF2-40B4-BE49-F238E27FC236}">
                <a16:creationId xmlns:a16="http://schemas.microsoft.com/office/drawing/2014/main" id="{FB36C736-67A7-44AC-A17F-BF8853C3F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43434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3">
            <a:extLst>
              <a:ext uri="{FF2B5EF4-FFF2-40B4-BE49-F238E27FC236}">
                <a16:creationId xmlns:a16="http://schemas.microsoft.com/office/drawing/2014/main" id="{4ACE7EE2-713B-457E-9607-984A09F1A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918075"/>
            <a:ext cx="12192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pic>
        <p:nvPicPr>
          <p:cNvPr id="74" name="Picture 2" descr="DOVE1">
            <a:extLst>
              <a:ext uri="{FF2B5EF4-FFF2-40B4-BE49-F238E27FC236}">
                <a16:creationId xmlns:a16="http://schemas.microsoft.com/office/drawing/2014/main" id="{82667806-49F6-4283-AF03-087A25DA8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3434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 3">
            <a:extLst>
              <a:ext uri="{FF2B5EF4-FFF2-40B4-BE49-F238E27FC236}">
                <a16:creationId xmlns:a16="http://schemas.microsoft.com/office/drawing/2014/main" id="{9B4922FE-FC40-47A5-B4C2-D9AD09AA6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2050" y="4918075"/>
            <a:ext cx="12001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744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pic>
        <p:nvPicPr>
          <p:cNvPr id="78" name="Picture 2" descr="DOVE1">
            <a:extLst>
              <a:ext uri="{FF2B5EF4-FFF2-40B4-BE49-F238E27FC236}">
                <a16:creationId xmlns:a16="http://schemas.microsoft.com/office/drawing/2014/main" id="{DBAFEA14-B39C-432A-9DA3-FB680920D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5626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3">
            <a:extLst>
              <a:ext uri="{FF2B5EF4-FFF2-40B4-BE49-F238E27FC236}">
                <a16:creationId xmlns:a16="http://schemas.microsoft.com/office/drawing/2014/main" id="{02888BAA-A79A-4C49-B4CD-C72856D61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6137275"/>
            <a:ext cx="11239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867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pic>
        <p:nvPicPr>
          <p:cNvPr id="80" name="Picture 2" descr="DOVE1">
            <a:extLst>
              <a:ext uri="{FF2B5EF4-FFF2-40B4-BE49-F238E27FC236}">
                <a16:creationId xmlns:a16="http://schemas.microsoft.com/office/drawing/2014/main" id="{EF1A464E-E94C-4792-A9B7-EFF6120E9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626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Rectangle 3">
            <a:extLst>
              <a:ext uri="{FF2B5EF4-FFF2-40B4-BE49-F238E27FC236}">
                <a16:creationId xmlns:a16="http://schemas.microsoft.com/office/drawing/2014/main" id="{34409ACC-0ED1-40B0-B63E-6B8EDE57E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6169025"/>
            <a:ext cx="1314450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7536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pic>
        <p:nvPicPr>
          <p:cNvPr id="82" name="Picture 2" descr="DOVE1">
            <a:extLst>
              <a:ext uri="{FF2B5EF4-FFF2-40B4-BE49-F238E27FC236}">
                <a16:creationId xmlns:a16="http://schemas.microsoft.com/office/drawing/2014/main" id="{1A66ADA0-30A4-408A-9580-4AE4F850B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5626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Rectangle 3">
            <a:extLst>
              <a:ext uri="{FF2B5EF4-FFF2-40B4-BE49-F238E27FC236}">
                <a16:creationId xmlns:a16="http://schemas.microsoft.com/office/drawing/2014/main" id="{4903F884-785E-4832-9C62-05BE59680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6169025"/>
            <a:ext cx="16002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84683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pic>
        <p:nvPicPr>
          <p:cNvPr id="84" name="Picture 2" descr="DOVE1">
            <a:extLst>
              <a:ext uri="{FF2B5EF4-FFF2-40B4-BE49-F238E27FC236}">
                <a16:creationId xmlns:a16="http://schemas.microsoft.com/office/drawing/2014/main" id="{45C47BB8-5BAF-45B5-B7BD-B7B6DEE20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55626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Rectangle 3">
            <a:extLst>
              <a:ext uri="{FF2B5EF4-FFF2-40B4-BE49-F238E27FC236}">
                <a16:creationId xmlns:a16="http://schemas.microsoft.com/office/drawing/2014/main" id="{6F34EC23-8840-4E09-9C8D-66A7A9903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150" y="6169025"/>
            <a:ext cx="1238250" cy="579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5782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pic>
        <p:nvPicPr>
          <p:cNvPr id="86" name="Picture 2" descr="DOVE1">
            <a:extLst>
              <a:ext uri="{FF2B5EF4-FFF2-40B4-BE49-F238E27FC236}">
                <a16:creationId xmlns:a16="http://schemas.microsoft.com/office/drawing/2014/main" id="{7F2E791C-CD35-4733-9AE7-E6495021D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55626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Rectangle 3">
            <a:extLst>
              <a:ext uri="{FF2B5EF4-FFF2-40B4-BE49-F238E27FC236}">
                <a16:creationId xmlns:a16="http://schemas.microsoft.com/office/drawing/2014/main" id="{5C65550E-75D2-405C-89CA-A73CDECFE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6137275"/>
            <a:ext cx="116205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1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1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1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1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8401</a:t>
            </a:r>
            <a:endParaRPr lang="en-US" altLang="en-US" sz="3600" b="1">
              <a:latin typeface="Times New Roman" panose="02020603050405020304" pitchFamily="18" charset="0"/>
            </a:endParaRPr>
          </a:p>
        </p:txBody>
      </p:sp>
      <p:pic>
        <p:nvPicPr>
          <p:cNvPr id="88" name="Picture 2" descr="DOVE1">
            <a:extLst>
              <a:ext uri="{FF2B5EF4-FFF2-40B4-BE49-F238E27FC236}">
                <a16:creationId xmlns:a16="http://schemas.microsoft.com/office/drawing/2014/main" id="{3A1D2D98-63ED-42E3-940E-D3DA1FCB7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24500" y="42672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2" descr="DOVE1">
            <a:extLst>
              <a:ext uri="{FF2B5EF4-FFF2-40B4-BE49-F238E27FC236}">
                <a16:creationId xmlns:a16="http://schemas.microsoft.com/office/drawing/2014/main" id="{4AB36039-EBE7-4B37-AB30-3E104B19F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7500" y="42672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2" descr="DOVE1">
            <a:extLst>
              <a:ext uri="{FF2B5EF4-FFF2-40B4-BE49-F238E27FC236}">
                <a16:creationId xmlns:a16="http://schemas.microsoft.com/office/drawing/2014/main" id="{D6A9DA23-D6DF-47FD-81BD-A59D0F068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67700" y="4343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2" descr="DOVE1">
            <a:extLst>
              <a:ext uri="{FF2B5EF4-FFF2-40B4-BE49-F238E27FC236}">
                <a16:creationId xmlns:a16="http://schemas.microsoft.com/office/drawing/2014/main" id="{CA3F5A13-EC0F-48DE-9965-18ECF196E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3800" y="55626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2" descr="DOVE1">
            <a:extLst>
              <a:ext uri="{FF2B5EF4-FFF2-40B4-BE49-F238E27FC236}">
                <a16:creationId xmlns:a16="http://schemas.microsoft.com/office/drawing/2014/main" id="{CD1BF0DD-5B5F-43F2-869F-3B5EB4E85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96150" y="5562600"/>
            <a:ext cx="857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02" name="Group 44">
            <a:extLst>
              <a:ext uri="{FF2B5EF4-FFF2-40B4-BE49-F238E27FC236}">
                <a16:creationId xmlns:a16="http://schemas.microsoft.com/office/drawing/2014/main" id="{DF60FAF7-BC87-4D2C-A028-37B9377E10B6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3733800"/>
            <a:ext cx="3429000" cy="685800"/>
            <a:chOff x="192" y="288"/>
            <a:chExt cx="2160" cy="432"/>
          </a:xfrm>
        </p:grpSpPr>
        <p:sp>
          <p:nvSpPr>
            <p:cNvPr id="11306" name="AutoShape 42">
              <a:extLst>
                <a:ext uri="{FF2B5EF4-FFF2-40B4-BE49-F238E27FC236}">
                  <a16:creationId xmlns:a16="http://schemas.microsoft.com/office/drawing/2014/main" id="{DB8F68B7-5B86-4272-A3CF-7E15920F2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288"/>
              <a:ext cx="1968" cy="432"/>
            </a:xfrm>
            <a:prstGeom prst="flowChartAlternateProcess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000"/>
            </a:p>
          </p:txBody>
        </p:sp>
        <p:sp>
          <p:nvSpPr>
            <p:cNvPr id="11307" name="Text Box 43">
              <a:extLst>
                <a:ext uri="{FF2B5EF4-FFF2-40B4-BE49-F238E27FC236}">
                  <a16:creationId xmlns:a16="http://schemas.microsoft.com/office/drawing/2014/main" id="{0D485390-CEB6-47CB-9412-81BE64B5CE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45"/>
              <a:ext cx="19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Số chia hết cho 2</a:t>
              </a:r>
            </a:p>
          </p:txBody>
        </p:sp>
      </p:grpSp>
      <p:grpSp>
        <p:nvGrpSpPr>
          <p:cNvPr id="11303" name="Group 48">
            <a:extLst>
              <a:ext uri="{FF2B5EF4-FFF2-40B4-BE49-F238E27FC236}">
                <a16:creationId xmlns:a16="http://schemas.microsoft.com/office/drawing/2014/main" id="{7793DD0F-B33A-4936-96F0-01ECC8CDE5A3}"/>
              </a:ext>
            </a:extLst>
          </p:cNvPr>
          <p:cNvGrpSpPr>
            <a:grpSpLocks/>
          </p:cNvGrpSpPr>
          <p:nvPr/>
        </p:nvGrpSpPr>
        <p:grpSpPr bwMode="auto">
          <a:xfrm>
            <a:off x="6246813" y="3733800"/>
            <a:ext cx="3963987" cy="685800"/>
            <a:chOff x="240" y="288"/>
            <a:chExt cx="2497" cy="432"/>
          </a:xfrm>
        </p:grpSpPr>
        <p:sp>
          <p:nvSpPr>
            <p:cNvPr id="11304" name="AutoShape 46">
              <a:extLst>
                <a:ext uri="{FF2B5EF4-FFF2-40B4-BE49-F238E27FC236}">
                  <a16:creationId xmlns:a16="http://schemas.microsoft.com/office/drawing/2014/main" id="{3252E472-01A0-4E7E-B4FC-0E8ED266C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88"/>
              <a:ext cx="2449" cy="432"/>
            </a:xfrm>
            <a:prstGeom prst="flowChartAlternateProcess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000"/>
            </a:p>
          </p:txBody>
        </p:sp>
        <p:sp>
          <p:nvSpPr>
            <p:cNvPr id="11305" name="Text Box 47">
              <a:extLst>
                <a:ext uri="{FF2B5EF4-FFF2-40B4-BE49-F238E27FC236}">
                  <a16:creationId xmlns:a16="http://schemas.microsoft.com/office/drawing/2014/main" id="{A4556984-C057-48C7-91A7-BE17FE027E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45"/>
              <a:ext cx="244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latin typeface="Times New Roman" panose="02020603050405020304" pitchFamily="18" charset="0"/>
                </a:rPr>
                <a:t>Số chia không hết cho 2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21 0.07731 L 0.36563 -0.47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2" y="-276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05 0.03287 L 0.4698 -0.5222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2" y="-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59259E-6 L 0.32917 -0.40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-204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22623E-6 L 0.3375 -0.3997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19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4977 L -0.2323 -0.32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-1875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13 0.07755 L -0.15938 -0.3111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25815E-7 L -0.40416 -0.64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-322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2137E-6 L -0.46666 -0.6412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33" y="-320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-0.0338 L -0.42917 -0.54444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-2553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63 -0.0338 L -0.52605 -0.5416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33" y="-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338 L 0.61355 -0.8527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-4094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0.05509 L 0.54479 -0.7555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4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71 0.07731 L -0.23021 -0.51111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2942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71 0.05833 L -0.25521 -0.5162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9953 L 0.22917 -0.48611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2928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55 0.17731 L 0.2073 -0.43334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3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0.04398 L -0.5448 -0.68889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36644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5 0.03287 L -0.64063 -0.675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33" y="-3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5833 L -0.0802 -0.66065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-3594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96 0.04398 L -0.06146 -0.66667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3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9" grpId="0" animBg="1"/>
      <p:bldP spid="71" grpId="0" animBg="1"/>
      <p:bldP spid="73" grpId="0" animBg="1"/>
      <p:bldP spid="75" grpId="0" animBg="1"/>
      <p:bldP spid="79" grpId="0" animBg="1"/>
      <p:bldP spid="81" grpId="0" animBg="1"/>
      <p:bldP spid="83" grpId="0" animBg="1"/>
      <p:bldP spid="85" grpId="0" animBg="1"/>
      <p:bldP spid="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>
            <a:extLst>
              <a:ext uri="{FF2B5EF4-FFF2-40B4-BE49-F238E27FC236}">
                <a16:creationId xmlns:a16="http://schemas.microsoft.com/office/drawing/2014/main" id="{D6E4931B-1E97-4D10-A723-924EE89BE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15585"/>
            <a:ext cx="1043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a) Viết bốn số có hai chữ số, mỗi số đều chia hết cho 2.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D07FFE2A-3A74-4951-8C24-9C3BA2A8B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32" y="2927882"/>
            <a:ext cx="1104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b) Viết hai số có ba chữ số, mỗi số đều không chia hết cho 2.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DC00DA-4CEF-4AC0-B913-0F483A2429E2}"/>
              </a:ext>
            </a:extLst>
          </p:cNvPr>
          <p:cNvCxnSpPr>
            <a:cxnSpLocks/>
          </p:cNvCxnSpPr>
          <p:nvPr/>
        </p:nvCxnSpPr>
        <p:spPr>
          <a:xfrm>
            <a:off x="1582189" y="1553573"/>
            <a:ext cx="12372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70D26F-6DD4-4642-B898-609E86628CAA}"/>
              </a:ext>
            </a:extLst>
          </p:cNvPr>
          <p:cNvCxnSpPr/>
          <p:nvPr/>
        </p:nvCxnSpPr>
        <p:spPr>
          <a:xfrm>
            <a:off x="3346565" y="1553573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620F1A-38E5-4054-AF32-90AEC8D296CE}"/>
              </a:ext>
            </a:extLst>
          </p:cNvPr>
          <p:cNvCxnSpPr>
            <a:cxnSpLocks/>
          </p:cNvCxnSpPr>
          <p:nvPr/>
        </p:nvCxnSpPr>
        <p:spPr>
          <a:xfrm flipV="1">
            <a:off x="7277100" y="1600360"/>
            <a:ext cx="2476500" cy="30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18E8F4-7AA8-4F5B-8FFB-94B548014720}"/>
              </a:ext>
            </a:extLst>
          </p:cNvPr>
          <p:cNvCxnSpPr>
            <a:cxnSpLocks/>
          </p:cNvCxnSpPr>
          <p:nvPr/>
        </p:nvCxnSpPr>
        <p:spPr>
          <a:xfrm>
            <a:off x="1654925" y="3480044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30D175-A24E-4BE3-9C0C-8BAC22999984}"/>
              </a:ext>
            </a:extLst>
          </p:cNvPr>
          <p:cNvCxnSpPr>
            <a:cxnSpLocks/>
          </p:cNvCxnSpPr>
          <p:nvPr/>
        </p:nvCxnSpPr>
        <p:spPr>
          <a:xfrm>
            <a:off x="3200400" y="3480044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2A9011-ABDA-492B-AE6F-83FC984877D8}"/>
              </a:ext>
            </a:extLst>
          </p:cNvPr>
          <p:cNvCxnSpPr/>
          <p:nvPr/>
        </p:nvCxnSpPr>
        <p:spPr>
          <a:xfrm>
            <a:off x="6934200" y="3480044"/>
            <a:ext cx="3733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1523ED2-1CA7-4DE8-9C3A-82D9FBD3B662}"/>
              </a:ext>
            </a:extLst>
          </p:cNvPr>
          <p:cNvSpPr txBox="1"/>
          <p:nvPr/>
        </p:nvSpPr>
        <p:spPr>
          <a:xfrm>
            <a:off x="641465" y="221024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/>
              <a:t>Bài 2:</a:t>
            </a:r>
            <a:r>
              <a:rPr lang="en-US" sz="320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ED63A-4236-443D-A705-FC8A1D4696D8}"/>
              </a:ext>
            </a:extLst>
          </p:cNvPr>
          <p:cNvSpPr txBox="1"/>
          <p:nvPr/>
        </p:nvSpPr>
        <p:spPr>
          <a:xfrm>
            <a:off x="646314" y="1847553"/>
            <a:ext cx="2075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10; 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663B38-BD7E-47BC-85A9-7A0CF38CB798}"/>
              </a:ext>
            </a:extLst>
          </p:cNvPr>
          <p:cNvSpPr txBox="1"/>
          <p:nvPr/>
        </p:nvSpPr>
        <p:spPr>
          <a:xfrm>
            <a:off x="665710" y="3710876"/>
            <a:ext cx="2075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193; …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3301BE4-B07B-438A-85F5-4FF37F275023}"/>
              </a:ext>
            </a:extLst>
          </p:cNvPr>
          <p:cNvSpPr/>
          <p:nvPr/>
        </p:nvSpPr>
        <p:spPr>
          <a:xfrm>
            <a:off x="592195" y="1022221"/>
            <a:ext cx="10685405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Với ba chữ số 3 ; 4 ; 6 hãy viết các  số chẵn  có  ba chữ số, mỗi số có cả ba chữ số đó.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DD3B8B-B711-489F-9E2A-6F990B9FD2DD}"/>
              </a:ext>
            </a:extLst>
          </p:cNvPr>
          <p:cNvSpPr txBox="1"/>
          <p:nvPr/>
        </p:nvSpPr>
        <p:spPr>
          <a:xfrm>
            <a:off x="641465" y="3210806"/>
            <a:ext cx="8005762" cy="107721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Với ba chữ số 3 ; 5 ; 6 hãy viết các  số lẻ  có  ba chữ số, mỗi số có cả ba chữ số đó.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7382485D-E4D5-4F88-AAD2-3D3850BA9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362200"/>
            <a:ext cx="1217613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346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F7DDB1B0-39E8-4130-BFF9-5111D578B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2379662"/>
            <a:ext cx="1217613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364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7D9311F1-B8AA-4AD7-BA86-D8C5D6F4B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950" y="2379662"/>
            <a:ext cx="1217613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436</a:t>
            </a: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7B6235C3-5181-4B21-8B9B-5EEDDBD8B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387600"/>
            <a:ext cx="1217613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634</a:t>
            </a:r>
          </a:p>
        </p:txBody>
      </p:sp>
      <p:sp>
        <p:nvSpPr>
          <p:cNvPr id="17" name="Sun 16">
            <a:extLst>
              <a:ext uri="{FF2B5EF4-FFF2-40B4-BE49-F238E27FC236}">
                <a16:creationId xmlns:a16="http://schemas.microsoft.com/office/drawing/2014/main" id="{F3D0727B-0C16-4324-A849-43B437E3697A}"/>
              </a:ext>
            </a:extLst>
          </p:cNvPr>
          <p:cNvSpPr/>
          <p:nvPr/>
        </p:nvSpPr>
        <p:spPr>
          <a:xfrm>
            <a:off x="381000" y="4524375"/>
            <a:ext cx="2132013" cy="914400"/>
          </a:xfrm>
          <a:prstGeom prst="sun">
            <a:avLst>
              <a:gd name="adj" fmla="val 22961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3300"/>
                </a:solidFill>
              </a:rPr>
              <a:t>365</a:t>
            </a:r>
          </a:p>
        </p:txBody>
      </p:sp>
      <p:sp>
        <p:nvSpPr>
          <p:cNvPr id="18" name="Sun 17">
            <a:extLst>
              <a:ext uri="{FF2B5EF4-FFF2-40B4-BE49-F238E27FC236}">
                <a16:creationId xmlns:a16="http://schemas.microsoft.com/office/drawing/2014/main" id="{68697C59-CE80-48BB-BF6E-9EA9AA2AF267}"/>
              </a:ext>
            </a:extLst>
          </p:cNvPr>
          <p:cNvSpPr/>
          <p:nvPr/>
        </p:nvSpPr>
        <p:spPr>
          <a:xfrm>
            <a:off x="2697163" y="4440237"/>
            <a:ext cx="2062162" cy="1066800"/>
          </a:xfrm>
          <a:prstGeom prst="sun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563</a:t>
            </a:r>
          </a:p>
        </p:txBody>
      </p:sp>
      <p:sp>
        <p:nvSpPr>
          <p:cNvPr id="19" name="Sun 18">
            <a:extLst>
              <a:ext uri="{FF2B5EF4-FFF2-40B4-BE49-F238E27FC236}">
                <a16:creationId xmlns:a16="http://schemas.microsoft.com/office/drawing/2014/main" id="{D31BAF82-0660-4F30-80BA-11951D95C37F}"/>
              </a:ext>
            </a:extLst>
          </p:cNvPr>
          <p:cNvSpPr/>
          <p:nvPr/>
        </p:nvSpPr>
        <p:spPr>
          <a:xfrm>
            <a:off x="4838700" y="4524375"/>
            <a:ext cx="2095500" cy="914400"/>
          </a:xfrm>
          <a:prstGeom prst="sun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653</a:t>
            </a:r>
          </a:p>
        </p:txBody>
      </p:sp>
      <p:sp>
        <p:nvSpPr>
          <p:cNvPr id="20" name="Sun 19">
            <a:extLst>
              <a:ext uri="{FF2B5EF4-FFF2-40B4-BE49-F238E27FC236}">
                <a16:creationId xmlns:a16="http://schemas.microsoft.com/office/drawing/2014/main" id="{C9A0ACCA-3ECB-439F-ADF4-59B5D0DE86AA}"/>
              </a:ext>
            </a:extLst>
          </p:cNvPr>
          <p:cNvSpPr/>
          <p:nvPr/>
        </p:nvSpPr>
        <p:spPr>
          <a:xfrm>
            <a:off x="6856413" y="4524375"/>
            <a:ext cx="2211387" cy="914400"/>
          </a:xfrm>
          <a:prstGeom prst="sun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66CC5B-321D-498F-BD8D-F6EBD9326E20}"/>
              </a:ext>
            </a:extLst>
          </p:cNvPr>
          <p:cNvSpPr txBox="1"/>
          <p:nvPr/>
        </p:nvSpPr>
        <p:spPr>
          <a:xfrm>
            <a:off x="641465" y="287526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/>
              <a:t>Bài 3:</a:t>
            </a:r>
            <a:r>
              <a:rPr lang="en-US" sz="3200"/>
              <a:t>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65EE174-C0B1-4E80-ABD7-46F339B88561}"/>
              </a:ext>
            </a:extLst>
          </p:cNvPr>
          <p:cNvCxnSpPr>
            <a:cxnSpLocks/>
          </p:cNvCxnSpPr>
          <p:nvPr/>
        </p:nvCxnSpPr>
        <p:spPr>
          <a:xfrm>
            <a:off x="3522114" y="1536469"/>
            <a:ext cx="13165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E653AB4-D6C6-43C9-9172-C8A81A50B571}"/>
              </a:ext>
            </a:extLst>
          </p:cNvPr>
          <p:cNvCxnSpPr>
            <a:cxnSpLocks/>
          </p:cNvCxnSpPr>
          <p:nvPr/>
        </p:nvCxnSpPr>
        <p:spPr>
          <a:xfrm>
            <a:off x="7162800" y="1536469"/>
            <a:ext cx="13165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F3BA7E3-909E-4402-9D27-EB939DC7CF7B}"/>
              </a:ext>
            </a:extLst>
          </p:cNvPr>
          <p:cNvCxnSpPr>
            <a:cxnSpLocks/>
          </p:cNvCxnSpPr>
          <p:nvPr/>
        </p:nvCxnSpPr>
        <p:spPr>
          <a:xfrm>
            <a:off x="9296400" y="1536469"/>
            <a:ext cx="1676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9F78112-81B9-42E3-A5CB-29422E75C2E9}"/>
              </a:ext>
            </a:extLst>
          </p:cNvPr>
          <p:cNvCxnSpPr>
            <a:cxnSpLocks/>
          </p:cNvCxnSpPr>
          <p:nvPr/>
        </p:nvCxnSpPr>
        <p:spPr>
          <a:xfrm>
            <a:off x="3522114" y="3733800"/>
            <a:ext cx="15832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9C3BC16-563C-463E-AE35-4C38E4F1D24E}"/>
              </a:ext>
            </a:extLst>
          </p:cNvPr>
          <p:cNvCxnSpPr>
            <a:cxnSpLocks/>
          </p:cNvCxnSpPr>
          <p:nvPr/>
        </p:nvCxnSpPr>
        <p:spPr>
          <a:xfrm>
            <a:off x="7313613" y="3733800"/>
            <a:ext cx="838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58BA914-39F5-4F6C-8BF3-933A29F6FB4A}"/>
              </a:ext>
            </a:extLst>
          </p:cNvPr>
          <p:cNvCxnSpPr>
            <a:cxnSpLocks/>
          </p:cNvCxnSpPr>
          <p:nvPr/>
        </p:nvCxnSpPr>
        <p:spPr>
          <a:xfrm>
            <a:off x="1295400" y="4191000"/>
            <a:ext cx="1676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>
            <a:extLst>
              <a:ext uri="{FF2B5EF4-FFF2-40B4-BE49-F238E27FC236}">
                <a16:creationId xmlns:a16="http://schemas.microsoft.com/office/drawing/2014/main" id="{D6E4931B-1E97-4D10-A723-924EE89BE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15585"/>
            <a:ext cx="1043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a) Viết số chẵn thích hợp vào chỗ chấm: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D07FFE2A-3A74-4951-8C24-9C3BA2A8B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32" y="2927882"/>
            <a:ext cx="1104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b) Viết số lẻ thích hợp vào chỗ chấm: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DC00DA-4CEF-4AC0-B913-0F483A2429E2}"/>
              </a:ext>
            </a:extLst>
          </p:cNvPr>
          <p:cNvCxnSpPr>
            <a:cxnSpLocks/>
          </p:cNvCxnSpPr>
          <p:nvPr/>
        </p:nvCxnSpPr>
        <p:spPr>
          <a:xfrm>
            <a:off x="1724890" y="1557889"/>
            <a:ext cx="12372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18E8F4-7AA8-4F5B-8FFB-94B548014720}"/>
              </a:ext>
            </a:extLst>
          </p:cNvPr>
          <p:cNvCxnSpPr>
            <a:cxnSpLocks/>
          </p:cNvCxnSpPr>
          <p:nvPr/>
        </p:nvCxnSpPr>
        <p:spPr>
          <a:xfrm>
            <a:off x="1524000" y="3429000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1523ED2-1CA7-4DE8-9C3A-82D9FBD3B662}"/>
              </a:ext>
            </a:extLst>
          </p:cNvPr>
          <p:cNvSpPr txBox="1"/>
          <p:nvPr/>
        </p:nvSpPr>
        <p:spPr>
          <a:xfrm>
            <a:off x="641465" y="221024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/>
              <a:t>Bài 4:</a:t>
            </a:r>
            <a:r>
              <a:rPr lang="en-US" sz="320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1B8D57-CB05-4067-8F68-52B8B74EE2CB}"/>
              </a:ext>
            </a:extLst>
          </p:cNvPr>
          <p:cNvSpPr txBox="1"/>
          <p:nvPr/>
        </p:nvSpPr>
        <p:spPr>
          <a:xfrm>
            <a:off x="914400" y="1836997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340; 342; 344;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; 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;  350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3BD524-8ED8-4ED4-8239-5A9FC1E8BFAA}"/>
              </a:ext>
            </a:extLst>
          </p:cNvPr>
          <p:cNvSpPr txBox="1"/>
          <p:nvPr/>
        </p:nvSpPr>
        <p:spPr>
          <a:xfrm>
            <a:off x="1000644" y="3843396"/>
            <a:ext cx="10495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8 347; 8 349; 8 351;   …    ;    …    ;  8 357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D88B3B-DF8E-422F-AF7F-371A545E9704}"/>
              </a:ext>
            </a:extLst>
          </p:cNvPr>
          <p:cNvSpPr txBox="1"/>
          <p:nvPr/>
        </p:nvSpPr>
        <p:spPr>
          <a:xfrm>
            <a:off x="4114800" y="1802534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8D06E2-1744-43BC-9070-C9ED57949D53}"/>
              </a:ext>
            </a:extLst>
          </p:cNvPr>
          <p:cNvSpPr txBox="1"/>
          <p:nvPr/>
        </p:nvSpPr>
        <p:spPr>
          <a:xfrm>
            <a:off x="5410200" y="1791859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A59FCC-9BAB-4989-939C-C98C24B30964}"/>
              </a:ext>
            </a:extLst>
          </p:cNvPr>
          <p:cNvSpPr txBox="1"/>
          <p:nvPr/>
        </p:nvSpPr>
        <p:spPr>
          <a:xfrm>
            <a:off x="5257800" y="38100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8 353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FD6013-7D3A-4590-973A-882F5B172695}"/>
              </a:ext>
            </a:extLst>
          </p:cNvPr>
          <p:cNvSpPr txBox="1"/>
          <p:nvPr/>
        </p:nvSpPr>
        <p:spPr>
          <a:xfrm>
            <a:off x="6934200" y="3818458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8 355</a:t>
            </a:r>
          </a:p>
        </p:txBody>
      </p:sp>
    </p:spTree>
    <p:extLst>
      <p:ext uri="{BB962C8B-B14F-4D97-AF65-F5344CB8AC3E}">
        <p14:creationId xmlns:p14="http://schemas.microsoft.com/office/powerpoint/2010/main" val="86064363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A7E89-6DE7-3347-B9C3-BEAD83BEF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A814B-EC55-6541-9C04-C871F62E6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ộ hình nền &amp;quot;Hoạt hình siêu dễ thương&amp;quot; chất lượng cao cho Powerpoint">
            <a:extLst>
              <a:ext uri="{FF2B5EF4-FFF2-40B4-BE49-F238E27FC236}">
                <a16:creationId xmlns:a16="http://schemas.microsoft.com/office/drawing/2014/main" id="{D7BAC5A5-7021-344B-B6A3-924E23A8A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B0745922-5EB9-2B4B-B54E-4C0DDFE50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213" y="1219200"/>
            <a:ext cx="698076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00"/>
                </a:solidFill>
                <a:latin typeface="Cambria" panose="02040503050406030204" pitchFamily="18" charset="0"/>
              </a:rPr>
              <a:t>Hoạt động </a:t>
            </a:r>
          </a:p>
          <a:p>
            <a:pPr algn="ctr" eaLnBrk="1" hangingPunct="1"/>
            <a:r>
              <a:rPr lang="en-US" altLang="en-US" sz="3600">
                <a:solidFill>
                  <a:srgbClr val="FFFF00"/>
                </a:solidFill>
                <a:latin typeface="Cambria" panose="02040503050406030204" pitchFamily="18" charset="0"/>
              </a:rPr>
              <a:t>Vận dung,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2833016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3">
            <a:extLst>
              <a:ext uri="{FF2B5EF4-FFF2-40B4-BE49-F238E27FC236}">
                <a16:creationId xmlns:a16="http://schemas.microsoft.com/office/drawing/2014/main" id="{D8B23F59-F73F-490E-AF23-8D027D82366E}"/>
              </a:ext>
            </a:extLst>
          </p:cNvPr>
          <p:cNvSpPr/>
          <p:nvPr/>
        </p:nvSpPr>
        <p:spPr>
          <a:xfrm>
            <a:off x="2376488" y="258763"/>
            <a:ext cx="7467600" cy="1066800"/>
          </a:xfrm>
          <a:prstGeom prst="ellipseRibbon2">
            <a:avLst/>
          </a:prstGeom>
          <a:solidFill>
            <a:srgbClr val="FFFF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“AI NHANH, AI ĐÚNG”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2EFE98-5414-4E14-8ABD-C8785814D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1457325"/>
            <a:ext cx="8034338" cy="1079500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19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12700">
            <a:solidFill>
              <a:srgbClr val="0202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1. Các số có chữ số tận cùng là 0, 2, 4, 6,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8 thì chia hết cho 2.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F136D3-28F3-4C26-957E-8580616FB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2600325"/>
            <a:ext cx="8034338" cy="592138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19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12700">
            <a:solidFill>
              <a:srgbClr val="0202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. Số chia hết cho 2 là số lẻ.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17495D-EFE6-44E8-B10D-CA1F4B432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3248025"/>
            <a:ext cx="8035925" cy="1077913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19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12700">
            <a:solidFill>
              <a:srgbClr val="0202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. Các số có chữ số tận cùng là 1,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3,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5,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7,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9 là các số lẻ.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49CFE-56B7-438A-A06F-DF51C00DB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370388"/>
            <a:ext cx="8034337" cy="592137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19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12700">
            <a:solidFill>
              <a:srgbClr val="0202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Số 890 chia hết cho 2.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17833C9D-2CB7-436C-9A8D-BC1CAE830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5473700"/>
            <a:ext cx="7764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AC218F-06F5-486E-87DF-76D02E72C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813" y="5018088"/>
            <a:ext cx="8034337" cy="1077912"/>
          </a:xfrm>
          <a:prstGeom prst="rect">
            <a:avLst/>
          </a:prstGeom>
          <a:gradFill rotWithShape="0">
            <a:gsLst>
              <a:gs pos="0">
                <a:srgbClr val="8488C4"/>
              </a:gs>
              <a:gs pos="19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12700">
            <a:solidFill>
              <a:srgbClr val="0202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. Các số có chữ số tận cùng là 0, 2, 4, 6, 8 là các số chẵn.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9EF2059A-3941-4832-B6BC-B85D495EF071}"/>
              </a:ext>
            </a:extLst>
          </p:cNvPr>
          <p:cNvSpPr/>
          <p:nvPr/>
        </p:nvSpPr>
        <p:spPr>
          <a:xfrm>
            <a:off x="9844088" y="1812925"/>
            <a:ext cx="685800" cy="41592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2D87F9D4-BE45-45B1-9E9F-FC12AB5913B3}"/>
              </a:ext>
            </a:extLst>
          </p:cNvPr>
          <p:cNvSpPr/>
          <p:nvPr/>
        </p:nvSpPr>
        <p:spPr>
          <a:xfrm>
            <a:off x="9844088" y="3578225"/>
            <a:ext cx="685800" cy="41751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C83F053F-E472-4D84-AB42-300B2048F186}"/>
              </a:ext>
            </a:extLst>
          </p:cNvPr>
          <p:cNvSpPr/>
          <p:nvPr/>
        </p:nvSpPr>
        <p:spPr>
          <a:xfrm>
            <a:off x="9844088" y="2686050"/>
            <a:ext cx="685800" cy="415925"/>
          </a:xfrm>
          <a:prstGeom prst="flowChartConnector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A119878D-7C15-4221-BE07-6783E627C9F0}"/>
              </a:ext>
            </a:extLst>
          </p:cNvPr>
          <p:cNvSpPr/>
          <p:nvPr/>
        </p:nvSpPr>
        <p:spPr>
          <a:xfrm>
            <a:off x="9844088" y="4471988"/>
            <a:ext cx="685800" cy="41751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4B4C8376-1E5F-4893-92E5-5BBB962CC074}"/>
              </a:ext>
            </a:extLst>
          </p:cNvPr>
          <p:cNvSpPr/>
          <p:nvPr/>
        </p:nvSpPr>
        <p:spPr>
          <a:xfrm>
            <a:off x="9844088" y="5380038"/>
            <a:ext cx="685800" cy="41751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3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DCF56-0F31-F243-A6BD-08E17110D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49DBA-B058-2349-9CF1-5825FE18E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ộ hình nền &amp;quot;Hoạt hình siêu dễ thương&amp;quot; chất lượng cao cho Powerpoint">
            <a:extLst>
              <a:ext uri="{FF2B5EF4-FFF2-40B4-BE49-F238E27FC236}">
                <a16:creationId xmlns:a16="http://schemas.microsoft.com/office/drawing/2014/main" id="{BFB398C4-2CAC-7D40-9C34-DFFE3F001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156C5861-CFD6-FA4F-9C05-09BA60304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213" y="1219200"/>
            <a:ext cx="69807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00"/>
                </a:solidFill>
                <a:latin typeface="Cambria" panose="02040503050406030204" pitchFamily="18" charset="0"/>
              </a:rPr>
              <a:t>Hoạt động mở đầu</a:t>
            </a:r>
          </a:p>
        </p:txBody>
      </p:sp>
    </p:spTree>
    <p:extLst>
      <p:ext uri="{BB962C8B-B14F-4D97-AF65-F5344CB8AC3E}">
        <p14:creationId xmlns:p14="http://schemas.microsoft.com/office/powerpoint/2010/main" val="2884393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Picture39.png">
            <a:extLst>
              <a:ext uri="{FF2B5EF4-FFF2-40B4-BE49-F238E27FC236}">
                <a16:creationId xmlns:a16="http://schemas.microsoft.com/office/drawing/2014/main" id="{FFA0BB77-3B26-4A51-831B-F86093D09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7">
            <a:extLst>
              <a:ext uri="{FF2B5EF4-FFF2-40B4-BE49-F238E27FC236}">
                <a16:creationId xmlns:a16="http://schemas.microsoft.com/office/drawing/2014/main" id="{7BF3D763-4567-414C-9E3F-16C0AEF6F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63564"/>
            <a:ext cx="6604000" cy="7080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1.Trò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“Ai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  <p:grpSp>
        <p:nvGrpSpPr>
          <p:cNvPr id="45059" name="Group 4">
            <a:extLst>
              <a:ext uri="{FF2B5EF4-FFF2-40B4-BE49-F238E27FC236}">
                <a16:creationId xmlns:a16="http://schemas.microsoft.com/office/drawing/2014/main" id="{737E9722-B83C-EE4F-9CC8-333BD125AA95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828800"/>
            <a:ext cx="1828800" cy="762000"/>
            <a:chOff x="990600" y="1828800"/>
            <a:chExt cx="1828800" cy="762000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6EB78563-77D9-8445-8E92-BA987678B089}"/>
                </a:ext>
              </a:extLst>
            </p:cNvPr>
            <p:cNvSpPr/>
            <p:nvPr/>
          </p:nvSpPr>
          <p:spPr>
            <a:xfrm rot="10800000">
              <a:off x="990600" y="1828800"/>
              <a:ext cx="1828800" cy="762000"/>
            </a:xfrm>
            <a:prstGeom prst="trapezoid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45081" name="TextBox 3">
              <a:extLst>
                <a:ext uri="{FF2B5EF4-FFF2-40B4-BE49-F238E27FC236}">
                  <a16:creationId xmlns:a16="http://schemas.microsoft.com/office/drawing/2014/main" id="{D164756F-0D0B-3840-9C51-AAB8950FCB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2099" y="1828800"/>
              <a:ext cx="685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45060" name="Group 7">
            <a:extLst>
              <a:ext uri="{FF2B5EF4-FFF2-40B4-BE49-F238E27FC236}">
                <a16:creationId xmlns:a16="http://schemas.microsoft.com/office/drawing/2014/main" id="{C3C105A4-D097-B741-BA99-E8D44FA862B4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1676400"/>
            <a:ext cx="1524000" cy="1066800"/>
            <a:chOff x="4191000" y="1676400"/>
            <a:chExt cx="1524000" cy="1066800"/>
          </a:xfrm>
        </p:grpSpPr>
        <p:sp>
          <p:nvSpPr>
            <p:cNvPr id="6" name="Regular Pentagon 5">
              <a:extLst>
                <a:ext uri="{FF2B5EF4-FFF2-40B4-BE49-F238E27FC236}">
                  <a16:creationId xmlns:a16="http://schemas.microsoft.com/office/drawing/2014/main" id="{C92C93B8-95EF-8E48-A5AD-A84A7AF48EFE}"/>
                </a:ext>
              </a:extLst>
            </p:cNvPr>
            <p:cNvSpPr/>
            <p:nvPr/>
          </p:nvSpPr>
          <p:spPr>
            <a:xfrm>
              <a:off x="4191000" y="1676400"/>
              <a:ext cx="1524000" cy="1066800"/>
            </a:xfrm>
            <a:prstGeom prst="pent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5079" name="TextBox 6">
              <a:extLst>
                <a:ext uri="{FF2B5EF4-FFF2-40B4-BE49-F238E27FC236}">
                  <a16:creationId xmlns:a16="http://schemas.microsoft.com/office/drawing/2014/main" id="{C00C5472-D320-E746-90BE-5C2487B8BE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9824" y="1886634"/>
              <a:ext cx="685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45061" name="Group 15">
            <a:extLst>
              <a:ext uri="{FF2B5EF4-FFF2-40B4-BE49-F238E27FC236}">
                <a16:creationId xmlns:a16="http://schemas.microsoft.com/office/drawing/2014/main" id="{B2B0CC88-DB9F-3B44-AE83-2E747F2489F0}"/>
              </a:ext>
            </a:extLst>
          </p:cNvPr>
          <p:cNvGrpSpPr>
            <a:grpSpLocks/>
          </p:cNvGrpSpPr>
          <p:nvPr/>
        </p:nvGrpSpPr>
        <p:grpSpPr bwMode="auto">
          <a:xfrm>
            <a:off x="8358188" y="1962150"/>
            <a:ext cx="1524000" cy="914400"/>
            <a:chOff x="6834832" y="1962326"/>
            <a:chExt cx="1524000" cy="914400"/>
          </a:xfrm>
        </p:grpSpPr>
        <p:sp>
          <p:nvSpPr>
            <p:cNvPr id="13" name="Folded Corner 12">
              <a:extLst>
                <a:ext uri="{FF2B5EF4-FFF2-40B4-BE49-F238E27FC236}">
                  <a16:creationId xmlns:a16="http://schemas.microsoft.com/office/drawing/2014/main" id="{9ECE24B7-5B82-A149-8FEF-59DB98412E3B}"/>
                </a:ext>
              </a:extLst>
            </p:cNvPr>
            <p:cNvSpPr/>
            <p:nvPr/>
          </p:nvSpPr>
          <p:spPr>
            <a:xfrm>
              <a:off x="6834832" y="1962326"/>
              <a:ext cx="1524000" cy="914400"/>
            </a:xfrm>
            <a:prstGeom prst="foldedCorner">
              <a:avLst/>
            </a:prstGeom>
            <a:solidFill>
              <a:srgbClr val="DCB7E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5077" name="TextBox 14">
              <a:extLst>
                <a:ext uri="{FF2B5EF4-FFF2-40B4-BE49-F238E27FC236}">
                  <a16:creationId xmlns:a16="http://schemas.microsoft.com/office/drawing/2014/main" id="{E264B187-DB07-2842-90E2-FFE1A2624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9001" y="2063351"/>
              <a:ext cx="838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47</a:t>
              </a:r>
            </a:p>
          </p:txBody>
        </p:sp>
      </p:grpSp>
      <p:grpSp>
        <p:nvGrpSpPr>
          <p:cNvPr id="45062" name="Group 23">
            <a:extLst>
              <a:ext uri="{FF2B5EF4-FFF2-40B4-BE49-F238E27FC236}">
                <a16:creationId xmlns:a16="http://schemas.microsoft.com/office/drawing/2014/main" id="{13109AEC-2E00-3E49-90D3-1CEF4CC4FF3E}"/>
              </a:ext>
            </a:extLst>
          </p:cNvPr>
          <p:cNvGrpSpPr>
            <a:grpSpLocks/>
          </p:cNvGrpSpPr>
          <p:nvPr/>
        </p:nvGrpSpPr>
        <p:grpSpPr bwMode="auto">
          <a:xfrm>
            <a:off x="8534401" y="3994150"/>
            <a:ext cx="1508125" cy="914400"/>
            <a:chOff x="7010400" y="3993416"/>
            <a:chExt cx="1507523" cy="914400"/>
          </a:xfrm>
        </p:grpSpPr>
        <p:sp>
          <p:nvSpPr>
            <p:cNvPr id="14" name="Plaque 13">
              <a:extLst>
                <a:ext uri="{FF2B5EF4-FFF2-40B4-BE49-F238E27FC236}">
                  <a16:creationId xmlns:a16="http://schemas.microsoft.com/office/drawing/2014/main" id="{FAA82EAD-7FC2-8C43-B991-5BA45C06164B}"/>
                </a:ext>
              </a:extLst>
            </p:cNvPr>
            <p:cNvSpPr/>
            <p:nvPr/>
          </p:nvSpPr>
          <p:spPr>
            <a:xfrm>
              <a:off x="7010400" y="3993416"/>
              <a:ext cx="1507523" cy="914400"/>
            </a:xfrm>
            <a:prstGeom prst="plaqu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5075" name="TextBox 16">
              <a:extLst>
                <a:ext uri="{FF2B5EF4-FFF2-40B4-BE49-F238E27FC236}">
                  <a16:creationId xmlns:a16="http://schemas.microsoft.com/office/drawing/2014/main" id="{59F43E9E-D9D5-3D4F-A407-5DCC07B7B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4287" y="4132136"/>
              <a:ext cx="115123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4660</a:t>
              </a:r>
            </a:p>
          </p:txBody>
        </p:sp>
      </p:grpSp>
      <p:grpSp>
        <p:nvGrpSpPr>
          <p:cNvPr id="45063" name="Group 22">
            <a:extLst>
              <a:ext uri="{FF2B5EF4-FFF2-40B4-BE49-F238E27FC236}">
                <a16:creationId xmlns:a16="http://schemas.microsoft.com/office/drawing/2014/main" id="{C971BEDA-7A9F-DA4D-9651-44297770E2CB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4062414"/>
            <a:ext cx="1066800" cy="960437"/>
            <a:chOff x="4876800" y="4001654"/>
            <a:chExt cx="1066800" cy="959707"/>
          </a:xfrm>
        </p:grpSpPr>
        <p:sp>
          <p:nvSpPr>
            <p:cNvPr id="10" name="Cross 9">
              <a:extLst>
                <a:ext uri="{FF2B5EF4-FFF2-40B4-BE49-F238E27FC236}">
                  <a16:creationId xmlns:a16="http://schemas.microsoft.com/office/drawing/2014/main" id="{87746D51-43C0-3244-AB52-9F8A14F87266}"/>
                </a:ext>
              </a:extLst>
            </p:cNvPr>
            <p:cNvSpPr/>
            <p:nvPr/>
          </p:nvSpPr>
          <p:spPr>
            <a:xfrm>
              <a:off x="4876800" y="4001654"/>
              <a:ext cx="1066800" cy="959707"/>
            </a:xfrm>
            <a:prstGeom prst="plus">
              <a:avLst/>
            </a:prstGeom>
            <a:solidFill>
              <a:srgbClr val="FDF9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5073" name="TextBox 17">
              <a:extLst>
                <a:ext uri="{FF2B5EF4-FFF2-40B4-BE49-F238E27FC236}">
                  <a16:creationId xmlns:a16="http://schemas.microsoft.com/office/drawing/2014/main" id="{1CC97E8D-4B82-1642-8EAF-AC66FA2060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7300" y="4097667"/>
              <a:ext cx="838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34</a:t>
              </a:r>
            </a:p>
          </p:txBody>
        </p:sp>
      </p:grpSp>
      <p:grpSp>
        <p:nvGrpSpPr>
          <p:cNvPr id="45064" name="Group 20">
            <a:extLst>
              <a:ext uri="{FF2B5EF4-FFF2-40B4-BE49-F238E27FC236}">
                <a16:creationId xmlns:a16="http://schemas.microsoft.com/office/drawing/2014/main" id="{985F8CD4-3AC8-4844-A6A7-2C9966C824F0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3216275"/>
            <a:ext cx="1828800" cy="914400"/>
            <a:chOff x="2590800" y="3190963"/>
            <a:chExt cx="1828800" cy="914400"/>
          </a:xfrm>
        </p:grpSpPr>
        <p:sp>
          <p:nvSpPr>
            <p:cNvPr id="9" name="Flowchart: Decision 8">
              <a:extLst>
                <a:ext uri="{FF2B5EF4-FFF2-40B4-BE49-F238E27FC236}">
                  <a16:creationId xmlns:a16="http://schemas.microsoft.com/office/drawing/2014/main" id="{C2AB9E39-F2C1-7B41-9771-FDDD341F0657}"/>
                </a:ext>
              </a:extLst>
            </p:cNvPr>
            <p:cNvSpPr/>
            <p:nvPr/>
          </p:nvSpPr>
          <p:spPr>
            <a:xfrm>
              <a:off x="2590800" y="3190963"/>
              <a:ext cx="1828800" cy="914400"/>
            </a:xfrm>
            <a:prstGeom prst="flowChartDecision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5071" name="TextBox 18">
              <a:extLst>
                <a:ext uri="{FF2B5EF4-FFF2-40B4-BE49-F238E27FC236}">
                  <a16:creationId xmlns:a16="http://schemas.microsoft.com/office/drawing/2014/main" id="{A7B5CBBF-32F0-224D-AB35-935A640608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3276600"/>
              <a:ext cx="838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29</a:t>
              </a:r>
            </a:p>
          </p:txBody>
        </p:sp>
      </p:grpSp>
      <p:grpSp>
        <p:nvGrpSpPr>
          <p:cNvPr id="45065" name="Group 21">
            <a:extLst>
              <a:ext uri="{FF2B5EF4-FFF2-40B4-BE49-F238E27FC236}">
                <a16:creationId xmlns:a16="http://schemas.microsoft.com/office/drawing/2014/main" id="{F4378C4C-7AF1-D54A-B113-1E95E898B8A2}"/>
              </a:ext>
            </a:extLst>
          </p:cNvPr>
          <p:cNvGrpSpPr>
            <a:grpSpLocks/>
          </p:cNvGrpSpPr>
          <p:nvPr/>
        </p:nvGrpSpPr>
        <p:grpSpPr bwMode="auto">
          <a:xfrm>
            <a:off x="2208214" y="3819525"/>
            <a:ext cx="1449387" cy="958850"/>
            <a:chOff x="647700" y="3810000"/>
            <a:chExt cx="1257299" cy="95958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CD45F4A-5323-5843-94DE-59E89D76B7F1}"/>
                </a:ext>
              </a:extLst>
            </p:cNvPr>
            <p:cNvSpPr/>
            <p:nvPr/>
          </p:nvSpPr>
          <p:spPr>
            <a:xfrm>
              <a:off x="647700" y="3810000"/>
              <a:ext cx="1257299" cy="95958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5069" name="TextBox 19">
              <a:extLst>
                <a:ext uri="{FF2B5EF4-FFF2-40B4-BE49-F238E27FC236}">
                  <a16:creationId xmlns:a16="http://schemas.microsoft.com/office/drawing/2014/main" id="{3E933068-ADAA-D240-8333-A398AA034C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6300" y="3896220"/>
              <a:ext cx="838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sp>
        <p:nvSpPr>
          <p:cNvPr id="45066" name="TextBox 24">
            <a:extLst>
              <a:ext uri="{FF2B5EF4-FFF2-40B4-BE49-F238E27FC236}">
                <a16:creationId xmlns:a16="http://schemas.microsoft.com/office/drawing/2014/main" id="{FCBBAE86-4B00-284A-A53E-608090756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764" y="5183188"/>
            <a:ext cx="7527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Số nào chia hết cho 2?                                                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F3F972-DCA6-E944-943A-7037CA9D8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5932488"/>
            <a:ext cx="7100888" cy="64611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12; 28; 34; 4660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952373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8E4BC-3AD2-BD48-AF84-E4D4DFBC46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C4FDE4-A875-FD4F-88DF-CBF456C652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ộ hình nền &amp;quot;Hoạt hình siêu dễ thương&amp;quot; chất lượng cao cho Powerpoint">
            <a:extLst>
              <a:ext uri="{FF2B5EF4-FFF2-40B4-BE49-F238E27FC236}">
                <a16:creationId xmlns:a16="http://schemas.microsoft.com/office/drawing/2014/main" id="{6D4600F7-1DC8-6846-9DA4-36BBD10DF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204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4F7143F-1E12-3F43-87DB-A737B18B0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700" y="1447800"/>
            <a:ext cx="122047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2</a:t>
            </a:r>
          </a:p>
        </p:txBody>
      </p:sp>
    </p:spTree>
    <p:extLst>
      <p:ext uri="{BB962C8B-B14F-4D97-AF65-F5344CB8AC3E}">
        <p14:creationId xmlns:p14="http://schemas.microsoft.com/office/powerpoint/2010/main" val="2945573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3D729-0799-E44F-9368-BC2957C77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C10A5-1F49-F44A-B0E0-3E4BC33B9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ộ hình nền &amp;quot;Hoạt hình siêu dễ thương&amp;quot; chất lượng cao cho Powerpoint">
            <a:extLst>
              <a:ext uri="{FF2B5EF4-FFF2-40B4-BE49-F238E27FC236}">
                <a16:creationId xmlns:a16="http://schemas.microsoft.com/office/drawing/2014/main" id="{22226B99-B32E-4340-BDB0-E1BE1017B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72058C9E-4528-C443-857D-E56E043C5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1274" y="731837"/>
            <a:ext cx="9569451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chemeClr val="bg1"/>
                </a:solidFill>
                <a:latin typeface="HP001 4 hàng" panose="020B0603050302020204" pitchFamily="34" charset="77"/>
              </a:rPr>
              <a:t>Yêu cầu cần đạt</a:t>
            </a:r>
          </a:p>
          <a:p>
            <a:pPr algn="ctr" eaLnBrk="1" hangingPunct="1"/>
            <a:endParaRPr lang="en-US" altLang="en-US" sz="4000" b="1">
              <a:solidFill>
                <a:srgbClr val="FFFF00"/>
              </a:solidFill>
              <a:latin typeface="HP001 4 hàng" panose="020B0603050302020204" pitchFamily="34" charset="77"/>
            </a:endParaRPr>
          </a:p>
          <a:p>
            <a:r>
              <a:rPr lang="en-US" sz="4000" b="1">
                <a:solidFill>
                  <a:srgbClr val="FFFF00"/>
                </a:solidFill>
                <a:latin typeface="HP001 4 hàng" panose="020B0603050302020204" pitchFamily="34" charset="77"/>
              </a:rPr>
              <a:t>- Biết dấu hiệu chia hết cho 2 và không chia hết cho 2.</a:t>
            </a:r>
          </a:p>
          <a:p>
            <a:r>
              <a:rPr lang="en-US" sz="4000" b="1">
                <a:solidFill>
                  <a:srgbClr val="FFFF00"/>
                </a:solidFill>
                <a:latin typeface="HP001 4 hàng" panose="020B0603050302020204" pitchFamily="34" charset="77"/>
              </a:rPr>
              <a:t>- Biết số chẵn, số lẻ.</a:t>
            </a:r>
          </a:p>
        </p:txBody>
      </p:sp>
    </p:spTree>
    <p:extLst>
      <p:ext uri="{BB962C8B-B14F-4D97-AF65-F5344CB8AC3E}">
        <p14:creationId xmlns:p14="http://schemas.microsoft.com/office/powerpoint/2010/main" val="2527348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8A2D3-2B71-F848-879A-C08827536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61533-EE44-8047-BB04-740F04879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ộ hình nền &amp;quot;Hoạt hình siêu dễ thương&amp;quot; chất lượng cao cho Powerpoint">
            <a:extLst>
              <a:ext uri="{FF2B5EF4-FFF2-40B4-BE49-F238E27FC236}">
                <a16:creationId xmlns:a16="http://schemas.microsoft.com/office/drawing/2014/main" id="{E3B9B640-F9C1-2A42-8379-EAA19DBDF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FB6C973A-D3B2-734C-99CD-762E9EC16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213" y="1219200"/>
            <a:ext cx="698076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00"/>
                </a:solidFill>
                <a:latin typeface="Cambria" panose="02040503050406030204" pitchFamily="18" charset="0"/>
              </a:rPr>
              <a:t>Hoạt động </a:t>
            </a:r>
          </a:p>
          <a:p>
            <a:pPr algn="ctr" eaLnBrk="1" hangingPunct="1"/>
            <a:r>
              <a:rPr lang="en-US" altLang="en-US" sz="3600">
                <a:solidFill>
                  <a:srgbClr val="FFFF00"/>
                </a:solidFill>
                <a:latin typeface="Cambria" panose="02040503050406030204" pitchFamily="18" charset="0"/>
              </a:rPr>
              <a:t>Hình thành kiến thức mới</a:t>
            </a:r>
          </a:p>
        </p:txBody>
      </p:sp>
    </p:spTree>
    <p:extLst>
      <p:ext uri="{BB962C8B-B14F-4D97-AF65-F5344CB8AC3E}">
        <p14:creationId xmlns:p14="http://schemas.microsoft.com/office/powerpoint/2010/main" val="3381164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5">
            <a:extLst>
              <a:ext uri="{FF2B5EF4-FFF2-40B4-BE49-F238E27FC236}">
                <a16:creationId xmlns:a16="http://schemas.microsoft.com/office/drawing/2014/main" id="{663E3E43-0C2F-42C8-A8E2-0AA6DCAC3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463" y="221458"/>
            <a:ext cx="91773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600" b="1"/>
              <a:t>a. Hãy tìm  kết  quả  các  phép  tính sau:</a:t>
            </a:r>
          </a:p>
        </p:txBody>
      </p:sp>
      <p:sp>
        <p:nvSpPr>
          <p:cNvPr id="49" name="Text Box 6">
            <a:extLst>
              <a:ext uri="{FF2B5EF4-FFF2-40B4-BE49-F238E27FC236}">
                <a16:creationId xmlns:a16="http://schemas.microsoft.com/office/drawing/2014/main" id="{522700B2-DAF4-4C0F-A3B0-2FCED66CD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55" y="4585904"/>
            <a:ext cx="95885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2800" b="1">
                <a:latin typeface="Arial" panose="020B0604020202020204" pitchFamily="34" charset="0"/>
              </a:rPr>
              <a:t> Những số nào chia hết cho 2, những số nào không chia hết cho 2.</a:t>
            </a:r>
          </a:p>
          <a:p>
            <a:pPr>
              <a:spcBef>
                <a:spcPct val="50000"/>
              </a:spcBef>
            </a:pPr>
            <a:endParaRPr lang="en-US" altLang="en-US" sz="2800" b="1">
              <a:latin typeface="Arial" panose="020B0604020202020204" pitchFamily="34" charset="0"/>
            </a:endParaRPr>
          </a:p>
        </p:txBody>
      </p:sp>
      <p:pic>
        <p:nvPicPr>
          <p:cNvPr id="50" name="Picture 7">
            <a:extLst>
              <a:ext uri="{FF2B5EF4-FFF2-40B4-BE49-F238E27FC236}">
                <a16:creationId xmlns:a16="http://schemas.microsoft.com/office/drawing/2014/main" id="{607B278E-8ECC-4697-B91F-DC1E44437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8425"/>
            <a:ext cx="12223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Group 8">
            <a:extLst>
              <a:ext uri="{FF2B5EF4-FFF2-40B4-BE49-F238E27FC236}">
                <a16:creationId xmlns:a16="http://schemas.microsoft.com/office/drawing/2014/main" id="{F2A5CBF0-A858-487B-9E3C-407B084E8B55}"/>
              </a:ext>
            </a:extLst>
          </p:cNvPr>
          <p:cNvGrpSpPr>
            <a:grpSpLocks/>
          </p:cNvGrpSpPr>
          <p:nvPr/>
        </p:nvGrpSpPr>
        <p:grpSpPr bwMode="auto">
          <a:xfrm>
            <a:off x="806450" y="1042988"/>
            <a:ext cx="7558088" cy="3355975"/>
            <a:chOff x="516" y="242"/>
            <a:chExt cx="4761" cy="2114"/>
          </a:xfrm>
        </p:grpSpPr>
        <p:sp>
          <p:nvSpPr>
            <p:cNvPr id="52" name="AutoShape 9">
              <a:extLst>
                <a:ext uri="{FF2B5EF4-FFF2-40B4-BE49-F238E27FC236}">
                  <a16:creationId xmlns:a16="http://schemas.microsoft.com/office/drawing/2014/main" id="{9122F310-5B56-46A0-85B5-758902CE7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" y="242"/>
              <a:ext cx="4761" cy="2003"/>
            </a:xfrm>
            <a:prstGeom prst="flowChartAlternateProcess">
              <a:avLst/>
            </a:prstGeom>
            <a:solidFill>
              <a:srgbClr val="FFCC99"/>
            </a:soli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/>
            </a:p>
          </p:txBody>
        </p:sp>
        <p:grpSp>
          <p:nvGrpSpPr>
            <p:cNvPr id="53" name="Group 10">
              <a:extLst>
                <a:ext uri="{FF2B5EF4-FFF2-40B4-BE49-F238E27FC236}">
                  <a16:creationId xmlns:a16="http://schemas.microsoft.com/office/drawing/2014/main" id="{C0C2E93A-4323-415E-B78E-7A05E1FD33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9" y="2308"/>
              <a:ext cx="4171" cy="48"/>
              <a:chOff x="819" y="2308"/>
              <a:chExt cx="4171" cy="48"/>
            </a:xfrm>
          </p:grpSpPr>
          <p:sp>
            <p:nvSpPr>
              <p:cNvPr id="56" name="Line 11">
                <a:extLst>
                  <a:ext uri="{FF2B5EF4-FFF2-40B4-BE49-F238E27FC236}">
                    <a16:creationId xmlns:a16="http://schemas.microsoft.com/office/drawing/2014/main" id="{2FEE2320-3D75-48C0-81E6-3FE3F71DFE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9" y="2308"/>
                <a:ext cx="4171" cy="0"/>
              </a:xfrm>
              <a:prstGeom prst="line">
                <a:avLst/>
              </a:prstGeom>
              <a:noFill/>
              <a:ln w="57150" cmpd="thickThin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57" name="Line 12">
                <a:extLst>
                  <a:ext uri="{FF2B5EF4-FFF2-40B4-BE49-F238E27FC236}">
                    <a16:creationId xmlns:a16="http://schemas.microsoft.com/office/drawing/2014/main" id="{80C725D9-ABA7-49F0-9820-92618E1792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8" y="2356"/>
                <a:ext cx="3922" cy="0"/>
              </a:xfrm>
              <a:prstGeom prst="line">
                <a:avLst/>
              </a:prstGeom>
              <a:noFill/>
              <a:ln w="57150" cmpd="thickThin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</p:grpSp>
      <p:sp>
        <p:nvSpPr>
          <p:cNvPr id="58" name="Rectangle 13">
            <a:extLst>
              <a:ext uri="{FF2B5EF4-FFF2-40B4-BE49-F238E27FC236}">
                <a16:creationId xmlns:a16="http://schemas.microsoft.com/office/drawing/2014/main" id="{898C787B-599D-4357-AC08-391874CBE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990600"/>
            <a:ext cx="14398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9" name="Rectangle 14">
            <a:extLst>
              <a:ext uri="{FF2B5EF4-FFF2-40B4-BE49-F238E27FC236}">
                <a16:creationId xmlns:a16="http://schemas.microsoft.com/office/drawing/2014/main" id="{BEA516E2-7944-40DF-9199-6827E2B13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776" y="1615622"/>
            <a:ext cx="18002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16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(dư 1)</a:t>
            </a:r>
          </a:p>
        </p:txBody>
      </p:sp>
      <p:sp>
        <p:nvSpPr>
          <p:cNvPr id="60" name="Rectangle 15">
            <a:extLst>
              <a:ext uri="{FF2B5EF4-FFF2-40B4-BE49-F238E27FC236}">
                <a16:creationId xmlns:a16="http://schemas.microsoft.com/office/drawing/2014/main" id="{E85DEC82-7864-4E24-BBE9-C39CC3BDC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9995" y="2272506"/>
            <a:ext cx="14398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61" name="Rectangle 16">
            <a:extLst>
              <a:ext uri="{FF2B5EF4-FFF2-40B4-BE49-F238E27FC236}">
                <a16:creationId xmlns:a16="http://schemas.microsoft.com/office/drawing/2014/main" id="{F796B7E0-A88B-456A-96A7-C5B558243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530" y="3546475"/>
            <a:ext cx="14398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62" name="Rectangle 17">
            <a:extLst>
              <a:ext uri="{FF2B5EF4-FFF2-40B4-BE49-F238E27FC236}">
                <a16:creationId xmlns:a16="http://schemas.microsoft.com/office/drawing/2014/main" id="{AC73A570-F955-4134-A84A-256CC531E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375" y="1600200"/>
            <a:ext cx="10795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16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3" name="Rectangle 18">
            <a:extLst>
              <a:ext uri="{FF2B5EF4-FFF2-40B4-BE49-F238E27FC236}">
                <a16:creationId xmlns:a16="http://schemas.microsoft.com/office/drawing/2014/main" id="{0C3E6075-E92D-4DBF-A040-5D2C1665B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0435" y="2261612"/>
            <a:ext cx="18002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(dư 1)</a:t>
            </a:r>
          </a:p>
        </p:txBody>
      </p:sp>
      <p:sp>
        <p:nvSpPr>
          <p:cNvPr id="64" name="Rectangle 19">
            <a:extLst>
              <a:ext uri="{FF2B5EF4-FFF2-40B4-BE49-F238E27FC236}">
                <a16:creationId xmlns:a16="http://schemas.microsoft.com/office/drawing/2014/main" id="{CB57F4C0-9350-45BC-BAAC-9354AFA32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3519" y="1004730"/>
            <a:ext cx="20526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(dư 1)</a:t>
            </a:r>
          </a:p>
        </p:txBody>
      </p:sp>
      <p:sp>
        <p:nvSpPr>
          <p:cNvPr id="65" name="Rectangle 20">
            <a:extLst>
              <a:ext uri="{FF2B5EF4-FFF2-40B4-BE49-F238E27FC236}">
                <a16:creationId xmlns:a16="http://schemas.microsoft.com/office/drawing/2014/main" id="{5F3308B3-AC84-4C0A-81A8-092B0A989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9212" y="2906483"/>
            <a:ext cx="14398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66" name="Rectangle 21">
            <a:extLst>
              <a:ext uri="{FF2B5EF4-FFF2-40B4-BE49-F238E27FC236}">
                <a16:creationId xmlns:a16="http://schemas.microsoft.com/office/drawing/2014/main" id="{7E4E4773-323F-4714-BE65-214DAB06B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098" y="2920484"/>
            <a:ext cx="20526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18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(dư 1)</a:t>
            </a:r>
          </a:p>
        </p:txBody>
      </p:sp>
      <p:sp>
        <p:nvSpPr>
          <p:cNvPr id="67" name="Rectangle 22">
            <a:extLst>
              <a:ext uri="{FF2B5EF4-FFF2-40B4-BE49-F238E27FC236}">
                <a16:creationId xmlns:a16="http://schemas.microsoft.com/office/drawing/2014/main" id="{C0A073F9-089C-47BC-8333-FA2FF712F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554325"/>
            <a:ext cx="20526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</a:rPr>
              <a:t>14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</a:rPr>
              <a:t>(dư 1)</a:t>
            </a:r>
          </a:p>
        </p:txBody>
      </p:sp>
      <p:sp>
        <p:nvSpPr>
          <p:cNvPr id="68" name="Text Box 23">
            <a:extLst>
              <a:ext uri="{FF2B5EF4-FFF2-40B4-BE49-F238E27FC236}">
                <a16:creationId xmlns:a16="http://schemas.microsoft.com/office/drawing/2014/main" id="{BC87A966-1C9A-4F3F-A4B6-10EC5BF72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5189538"/>
            <a:ext cx="32083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>
              <a:latin typeface="Arial" panose="020B0604020202020204" pitchFamily="34" charset="0"/>
            </a:endParaRPr>
          </a:p>
        </p:txBody>
      </p:sp>
      <p:sp>
        <p:nvSpPr>
          <p:cNvPr id="69" name="Text Box 24">
            <a:extLst>
              <a:ext uri="{FF2B5EF4-FFF2-40B4-BE49-F238E27FC236}">
                <a16:creationId xmlns:a16="http://schemas.microsoft.com/office/drawing/2014/main" id="{B96A4D87-D1B7-4B50-9152-A503F197D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555" y="1118319"/>
            <a:ext cx="6011862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10 : 2 =			11 : 2 =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32 : 2 =			33 : 2 =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14 : 2 =			</a:t>
            </a:r>
            <a:r>
              <a:rPr lang="en-US" altLang="en-US" sz="2800" b="1">
                <a:solidFill>
                  <a:srgbClr val="0000FF"/>
                </a:solidFill>
              </a:rPr>
              <a:t>15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 : 2 =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</a:rPr>
              <a:t>36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 : 2 =			</a:t>
            </a:r>
            <a:r>
              <a:rPr lang="en-US" altLang="en-US" sz="2800" b="1">
                <a:solidFill>
                  <a:srgbClr val="0000FF"/>
                </a:solidFill>
              </a:rPr>
              <a:t>37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 : 2 =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28 : 2 =			29 : 2 =</a:t>
            </a:r>
          </a:p>
        </p:txBody>
      </p:sp>
      <p:sp>
        <p:nvSpPr>
          <p:cNvPr id="70" name="Text Box 25">
            <a:extLst>
              <a:ext uri="{FF2B5EF4-FFF2-40B4-BE49-F238E27FC236}">
                <a16:creationId xmlns:a16="http://schemas.microsoft.com/office/drawing/2014/main" id="{4091CE1A-CA31-492B-9282-6609F417D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463" y="4178300"/>
            <a:ext cx="32083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 sz="2800">
              <a:latin typeface="Arial" panose="020B0604020202020204" pitchFamily="34" charset="0"/>
            </a:endParaRPr>
          </a:p>
        </p:txBody>
      </p:sp>
      <p:sp>
        <p:nvSpPr>
          <p:cNvPr id="71" name="Rectangle 27">
            <a:extLst>
              <a:ext uri="{FF2B5EF4-FFF2-40B4-BE49-F238E27FC236}">
                <a16:creationId xmlns:a16="http://schemas.microsoft.com/office/drawing/2014/main" id="{EB5C765C-CFA6-4322-BCC1-F1DD52AAC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55" y="4573294"/>
            <a:ext cx="7732367" cy="920750"/>
          </a:xfrm>
          <a:prstGeom prst="rect">
            <a:avLst/>
          </a:prstGeom>
          <a:solidFill>
            <a:srgbClr val="FF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>
                <a:latin typeface="Arial" panose="020B0604020202020204" pitchFamily="34" charset="0"/>
              </a:rPr>
              <a:t>Số chia hết cho 2 là</a:t>
            </a:r>
            <a:r>
              <a:rPr lang="en-US" altLang="en-US" sz="2800" b="1">
                <a:solidFill>
                  <a:srgbClr val="FF3399"/>
                </a:solidFill>
                <a:latin typeface="Arial" panose="020B0604020202020204" pitchFamily="34" charset="0"/>
              </a:rPr>
              <a:t> :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10 ; 32 ; 14 ; 36 ; 28</a:t>
            </a:r>
            <a:r>
              <a:rPr lang="en-US" altLang="en-US" sz="2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2" name="Rectangle 30">
            <a:extLst>
              <a:ext uri="{FF2B5EF4-FFF2-40B4-BE49-F238E27FC236}">
                <a16:creationId xmlns:a16="http://schemas.microsoft.com/office/drawing/2014/main" id="{1143F7B1-621F-451B-A578-2241CE7D2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8" y="5564101"/>
            <a:ext cx="8498350" cy="920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  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Số không chia hết cho 2 là</a:t>
            </a:r>
            <a:r>
              <a:rPr lang="en-US" altLang="en-US" sz="2800" b="1">
                <a:solidFill>
                  <a:srgbClr val="800080"/>
                </a:solidFill>
                <a:latin typeface="Arial" panose="020B0604020202020204" pitchFamily="34" charset="0"/>
              </a:rPr>
              <a:t> :</a:t>
            </a:r>
            <a:r>
              <a:rPr lang="en-US" altLang="en-US" sz="2800">
                <a:solidFill>
                  <a:srgbClr val="80008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chemeClr val="tx2"/>
                </a:solidFill>
                <a:latin typeface="Arial" panose="020B0604020202020204" pitchFamily="34" charset="0"/>
              </a:rPr>
              <a:t>11 ; 33 ; 15 ; 37 ; 29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8" grpId="0"/>
      <p:bldP spid="59" grpId="0"/>
      <p:bldP spid="60" grpId="0"/>
      <p:bldP spid="62" grpId="0"/>
      <p:bldP spid="63" grpId="0"/>
      <p:bldP spid="65" grpId="0"/>
      <p:bldP spid="66" grpId="0"/>
      <p:bldP spid="71" grpId="0" animBg="1"/>
      <p:bldP spid="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utoShape 2">
            <a:extLst>
              <a:ext uri="{FF2B5EF4-FFF2-40B4-BE49-F238E27FC236}">
                <a16:creationId xmlns:a16="http://schemas.microsoft.com/office/drawing/2014/main" id="{DA78F30C-C015-4362-B5A2-2162E50B2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331" y="2020888"/>
            <a:ext cx="3667125" cy="10810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; 32 ; 14 ; 36 ; 28 </a:t>
            </a:r>
          </a:p>
        </p:txBody>
      </p:sp>
      <p:sp>
        <p:nvSpPr>
          <p:cNvPr id="48" name="AutoShape 3">
            <a:extLst>
              <a:ext uri="{FF2B5EF4-FFF2-40B4-BE49-F238E27FC236}">
                <a16:creationId xmlns:a16="http://schemas.microsoft.com/office/drawing/2014/main" id="{59F9C5D1-3567-489D-B84E-FBC399922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200" y="2020887"/>
            <a:ext cx="3540125" cy="10810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; 33 ; 15 ; 37 ; 29</a:t>
            </a:r>
            <a:r>
              <a:rPr lang="en-US" alt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9" name="Line 4">
            <a:extLst>
              <a:ext uri="{FF2B5EF4-FFF2-40B4-BE49-F238E27FC236}">
                <a16:creationId xmlns:a16="http://schemas.microsoft.com/office/drawing/2014/main" id="{D740E91C-9C3D-4B5C-84D8-39CF2F5766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13488" y="0"/>
            <a:ext cx="49212" cy="4953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5">
            <a:extLst>
              <a:ext uri="{FF2B5EF4-FFF2-40B4-BE49-F238E27FC236}">
                <a16:creationId xmlns:a16="http://schemas.microsoft.com/office/drawing/2014/main" id="{E0878215-586E-44C8-B640-66192C722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383340"/>
            <a:ext cx="4275138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chữ số tận cùng của các số chia hết cho 2.</a:t>
            </a:r>
          </a:p>
        </p:txBody>
      </p:sp>
      <p:sp>
        <p:nvSpPr>
          <p:cNvPr id="51" name="Rectangle 7">
            <a:extLst>
              <a:ext uri="{FF2B5EF4-FFF2-40B4-BE49-F238E27FC236}">
                <a16:creationId xmlns:a16="http://schemas.microsoft.com/office/drawing/2014/main" id="{4F2EE505-96B9-4AB4-B6F0-35961681C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331" y="777875"/>
            <a:ext cx="3667125" cy="920750"/>
          </a:xfrm>
          <a:prstGeom prst="rect">
            <a:avLst/>
          </a:prstGeom>
          <a:solidFill>
            <a:srgbClr val="FF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chia hết cho 2</a:t>
            </a:r>
            <a:r>
              <a:rPr lang="en-US" altLang="en-US" sz="32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89DD0840-3AEF-49D0-A33A-5C85D0556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125" y="777875"/>
            <a:ext cx="4267200" cy="920750"/>
          </a:xfrm>
          <a:prstGeom prst="rect">
            <a:avLst/>
          </a:prstGeom>
          <a:solidFill>
            <a:srgbClr val="CC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altLang="en-US" sz="320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	 </a:t>
            </a:r>
            <a:r>
              <a:rPr lang="en-US" altLang="en-US" sz="32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không chia hết cho 2</a:t>
            </a:r>
            <a:endParaRPr lang="en-US" alt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 Box 21">
            <a:extLst>
              <a:ext uri="{FF2B5EF4-FFF2-40B4-BE49-F238E27FC236}">
                <a16:creationId xmlns:a16="http://schemas.microsoft.com/office/drawing/2014/main" id="{A6D80DE9-1C8F-448B-BF3C-069E2FD3B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5263" y="3363913"/>
            <a:ext cx="4311159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chữ số tận cùng của các số không chia hết cho 2.</a:t>
            </a:r>
          </a:p>
        </p:txBody>
      </p:sp>
      <p:pic>
        <p:nvPicPr>
          <p:cNvPr id="54" name="Picture 10" descr="Thao luan nhon">
            <a:extLst>
              <a:ext uri="{FF2B5EF4-FFF2-40B4-BE49-F238E27FC236}">
                <a16:creationId xmlns:a16="http://schemas.microsoft.com/office/drawing/2014/main" id="{FEA5D401-D0B9-454C-90CE-F3DEA9DCB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524500"/>
            <a:ext cx="2057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6">
            <a:extLst>
              <a:ext uri="{FF2B5EF4-FFF2-40B4-BE49-F238E27FC236}">
                <a16:creationId xmlns:a16="http://schemas.microsoft.com/office/drawing/2014/main" id="{5CAB10EE-151C-49F9-9078-91A0DB3D9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919" y="1716088"/>
            <a:ext cx="3667125" cy="10810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; 32 ; 14 ; 36 ; 28 </a:t>
            </a:r>
          </a:p>
        </p:txBody>
      </p:sp>
      <p:sp>
        <p:nvSpPr>
          <p:cNvPr id="32" name="AutoShape 7">
            <a:extLst>
              <a:ext uri="{FF2B5EF4-FFF2-40B4-BE49-F238E27FC236}">
                <a16:creationId xmlns:a16="http://schemas.microsoft.com/office/drawing/2014/main" id="{5507759F-B747-4B0D-9F31-CCFF83E17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650" y="1716088"/>
            <a:ext cx="3540125" cy="10810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; 33 ; 15 ; 37 ; 29 </a:t>
            </a:r>
          </a:p>
        </p:txBody>
      </p:sp>
      <p:sp>
        <p:nvSpPr>
          <p:cNvPr id="33" name="Line 8">
            <a:extLst>
              <a:ext uri="{FF2B5EF4-FFF2-40B4-BE49-F238E27FC236}">
                <a16:creationId xmlns:a16="http://schemas.microsoft.com/office/drawing/2014/main" id="{3AD1552A-8E69-4CF6-842B-1DF2377D7A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12648" y="366223"/>
            <a:ext cx="49212" cy="523081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9">
            <a:extLst>
              <a:ext uri="{FF2B5EF4-FFF2-40B4-BE49-F238E27FC236}">
                <a16:creationId xmlns:a16="http://schemas.microsoft.com/office/drawing/2014/main" id="{97707A6D-3FE9-4D8C-9792-F786C11EB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124200"/>
            <a:ext cx="4275138" cy="20621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tận cùng là 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; 2 ; 4 ; 6 ; 8 thì 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hết cho 2.</a:t>
            </a: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E67034B3-C531-461E-97A6-808BE785F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425" y="3124200"/>
            <a:ext cx="4335491" cy="206210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tận cùng là 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; 3 ; 5 ; 7; 9 thì </a:t>
            </a:r>
          </a:p>
          <a:p>
            <a:pPr algn="just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chia hết cho 2.</a:t>
            </a:r>
          </a:p>
        </p:txBody>
      </p:sp>
      <p:sp>
        <p:nvSpPr>
          <p:cNvPr id="36" name="Rectangle 14">
            <a:extLst>
              <a:ext uri="{FF2B5EF4-FFF2-40B4-BE49-F238E27FC236}">
                <a16:creationId xmlns:a16="http://schemas.microsoft.com/office/drawing/2014/main" id="{5A313B55-93ED-49FA-84C9-941860560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7588" y="473075"/>
            <a:ext cx="3667125" cy="920750"/>
          </a:xfrm>
          <a:prstGeom prst="rect">
            <a:avLst/>
          </a:prstGeom>
          <a:solidFill>
            <a:srgbClr val="FF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chia hết cho 2</a:t>
            </a:r>
            <a:r>
              <a:rPr lang="en-US" altLang="en-US" sz="32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id="{34220445-E95D-4072-8BAF-A892B1350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6525" y="468313"/>
            <a:ext cx="4267200" cy="920750"/>
          </a:xfrm>
          <a:prstGeom prst="rect">
            <a:avLst/>
          </a:prstGeom>
          <a:solidFill>
            <a:srgbClr val="CC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không chia hết cho 2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6B7C3D1-4251-49B2-B9CE-DA92EC7ACA97}"/>
              </a:ext>
            </a:extLst>
          </p:cNvPr>
          <p:cNvCxnSpPr>
            <a:cxnSpLocks/>
          </p:cNvCxnSpPr>
          <p:nvPr/>
        </p:nvCxnSpPr>
        <p:spPr>
          <a:xfrm>
            <a:off x="1828800" y="2514600"/>
            <a:ext cx="381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CB4D91-5A4B-4F50-A3F2-69706E0987A0}"/>
              </a:ext>
            </a:extLst>
          </p:cNvPr>
          <p:cNvCxnSpPr>
            <a:cxnSpLocks/>
          </p:cNvCxnSpPr>
          <p:nvPr/>
        </p:nvCxnSpPr>
        <p:spPr>
          <a:xfrm>
            <a:off x="2709950" y="2521528"/>
            <a:ext cx="381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228161D-6662-4F50-98B2-73086045D8A1}"/>
              </a:ext>
            </a:extLst>
          </p:cNvPr>
          <p:cNvCxnSpPr>
            <a:cxnSpLocks/>
          </p:cNvCxnSpPr>
          <p:nvPr/>
        </p:nvCxnSpPr>
        <p:spPr>
          <a:xfrm>
            <a:off x="3657600" y="2514600"/>
            <a:ext cx="381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63FA11C-50DC-4B3E-AC34-E719EB91D906}"/>
              </a:ext>
            </a:extLst>
          </p:cNvPr>
          <p:cNvCxnSpPr>
            <a:cxnSpLocks/>
          </p:cNvCxnSpPr>
          <p:nvPr/>
        </p:nvCxnSpPr>
        <p:spPr>
          <a:xfrm>
            <a:off x="4648200" y="2514600"/>
            <a:ext cx="381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69ABE96-4336-4014-A114-26A934BE5911}"/>
              </a:ext>
            </a:extLst>
          </p:cNvPr>
          <p:cNvCxnSpPr>
            <a:cxnSpLocks/>
          </p:cNvCxnSpPr>
          <p:nvPr/>
        </p:nvCxnSpPr>
        <p:spPr>
          <a:xfrm>
            <a:off x="7086600" y="2514600"/>
            <a:ext cx="381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BAE951B-00E6-4BE6-A59D-00FD0E94215D}"/>
              </a:ext>
            </a:extLst>
          </p:cNvPr>
          <p:cNvCxnSpPr>
            <a:cxnSpLocks/>
          </p:cNvCxnSpPr>
          <p:nvPr/>
        </p:nvCxnSpPr>
        <p:spPr>
          <a:xfrm>
            <a:off x="5573713" y="2521528"/>
            <a:ext cx="381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CE9EE3-7C89-442F-864D-BF21614F89BB}"/>
              </a:ext>
            </a:extLst>
          </p:cNvPr>
          <p:cNvCxnSpPr>
            <a:cxnSpLocks/>
          </p:cNvCxnSpPr>
          <p:nvPr/>
        </p:nvCxnSpPr>
        <p:spPr>
          <a:xfrm>
            <a:off x="7924800" y="2488275"/>
            <a:ext cx="381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E257B99-A2F0-4BD4-8220-698FCAC1D7E1}"/>
              </a:ext>
            </a:extLst>
          </p:cNvPr>
          <p:cNvCxnSpPr>
            <a:cxnSpLocks/>
          </p:cNvCxnSpPr>
          <p:nvPr/>
        </p:nvCxnSpPr>
        <p:spPr>
          <a:xfrm>
            <a:off x="8915400" y="2488275"/>
            <a:ext cx="381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BF05E8C-32E7-462E-881D-DF4DCAA0BAED}"/>
              </a:ext>
            </a:extLst>
          </p:cNvPr>
          <p:cNvCxnSpPr>
            <a:cxnSpLocks/>
          </p:cNvCxnSpPr>
          <p:nvPr/>
        </p:nvCxnSpPr>
        <p:spPr>
          <a:xfrm>
            <a:off x="9856125" y="2485503"/>
            <a:ext cx="381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D21EB91-44B0-49D7-9300-2203A34DD521}"/>
              </a:ext>
            </a:extLst>
          </p:cNvPr>
          <p:cNvCxnSpPr>
            <a:cxnSpLocks/>
          </p:cNvCxnSpPr>
          <p:nvPr/>
        </p:nvCxnSpPr>
        <p:spPr>
          <a:xfrm>
            <a:off x="10760825" y="2504900"/>
            <a:ext cx="381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  <p:bldP spid="3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948</Words>
  <Application>Microsoft Macintosh PowerPoint</Application>
  <PresentationFormat>Widescreen</PresentationFormat>
  <Paragraphs>139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.VnAvant</vt:lpstr>
      <vt:lpstr>Arial</vt:lpstr>
      <vt:lpstr>Calibri</vt:lpstr>
      <vt:lpstr>Cambria</vt:lpstr>
      <vt:lpstr>HP001 4 hàng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 Office User</cp:lastModifiedBy>
  <cp:revision>650</cp:revision>
  <dcterms:created xsi:type="dcterms:W3CDTF">2014-08-25T14:59:00Z</dcterms:created>
  <dcterms:modified xsi:type="dcterms:W3CDTF">2021-12-23T02:22:45Z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70371AD942F840368919E209A1C6DCEB</vt:lpwstr>
  </property>
  <property fmtid="{D5CDD505-2E9C-101B-9397-08002B2CF9AE}" pid="3" name="KSOProductBuildVer">
    <vt:lpwstr>1033-11.2.0.10382</vt:lpwstr>
  </property>
</Properties>
</file>