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747" r:id="rId3"/>
    <p:sldMasterId id="2147483765" r:id="rId4"/>
    <p:sldMasterId id="2147483783" r:id="rId5"/>
  </p:sldMasterIdLst>
  <p:notesMasterIdLst>
    <p:notesMasterId r:id="rId24"/>
  </p:notesMasterIdLst>
  <p:sldIdLst>
    <p:sldId id="399" r:id="rId6"/>
    <p:sldId id="256" r:id="rId7"/>
    <p:sldId id="401" r:id="rId8"/>
    <p:sldId id="403" r:id="rId9"/>
    <p:sldId id="257" r:id="rId10"/>
    <p:sldId id="258" r:id="rId11"/>
    <p:sldId id="259" r:id="rId12"/>
    <p:sldId id="263" r:id="rId13"/>
    <p:sldId id="367" r:id="rId14"/>
    <p:sldId id="261" r:id="rId15"/>
    <p:sldId id="396" r:id="rId16"/>
    <p:sldId id="368" r:id="rId17"/>
    <p:sldId id="369" r:id="rId18"/>
    <p:sldId id="389" r:id="rId19"/>
    <p:sldId id="393" r:id="rId20"/>
    <p:sldId id="388" r:id="rId21"/>
    <p:sldId id="402" r:id="rId22"/>
    <p:sldId id="38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2C128A"/>
    <a:srgbClr val="CCCC00"/>
    <a:srgbClr val="CC00CC"/>
    <a:srgbClr val="FDEFBB"/>
    <a:srgbClr val="C2F4FE"/>
    <a:srgbClr val="F9FEE2"/>
    <a:srgbClr val="E1FAFF"/>
    <a:srgbClr val="FB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xmlns="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xmlns="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xmlns="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3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4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xmlns="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xmlns="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xmlns="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7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>
                <a:solidFill>
                  <a:prstClr val="black"/>
                </a:solidFill>
              </a:rPr>
              <a:pPr/>
              <a:t>17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2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596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247B5-DECD-46F9-9AD7-A1AAF7BD15C8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2D8C-4FE4-40B2-84E2-6AA26F08C8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1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4F1B8-BA67-4E57-8E15-40E97BB677AF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F4AE-E55F-4AD5-B634-EBFFDB0B4B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6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672A4-0E57-4940-8A46-606F66C6FF7B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D019-310A-4B85-B546-1A09CC33BA9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1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4A116-F6A9-41A1-88D3-1EDCDE58822F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E36-BD79-4258-8B8E-EEFF801D2A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76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4D6A5-1BC5-4675-AC73-24D313AC9E72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4B40-5519-459D-B4A5-A13A17BED6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13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8AA5-7D64-45D1-BE12-6EF92FFA32FE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E42F-3FFE-4E74-A77E-156A672EA2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C0A7B-CC79-4F61-9383-A8DE1AD9E60E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369-5FB1-436F-B0D7-93B24C6256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21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D9E08-73A6-41AA-A6E9-10F111BB0C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3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C2A23-2261-4637-B85B-F4A7E92C6CD8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4552-27E3-407D-B91D-AD930F9A0E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1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5B09B-C4DE-4ADD-9CD1-349BF7593434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5AA0-CC4F-4EAB-B396-76FBC8E7F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5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8AF6E-E06E-417E-96D6-79F28358EE44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CBF-7628-41EC-9F9D-700EEA7CB0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6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8CAB0EF-87E9-49FD-88AC-6F65B8025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7F972B-25D4-42F7-9C76-03ADD997C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6F2F68E-1E8D-481D-8DED-9219C0ECC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37ED-DF0B-494C-AF3F-0F4948D0921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68550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4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B320CB4C-3B35-439E-8F95-F112ED5504D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612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BB0ED-6F28-4531-BF52-3616CA712B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0325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5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2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D115-5BC6-4E9E-86B0-CB5A7ADDD2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46518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1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ED97-1143-40D8-A2E4-451C1E9194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6608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5"/>
            <a:ext cx="333756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5"/>
            <a:ext cx="333756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F3F2-9358-48D5-94E0-F710033B3A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34482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9596-5E92-4C23-A3AD-2650435E646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33343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B6E9-1F0D-4D5E-8760-8B8D725A476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1054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1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5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5" y="982135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7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5842-9715-453A-B9F9-AA87CCA6808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5499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5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9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D8AA-3041-4E21-9F55-637C2396238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7584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6"/>
            <a:ext cx="6798734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4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2417-DD51-46E5-A91C-00ACFF2104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8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2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5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5"/>
            <a:ext cx="6798736" cy="16002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3078-DBE9-4F4D-BF37-9276D3921C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9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40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4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1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65BCD8-923D-4651-8D1B-07F32FD3207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1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D46A-BD82-4797-9734-4C79B50276A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9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4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C5ED35-8CFF-43F3-9601-AA3D0A8E0B1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2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1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9652AF-D321-4A20-A765-95B56D9B7BB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99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2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6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84B2-71C8-4F30-826A-AA61F1B445A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99700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5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1" y="906876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1D5C-D8C9-46E2-882B-C04ABFFDE0A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68807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4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8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B320CB4C-3B35-439E-8F95-F112ED5504D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59711"/>
      </p:ext>
    </p:extLst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BB0ED-6F28-4531-BF52-3616CA712B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7904"/>
      </p:ext>
    </p:extLst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5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D115-5BC6-4E9E-86B0-CB5A7ADDD2F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04236"/>
      </p:ext>
    </p:extLst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1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ED97-1143-40D8-A2E4-451C1E91947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1466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4"/>
            <a:ext cx="333756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4"/>
            <a:ext cx="333756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F3F2-9358-48D5-94E0-F710033B3A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51756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9596-5E92-4C23-A3AD-2650435E646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85935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B6E9-1F0D-4D5E-8760-8B8D725A476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9197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0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5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4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6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5842-9715-453A-B9F9-AA87CCA6808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48427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3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D8AA-3041-4E21-9F55-637C2396238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70130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4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2417-DD51-46E5-A91C-00ACFF2104A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50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0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4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5"/>
            <a:ext cx="6798736" cy="16002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3078-DBE9-4F4D-BF37-9276D3921C3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04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9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72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3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1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65BCD8-923D-4651-8D1B-07F32FD3207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48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D46A-BD82-4797-9734-4C79B50276A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7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9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0" smtClean="0">
                <a:solidFill>
                  <a:prstClr val="black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3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C5ED35-8CFF-43F3-9601-AA3D0A8E0B1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47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0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2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1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9652AF-D321-4A20-A765-95B56D9B7BB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8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0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6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84B2-71C8-4F30-826A-AA61F1B445A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0070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4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9" y="906874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1D5C-D8C9-46E2-882B-C04ABFFDE0A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3109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8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4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6"/>
            <a:ext cx="4745736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2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3F4F785-DA94-4D7C-96EC-9682F06F16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52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99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1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6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4FA0D27-2241-43D3-A8B3-17486F282A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456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8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55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3A3C-E720-46A7-B041-DEECC39E92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75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051-09C5-486E-AAD2-BD0CC35EA3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35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2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9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00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2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9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9442-1861-4A67-BB8A-379E51F3B7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051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2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EAD0-D10C-4CF0-A7C6-7A2C9CEDEB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4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 smtClean="0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BD4E52-7C58-47B3-876F-8CF189E553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4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90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7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2C5B39A4-5D15-4DB8-BBBF-71042E7A25D0}" type="slidenum">
              <a:rPr lang="en-US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9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9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5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2C5B39A4-5D15-4DB8-BBBF-71042E7A25D0}" type="slidenum">
              <a:rPr lang="en-US">
                <a:solidFill>
                  <a:prstClr val="black"/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9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9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6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34817">
                  <a:lumMod val="50000"/>
                </a:srgbClr>
              </a:solidFill>
              <a:latin typeface="Rockwel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6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D34817">
                  <a:lumMod val="50000"/>
                </a:srgbClr>
              </a:solidFill>
              <a:latin typeface="Rockwel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6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2A7EAD0-D10C-4CF0-A7C6-7A2C9CEDEB77}" type="slidenum">
              <a:rPr lang="en-US" altLang="en-US" smtClean="0"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.vn/imgres?imgurl=http://www.marketingchienluoc.com/images/success.jpg&amp;imgrefurl=http://www.marketingchienluoc.com/webpage/175&amp;usg=__zSiJqA8kMKIQEpyephO4JKgRS94=&amp;h=250&amp;w=282&amp;sz=6&amp;hl=vi&amp;start=21&amp;sig2=ExklVFsQPoG6m2VykcLhfg&amp;tbnid=ESY_Ppe11N9scM:&amp;tbnh=101&amp;tbnw=114&amp;ei=LqWuSbKDK8yzkAX926j4BQ&amp;prev=/images?q=chi%E1%BA%BFn+l%C6%B0%E1%BB%A3c&amp;start=18&amp;gbv=2&amp;ndsp=18&amp;hl=vi&amp;sa=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A416E649-FF7E-44DD-898B-8D523568A2EF}"/>
              </a:ext>
            </a:extLst>
          </p:cNvPr>
          <p:cNvSpPr txBox="1"/>
          <p:nvPr/>
        </p:nvSpPr>
        <p:spPr>
          <a:xfrm>
            <a:off x="925521" y="726805"/>
            <a:ext cx="7693907" cy="19389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CHÀO MỪNG CÁC CON ĐẾN VỚI TIẾT HỌC TRỰC TUYẾN</a:t>
            </a:r>
          </a:p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MÔN TOÁN- LỚP 3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xmlns="" id="{21B23C20-C0BC-44E4-8F1E-F38BE690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1"/>
            <a:ext cx="8496300" cy="1077218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</a:rPr>
              <a:t>Số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gồm</a:t>
            </a:r>
            <a:r>
              <a:rPr lang="en-US" altLang="vi-VN" b="1" dirty="0">
                <a:solidFill>
                  <a:srgbClr val="0000FF"/>
                </a:solidFill>
              </a:rPr>
              <a:t> 1 </a:t>
            </a:r>
            <a:r>
              <a:rPr lang="en-US" altLang="vi-VN" b="1" dirty="0" err="1">
                <a:solidFill>
                  <a:srgbClr val="0000FF"/>
                </a:solidFill>
              </a:rPr>
              <a:t>nghìn</a:t>
            </a:r>
            <a:r>
              <a:rPr lang="en-US" altLang="vi-VN" b="1" dirty="0">
                <a:solidFill>
                  <a:srgbClr val="0000FF"/>
                </a:solidFill>
              </a:rPr>
              <a:t>, 4 </a:t>
            </a:r>
            <a:r>
              <a:rPr lang="en-US" altLang="vi-VN" b="1" dirty="0" err="1">
                <a:solidFill>
                  <a:srgbClr val="0000FF"/>
                </a:solidFill>
              </a:rPr>
              <a:t>trăm</a:t>
            </a:r>
            <a:r>
              <a:rPr lang="en-US" altLang="vi-VN" b="1" dirty="0">
                <a:solidFill>
                  <a:srgbClr val="0000FF"/>
                </a:solidFill>
              </a:rPr>
              <a:t>, 2 </a:t>
            </a:r>
            <a:r>
              <a:rPr lang="en-US" altLang="vi-VN" b="1" dirty="0" err="1">
                <a:solidFill>
                  <a:srgbClr val="0000FF"/>
                </a:solidFill>
              </a:rPr>
              <a:t>chục</a:t>
            </a:r>
            <a:r>
              <a:rPr lang="en-US" altLang="vi-VN" b="1" dirty="0">
                <a:solidFill>
                  <a:srgbClr val="0000FF"/>
                </a:solidFill>
              </a:rPr>
              <a:t>, 3 </a:t>
            </a:r>
            <a:r>
              <a:rPr lang="en-US" altLang="vi-VN" b="1" dirty="0" err="1">
                <a:solidFill>
                  <a:srgbClr val="0000FF"/>
                </a:solidFill>
              </a:rPr>
              <a:t>đơn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vị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</a:rPr>
              <a:t>vi</a:t>
            </a:r>
            <a:r>
              <a:rPr lang="en-US" altLang="vi-VN" sz="2800" b="1" dirty="0" err="1">
                <a:solidFill>
                  <a:srgbClr val="0000FF"/>
                </a:solidFill>
              </a:rPr>
              <a:t>ết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</a:rPr>
              <a:t>: 1423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xmlns="" id="{1C003DC0-D952-4B1E-9102-69AB3CAB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4"/>
            <a:ext cx="849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. Đọc là : </a:t>
            </a:r>
            <a:r>
              <a:rPr lang="en-US" altLang="vi-VN">
                <a:solidFill>
                  <a:srgbClr val="FF3300"/>
                </a:solidFill>
              </a:rPr>
              <a:t>Một nghìn bốn trăm hai mươi ba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FF6D9976-3F31-4E03-93DA-A86F694D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1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</a:rPr>
              <a:t>Số</a:t>
            </a:r>
            <a:r>
              <a:rPr lang="en-US" altLang="vi-VN"/>
              <a:t> </a:t>
            </a:r>
            <a:r>
              <a:rPr lang="en-US" altLang="vi-VN">
                <a:solidFill>
                  <a:srgbClr val="FF3300"/>
                </a:solidFill>
              </a:rPr>
              <a:t>1423</a:t>
            </a:r>
            <a:r>
              <a:rPr lang="en-US" altLang="vi-VN"/>
              <a:t> </a:t>
            </a:r>
            <a:r>
              <a:rPr lang="en-US" altLang="vi-VN">
                <a:solidFill>
                  <a:srgbClr val="0000FF"/>
                </a:solidFill>
              </a:rPr>
              <a:t>là số có mấy chữ số ?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xmlns="" id="{58048491-D731-428F-91B3-2A627951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2" y="2781301"/>
            <a:ext cx="453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9900"/>
                </a:solidFill>
              </a:rPr>
              <a:t>Là số có 4 chữ số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xmlns="" id="{C3F2DB8E-5AE5-433C-BC5E-BBDF826F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2" y="3500439"/>
            <a:ext cx="1439863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/>
              <a:t>1423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xmlns="" id="{E2BD19FD-97CD-43F8-8E7E-59CB711B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1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Chỉ 1 nghìn</a:t>
            </a:r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xmlns="" id="{C685BB3A-20F7-4C8B-97C2-CCB5EAF17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3789363"/>
            <a:ext cx="2590800" cy="1008063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xmlns="" id="{94A01FB8-04A4-4BF6-ABF1-98B318D6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7" y="5445126"/>
            <a:ext cx="1871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Chỉ 4 trăm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xmlns="" id="{8815DA34-4FB6-4F48-BE3D-1D7F2626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682" y="5736432"/>
            <a:ext cx="1871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/>
              <a:t>Chỉ</a:t>
            </a:r>
            <a:r>
              <a:rPr lang="en-US" altLang="vi-VN" sz="2400" b="1" dirty="0"/>
              <a:t> 2 </a:t>
            </a:r>
            <a:r>
              <a:rPr lang="en-US" altLang="vi-VN" sz="2400" b="1" dirty="0" err="1"/>
              <a:t>chục</a:t>
            </a:r>
            <a:endParaRPr lang="en-US" altLang="vi-VN" sz="2400" b="1" dirty="0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xmlns="" id="{16BDF28C-2F0A-48F7-8A97-D54763CE2D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7" y="4005263"/>
            <a:ext cx="1871663" cy="15113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xmlns="" id="{2DF27854-4EBA-4CAA-B731-A5DF5E515F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2" y="3886994"/>
            <a:ext cx="215900" cy="1801813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xmlns="" id="{5D8088CD-DF77-4635-8ECB-A866FF97D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7" y="4005265"/>
            <a:ext cx="1222375" cy="1709737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xmlns="" id="{3A246993-29CD-4056-A8AB-203EBC8A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939" y="5673726"/>
            <a:ext cx="3025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/>
              <a:t>Chỉ</a:t>
            </a:r>
            <a:r>
              <a:rPr lang="en-US" altLang="vi-VN" sz="2400" b="1" dirty="0"/>
              <a:t> 3 </a:t>
            </a:r>
            <a:r>
              <a:rPr lang="en-US" altLang="vi-VN" sz="2400" b="1" dirty="0" err="1"/>
              <a:t>đơn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vị</a:t>
            </a:r>
            <a:endParaRPr lang="en-US" alt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4" grpId="0" animBg="1"/>
      <p:bldP spid="13325" grpId="0"/>
      <p:bldP spid="13327" grpId="0"/>
      <p:bldP spid="13328" grpId="0"/>
      <p:bldP spid="13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xmlns="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2" y="4117184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xmlns="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609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xmlns="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80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Flowchart: Process 67">
            <a:extLst>
              <a:ext uri="{FF2B5EF4-FFF2-40B4-BE49-F238E27FC236}">
                <a16:creationId xmlns:a16="http://schemas.microsoft.com/office/drawing/2014/main" xmlns="" id="{97B5AD55-BBD2-405D-9B35-BA90155EF29E}"/>
              </a:ext>
            </a:extLst>
          </p:cNvPr>
          <p:cNvSpPr/>
          <p:nvPr/>
        </p:nvSpPr>
        <p:spPr bwMode="auto">
          <a:xfrm>
            <a:off x="604838" y="1328382"/>
            <a:ext cx="7934324" cy="1218393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51: CÁC SỐ CÓ BỐN CHỮ SỐ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E30EF0C2-33AE-4B58-8C81-BAC25B91B01E}"/>
              </a:ext>
            </a:extLst>
          </p:cNvPr>
          <p:cNvSpPr/>
          <p:nvPr/>
        </p:nvSpPr>
        <p:spPr bwMode="auto">
          <a:xfrm>
            <a:off x="604838" y="1335573"/>
            <a:ext cx="7934324" cy="1218393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LUYỆN TẬP</a:t>
            </a:r>
            <a:endParaRPr lang="en-US" sz="3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9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F67D403E-69B8-4FF1-B802-DBF393F3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8774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92): 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DFFCB24E-5E63-479D-93B8-0C3B259A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08201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xmlns="" id="{5FD4D22A-2D4C-4677-9CAA-6F652C6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54295"/>
              </p:ext>
            </p:extLst>
          </p:nvPr>
        </p:nvGraphicFramePr>
        <p:xfrm>
          <a:off x="1723737" y="2378196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4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HÀNG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995DD0AC-F553-4FAF-A208-AEC509B5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2982317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F78295CE-8C97-40D2-8557-70159D45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36" y="2993133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2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183AAF88-8A40-45B5-AE21-01DBDC77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464" y="3002743"/>
            <a:ext cx="13138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xmlns="" id="{FEFDAD82-AD0F-4C6D-99A6-81D7FA43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663" y="2975814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xmlns="" id="{4D1BD72B-6F80-4DCA-B136-F33B164C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9564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xmlns="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36337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xmlns="" id="{9910197C-4212-4204-90E0-AA985AB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31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xmlns="" id="{2CA0B80A-C1A6-452A-A193-51D79107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xmlns="" id="{A182B6FF-C94A-4535-8E65-D0C04326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663" y="3616447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xmlns="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5416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xmlns="" id="{D3CCBC71-5B7D-49FE-BA75-5C548656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56154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xmlns="" id="{FA52FF1A-2AA6-479E-A16D-7CF548E0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5140588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xmlns="" id="{3A2389E4-52A4-4279-B55E-9E68BC0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27284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xmlns="" id="{145E18F9-5D02-495E-947E-41EEAADE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40588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xmlns="" id="{0A72C249-2D43-4839-A2EE-CC08E789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27284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xmlns="" id="{8DDD4CA9-8E29-4C18-A6F0-4A5419E3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11596"/>
            <a:ext cx="582571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83" name="Text Box 623">
            <a:extLst>
              <a:ext uri="{FF2B5EF4-FFF2-40B4-BE49-F238E27FC236}">
                <a16:creationId xmlns:a16="http://schemas.microsoft.com/office/drawing/2014/main" xmlns="" id="{7496F50E-5AA2-4C5E-A2BC-272915D6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78944"/>
            <a:ext cx="6019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E337A76-61D8-400E-94EB-B5FE9471FB74}"/>
              </a:ext>
            </a:extLst>
          </p:cNvPr>
          <p:cNvSpPr txBox="1"/>
          <p:nvPr/>
        </p:nvSpPr>
        <p:spPr>
          <a:xfrm>
            <a:off x="422686" y="577812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4231</a:t>
            </a:r>
            <a:endParaRPr lang="en-US" sz="2400" dirty="0"/>
          </a:p>
        </p:txBody>
      </p:sp>
      <p:sp>
        <p:nvSpPr>
          <p:cNvPr id="29" name="Oval 49">
            <a:extLst>
              <a:ext uri="{FF2B5EF4-FFF2-40B4-BE49-F238E27FC236}">
                <a16:creationId xmlns:a16="http://schemas.microsoft.com/office/drawing/2014/main" xmlns="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19" y="428828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0" name="Oval 49">
            <a:extLst>
              <a:ext uri="{FF2B5EF4-FFF2-40B4-BE49-F238E27FC236}">
                <a16:creationId xmlns:a16="http://schemas.microsoft.com/office/drawing/2014/main" xmlns="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144" y="4621979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xmlns="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711" y="4010507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95" grpId="0"/>
      <p:bldP spid="15396" grpId="0"/>
      <p:bldP spid="15397" grpId="0"/>
      <p:bldP spid="15398" grpId="0"/>
      <p:bldP spid="15399" grpId="0" animBg="1"/>
      <p:bldP spid="15400" grpId="0" animBg="1"/>
      <p:bldP spid="15404" grpId="0" animBg="1"/>
      <p:bldP spid="15405" grpId="0" animBg="1"/>
      <p:bldP spid="15406" grpId="0" animBg="1"/>
      <p:bldP spid="15409" grpId="0" animBg="1"/>
      <p:bldP spid="15413" grpId="0" animBg="1"/>
      <p:bldP spid="15415" grpId="0"/>
      <p:bldP spid="15416" grpId="0"/>
      <p:bldP spid="15417" grpId="0"/>
      <p:bldP spid="15418" grpId="0"/>
      <p:bldP spid="15419" grpId="0"/>
      <p:bldP spid="26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32606CE4-1E34-495F-A01C-AA21B1A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55" y="1395413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xmlns="" id="{DEC83A36-A906-4E52-9911-E709D5F9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16115"/>
              </p:ext>
            </p:extLst>
          </p:nvPr>
        </p:nvGraphicFramePr>
        <p:xfrm>
          <a:off x="1649852" y="1596837"/>
          <a:ext cx="6165388" cy="4118165"/>
        </p:xfrm>
        <a:graphic>
          <a:graphicData uri="http://schemas.openxmlformats.org/drawingml/2006/table">
            <a:tbl>
              <a:tblPr/>
              <a:tblGrid>
                <a:gridCol w="154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1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971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9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2F8BB39D-0D0C-465F-8EAF-4C3FD1D1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64527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3D91CCF0-C161-4C53-959B-20172B5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455" y="2266145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DDA5CFC0-55FB-4C64-9E64-F27E78A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2" y="2262133"/>
            <a:ext cx="1143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xmlns="" id="{25F68960-CE80-4C12-AFF4-5E39CA1E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41" y="2255432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xmlns="" id="{40C77B6C-0220-48F2-8679-1785124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88" y="2980688"/>
            <a:ext cx="745836" cy="45969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xmlns="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5" y="3002963"/>
            <a:ext cx="714861" cy="4614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xmlns="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99" y="3037747"/>
            <a:ext cx="685801" cy="391627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xmlns="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404" y="3044360"/>
            <a:ext cx="609600" cy="346003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xmlns="" id="{18BEB15D-F6D9-4854-BFB5-6F6BC73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520644"/>
            <a:ext cx="771825" cy="4187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xmlns="" id="{4BE7B4B8-BD79-4EEA-93ED-9B31B3F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651" y="4057316"/>
            <a:ext cx="742372" cy="32175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xmlns="" id="{40CF34C9-B2AF-453E-A79B-EA5F5AF9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223" y="5189296"/>
            <a:ext cx="1065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xmlns="" id="{1F040D3B-243D-4F2A-BFBA-28BCF8B5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4" y="5199013"/>
            <a:ext cx="524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xmlns="" id="{921C1A15-4586-405F-8556-9B635A07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2" y="5144293"/>
            <a:ext cx="953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xmlns="" id="{3F8A625F-1EDB-4A89-BE1B-A9FDA784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456" y="5138694"/>
            <a:ext cx="353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xmlns="" id="{ABF887B1-59E8-400A-807C-B12AF02F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68" y="6295372"/>
            <a:ext cx="630433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xmlns="" id="{8DAE1704-4BB8-4999-9ACE-AECEDFB1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95904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92): 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623">
            <a:extLst>
              <a:ext uri="{FF2B5EF4-FFF2-40B4-BE49-F238E27FC236}">
                <a16:creationId xmlns:a16="http://schemas.microsoft.com/office/drawing/2014/main" xmlns="" id="{E9F320E6-1F57-4766-8090-E76CB8D85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87105"/>
            <a:ext cx="6019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xmlns="" id="{6C29FEFA-C673-4FA4-BDC9-EC7D929DA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38" y="5857474"/>
            <a:ext cx="2005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40">
            <a:extLst>
              <a:ext uri="{FF2B5EF4-FFF2-40B4-BE49-F238E27FC236}">
                <a16:creationId xmlns:a16="http://schemas.microsoft.com/office/drawing/2014/main" xmlns="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2" y="3486415"/>
            <a:ext cx="714861" cy="4614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4" name="Oval 40">
            <a:extLst>
              <a:ext uri="{FF2B5EF4-FFF2-40B4-BE49-F238E27FC236}">
                <a16:creationId xmlns:a16="http://schemas.microsoft.com/office/drawing/2014/main" xmlns="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5" y="3956315"/>
            <a:ext cx="714861" cy="4614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xmlns="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4" y="4427622"/>
            <a:ext cx="714861" cy="461428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6" name="Oval 44">
            <a:extLst>
              <a:ext uri="{FF2B5EF4-FFF2-40B4-BE49-F238E27FC236}">
                <a16:creationId xmlns:a16="http://schemas.microsoft.com/office/drawing/2014/main" xmlns="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528" y="3475645"/>
            <a:ext cx="685801" cy="391627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Oval 44">
            <a:extLst>
              <a:ext uri="{FF2B5EF4-FFF2-40B4-BE49-F238E27FC236}">
                <a16:creationId xmlns:a16="http://schemas.microsoft.com/office/drawing/2014/main" xmlns="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03" y="3913545"/>
            <a:ext cx="685801" cy="391627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Oval 44">
            <a:extLst>
              <a:ext uri="{FF2B5EF4-FFF2-40B4-BE49-F238E27FC236}">
                <a16:creationId xmlns:a16="http://schemas.microsoft.com/office/drawing/2014/main" xmlns="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310" y="4337904"/>
            <a:ext cx="685801" cy="391627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xmlns="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635" y="3477893"/>
            <a:ext cx="609600" cy="346003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415" grpId="0"/>
      <p:bldP spid="15416" grpId="0"/>
      <p:bldP spid="15417" grpId="0"/>
      <p:bldP spid="15418" grpId="0"/>
      <p:bldP spid="154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3">
            <a:extLst>
              <a:ext uri="{FF2B5EF4-FFF2-40B4-BE49-F238E27FC236}">
                <a16:creationId xmlns:a16="http://schemas.microsoft.com/office/drawing/2014/main" xmlns="" id="{D17825B7-876D-4240-99FB-79A5E309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2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42">
            <a:extLst>
              <a:ext uri="{FF2B5EF4-FFF2-40B4-BE49-F238E27FC236}">
                <a16:creationId xmlns:a16="http://schemas.microsoft.com/office/drawing/2014/main" xmlns="" id="{1CE29065-1423-43B2-9961-2325B7E0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4" name="Rectangle 41">
            <a:extLst>
              <a:ext uri="{FF2B5EF4-FFF2-40B4-BE49-F238E27FC236}">
                <a16:creationId xmlns:a16="http://schemas.microsoft.com/office/drawing/2014/main" xmlns="" id="{FFA45E40-9E11-4626-B3C2-9FFBFE52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5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5" name="Rectangle 40">
            <a:extLst>
              <a:ext uri="{FF2B5EF4-FFF2-40B4-BE49-F238E27FC236}">
                <a16:creationId xmlns:a16="http://schemas.microsoft.com/office/drawing/2014/main" xmlns="" id="{BF044316-3859-47BC-861A-7B3FCA26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5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46" name="Rectangle 39">
            <a:extLst>
              <a:ext uri="{FF2B5EF4-FFF2-40B4-BE49-F238E27FC236}">
                <a16:creationId xmlns:a16="http://schemas.microsoft.com/office/drawing/2014/main" xmlns="" id="{A56F46B3-9F6A-4234-AF58-2B8468E9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2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8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47" name="Rectangle 38">
            <a:extLst>
              <a:ext uri="{FF2B5EF4-FFF2-40B4-BE49-F238E27FC236}">
                <a16:creationId xmlns:a16="http://schemas.microsoft.com/office/drawing/2014/main" xmlns="" id="{ECB78332-2CB9-49F9-8C13-BFB5C53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48" name="Rectangle 37">
            <a:extLst>
              <a:ext uri="{FF2B5EF4-FFF2-40B4-BE49-F238E27FC236}">
                <a16:creationId xmlns:a16="http://schemas.microsoft.com/office/drawing/2014/main" xmlns="" id="{39935D21-6422-4E9E-8FB6-129BC99C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2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xmlns="" id="{A713A361-C0D2-44D1-ABAD-44BEFEA5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xmlns="" id="{D45179CD-AEC7-47D9-AD66-7DF49CAF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xmlns="" id="{8E401515-F040-4790-B3CF-D53584A3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5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2" name="Rectangle 33">
            <a:extLst>
              <a:ext uri="{FF2B5EF4-FFF2-40B4-BE49-F238E27FC236}">
                <a16:creationId xmlns:a16="http://schemas.microsoft.com/office/drawing/2014/main" xmlns="" id="{1210BB38-A83A-4558-9D33-242A687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2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53" name="Rectangle 32">
            <a:extLst>
              <a:ext uri="{FF2B5EF4-FFF2-40B4-BE49-F238E27FC236}">
                <a16:creationId xmlns:a16="http://schemas.microsoft.com/office/drawing/2014/main" xmlns="" id="{C6715C33-40AF-440C-8B60-1A3786D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9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54" name="Rectangle 31">
            <a:extLst>
              <a:ext uri="{FF2B5EF4-FFF2-40B4-BE49-F238E27FC236}">
                <a16:creationId xmlns:a16="http://schemas.microsoft.com/office/drawing/2014/main" xmlns="" id="{B35AA7B5-9813-4A64-993D-7B2AE6F4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2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xmlns="" id="{31754238-B9F4-48BC-978C-CFC58D22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6" name="Rectangle 29">
            <a:extLst>
              <a:ext uri="{FF2B5EF4-FFF2-40B4-BE49-F238E27FC236}">
                <a16:creationId xmlns:a16="http://schemas.microsoft.com/office/drawing/2014/main" xmlns="" id="{AF53175D-67D5-4C2C-B6BF-E1CFCDB4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57" name="Rectangle 28">
            <a:extLst>
              <a:ext uri="{FF2B5EF4-FFF2-40B4-BE49-F238E27FC236}">
                <a16:creationId xmlns:a16="http://schemas.microsoft.com/office/drawing/2014/main" xmlns="" id="{881633B5-A72F-4092-BF5D-485D462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5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58" name="Rectangle 27">
            <a:extLst>
              <a:ext uri="{FF2B5EF4-FFF2-40B4-BE49-F238E27FC236}">
                <a16:creationId xmlns:a16="http://schemas.microsoft.com/office/drawing/2014/main" xmlns="" id="{2B2691EA-13DD-4A2C-A65A-832D64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2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9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59" name="Rectangle 26">
            <a:extLst>
              <a:ext uri="{FF2B5EF4-FFF2-40B4-BE49-F238E27FC236}">
                <a16:creationId xmlns:a16="http://schemas.microsoft.com/office/drawing/2014/main" xmlns="" id="{D6E89E7A-18F8-48D9-BF61-6A19C65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60" name="Rectangle 25">
            <a:extLst>
              <a:ext uri="{FF2B5EF4-FFF2-40B4-BE49-F238E27FC236}">
                <a16:creationId xmlns:a16="http://schemas.microsoft.com/office/drawing/2014/main" xmlns="" id="{6EA05A17-74F8-44BE-8596-553DB644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15" y="2974903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Tám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mươi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</a:rPr>
              <a:t>ba</a:t>
            </a:r>
            <a:endParaRPr lang="en-US" alt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xmlns="" id="{9F6580BE-31DA-4A14-BB78-0601C4A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8563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62" name="Rectangle 23">
            <a:extLst>
              <a:ext uri="{FF2B5EF4-FFF2-40B4-BE49-F238E27FC236}">
                <a16:creationId xmlns:a16="http://schemas.microsoft.com/office/drawing/2014/main" xmlns="" id="{35F5093E-32D9-49CA-BD59-C72692F6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xmlns="" id="{15B6CBFA-9076-449C-A763-FB00E2B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5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4" name="Rectangle 21">
            <a:extLst>
              <a:ext uri="{FF2B5EF4-FFF2-40B4-BE49-F238E27FC236}">
                <a16:creationId xmlns:a16="http://schemas.microsoft.com/office/drawing/2014/main" xmlns="" id="{1E53A0DF-EAE4-498C-9600-630A3E93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2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5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65" name="Rectangle 20">
            <a:extLst>
              <a:ext uri="{FF2B5EF4-FFF2-40B4-BE49-F238E27FC236}">
                <a16:creationId xmlns:a16="http://schemas.microsoft.com/office/drawing/2014/main" xmlns="" id="{43A3951D-BC5E-45C0-8FC4-291B9512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8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66" name="Rectangle 17">
            <a:extLst>
              <a:ext uri="{FF2B5EF4-FFF2-40B4-BE49-F238E27FC236}">
                <a16:creationId xmlns:a16="http://schemas.microsoft.com/office/drawing/2014/main" xmlns="" id="{544D0766-4973-4E49-985F-3CBA1319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1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267" name="Rectangle 16">
            <a:extLst>
              <a:ext uri="{FF2B5EF4-FFF2-40B4-BE49-F238E27FC236}">
                <a16:creationId xmlns:a16="http://schemas.microsoft.com/office/drawing/2014/main" xmlns="" id="{FBD07ED3-DE11-46BB-BFE4-9BF81C64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5" y="2628901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0268" name="Rectangle 15">
            <a:extLst>
              <a:ext uri="{FF2B5EF4-FFF2-40B4-BE49-F238E27FC236}">
                <a16:creationId xmlns:a16="http://schemas.microsoft.com/office/drawing/2014/main" xmlns="" id="{D54FDD69-4E7C-4A6E-96BE-0F9C898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1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0269" name="Rectangle 14">
            <a:extLst>
              <a:ext uri="{FF2B5EF4-FFF2-40B4-BE49-F238E27FC236}">
                <a16:creationId xmlns:a16="http://schemas.microsoft.com/office/drawing/2014/main" xmlns="" id="{CBF67ABB-95A7-4AEB-A798-54ECD123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1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Nghìn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270" name="Rectangle 13">
            <a:extLst>
              <a:ext uri="{FF2B5EF4-FFF2-40B4-BE49-F238E27FC236}">
                <a16:creationId xmlns:a16="http://schemas.microsoft.com/office/drawing/2014/main" xmlns="" id="{5E5F296F-83F6-4697-8D51-B1F60F2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2" y="2171701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71" name="Rectangle 12">
            <a:extLst>
              <a:ext uri="{FF2B5EF4-FFF2-40B4-BE49-F238E27FC236}">
                <a16:creationId xmlns:a16="http://schemas.microsoft.com/office/drawing/2014/main" xmlns="" id="{8A3874E5-C35B-41E8-9F6F-F96ED5EB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014" y="2171699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0272" name="Rectangle 8">
            <a:extLst>
              <a:ext uri="{FF2B5EF4-FFF2-40B4-BE49-F238E27FC236}">
                <a16:creationId xmlns:a16="http://schemas.microsoft.com/office/drawing/2014/main" xmlns="" id="{E1F75062-F9B2-4631-AF4E-BD15840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0273" name="Line 56">
            <a:extLst>
              <a:ext uri="{FF2B5EF4-FFF2-40B4-BE49-F238E27FC236}">
                <a16:creationId xmlns:a16="http://schemas.microsoft.com/office/drawing/2014/main" xmlns="" id="{4CE83250-454A-41FB-9D22-950A321D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57">
            <a:extLst>
              <a:ext uri="{FF2B5EF4-FFF2-40B4-BE49-F238E27FC236}">
                <a16:creationId xmlns:a16="http://schemas.microsoft.com/office/drawing/2014/main" xmlns="" id="{EF9C2049-C6E0-483D-A0FE-198A64184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58">
            <a:extLst>
              <a:ext uri="{FF2B5EF4-FFF2-40B4-BE49-F238E27FC236}">
                <a16:creationId xmlns:a16="http://schemas.microsoft.com/office/drawing/2014/main" xmlns="" id="{89AE35F4-8A27-49B0-812F-B8DBF5DE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2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59">
            <a:extLst>
              <a:ext uri="{FF2B5EF4-FFF2-40B4-BE49-F238E27FC236}">
                <a16:creationId xmlns:a16="http://schemas.microsoft.com/office/drawing/2014/main" xmlns="" id="{5B23AD4F-DFA7-452B-80AD-6A87FA452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2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60">
            <a:extLst>
              <a:ext uri="{FF2B5EF4-FFF2-40B4-BE49-F238E27FC236}">
                <a16:creationId xmlns:a16="http://schemas.microsoft.com/office/drawing/2014/main" xmlns="" id="{E2139143-0026-4438-9417-870CE6A5E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2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61">
            <a:extLst>
              <a:ext uri="{FF2B5EF4-FFF2-40B4-BE49-F238E27FC236}">
                <a16:creationId xmlns:a16="http://schemas.microsoft.com/office/drawing/2014/main" xmlns="" id="{E9E14436-37C1-4479-9BAC-93E9E8BE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2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62">
            <a:extLst>
              <a:ext uri="{FF2B5EF4-FFF2-40B4-BE49-F238E27FC236}">
                <a16:creationId xmlns:a16="http://schemas.microsoft.com/office/drawing/2014/main" xmlns="" id="{4D323087-96B6-4AC7-A3CD-28692BBD6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2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63">
            <a:extLst>
              <a:ext uri="{FF2B5EF4-FFF2-40B4-BE49-F238E27FC236}">
                <a16:creationId xmlns:a16="http://schemas.microsoft.com/office/drawing/2014/main" xmlns="" id="{51765DF6-0289-4DDC-AD6E-AD74A19F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" y="4808539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65">
            <a:extLst>
              <a:ext uri="{FF2B5EF4-FFF2-40B4-BE49-F238E27FC236}">
                <a16:creationId xmlns:a16="http://schemas.microsoft.com/office/drawing/2014/main" xmlns="" id="{B5291786-4C98-43A2-9A1C-84E189BD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1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69">
            <a:extLst>
              <a:ext uri="{FF2B5EF4-FFF2-40B4-BE49-F238E27FC236}">
                <a16:creationId xmlns:a16="http://schemas.microsoft.com/office/drawing/2014/main" xmlns="" id="{F93AF8E1-17F8-4C77-8918-81A35E93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0" cy="269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70">
            <a:extLst>
              <a:ext uri="{FF2B5EF4-FFF2-40B4-BE49-F238E27FC236}">
                <a16:creationId xmlns:a16="http://schemas.microsoft.com/office/drawing/2014/main" xmlns="" id="{3FC06B62-9729-4050-9AC9-C0493C5B6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2" y="2171701"/>
            <a:ext cx="15875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75">
            <a:extLst>
              <a:ext uri="{FF2B5EF4-FFF2-40B4-BE49-F238E27FC236}">
                <a16:creationId xmlns:a16="http://schemas.microsoft.com/office/drawing/2014/main" xmlns="" id="{4C2E39D7-E74E-4324-92CC-0B6ED625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1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77">
            <a:extLst>
              <a:ext uri="{FF2B5EF4-FFF2-40B4-BE49-F238E27FC236}">
                <a16:creationId xmlns:a16="http://schemas.microsoft.com/office/drawing/2014/main" xmlns="" id="{7862EEDA-2BF9-4849-9FE4-0C592A8D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90" y="2628901"/>
            <a:ext cx="3175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79">
            <a:extLst>
              <a:ext uri="{FF2B5EF4-FFF2-40B4-BE49-F238E27FC236}">
                <a16:creationId xmlns:a16="http://schemas.microsoft.com/office/drawing/2014/main" xmlns="" id="{E8E98C65-6D5C-4E9C-AD50-8ADB9B7C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1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132">
            <a:extLst>
              <a:ext uri="{FF2B5EF4-FFF2-40B4-BE49-F238E27FC236}">
                <a16:creationId xmlns:a16="http://schemas.microsoft.com/office/drawing/2014/main" xmlns="" id="{9AAD7F48-B678-4D91-A150-670A184D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2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71">
            <a:extLst>
              <a:ext uri="{FF2B5EF4-FFF2-40B4-BE49-F238E27FC236}">
                <a16:creationId xmlns:a16="http://schemas.microsoft.com/office/drawing/2014/main" xmlns="" id="{51B6D212-9223-499B-87E4-4817E31A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1"/>
            <a:ext cx="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xmlns="" id="{0759F0CF-AEBB-4EE5-B4CE-C5A6B673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5947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xmlns="" id="{3E4C3326-83FF-46EB-A534-C9128D1E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66105"/>
            <a:ext cx="4173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xmlns="" id="{888999D7-BE4D-4A37-AE2F-71BB2D86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1"/>
            <a:ext cx="103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9174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xmlns="" id="{6240E376-7CC2-48AC-A1BE-B28271A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3935413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tư</a:t>
            </a:r>
            <a:endParaRPr lang="en-US" altLang="en-US" sz="20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xmlns="" id="{71DC4B9E-229F-496E-96C9-94D6C67E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2835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xmlns="" id="{C016FA0F-6B33-4C5C-BB82-21699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363444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lăm</a:t>
            </a:r>
            <a:endParaRPr lang="en-US" altLang="en-US" sz="20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5" name="Text Box 343">
            <a:extLst>
              <a:ext uri="{FF2B5EF4-FFF2-40B4-BE49-F238E27FC236}">
                <a16:creationId xmlns:a16="http://schemas.microsoft.com/office/drawing/2014/main" xmlns="" id="{0B4E5699-52A4-4F22-B6E6-92CD182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97857"/>
            <a:ext cx="6705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2.</a:t>
            </a:r>
            <a:r>
              <a:rPr lang="vi-VN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35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6819" y="2003078"/>
            <a:ext cx="1809750" cy="693425"/>
            <a:chOff x="192" y="864"/>
            <a:chExt cx="1152" cy="366"/>
          </a:xfrm>
        </p:grpSpPr>
        <p:sp>
          <p:nvSpPr>
            <p:cNvPr id="6210" name="Text Box 8"/>
            <p:cNvSpPr txBox="1">
              <a:spLocks noChangeArrowheads="1"/>
            </p:cNvSpPr>
            <p:nvPr/>
          </p:nvSpPr>
          <p:spPr bwMode="auto">
            <a:xfrm>
              <a:off x="1056" y="921"/>
              <a:ext cx="28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211" name="Oval 9"/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212" name="Rectangle 10"/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88904" y="3973120"/>
            <a:ext cx="8758237" cy="552050"/>
            <a:chOff x="243" y="2352"/>
            <a:chExt cx="5517" cy="465"/>
          </a:xfrm>
        </p:grpSpPr>
        <p:grpSp>
          <p:nvGrpSpPr>
            <p:cNvPr id="6194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441"/>
              <a:chOff x="111" y="1344"/>
              <a:chExt cx="5517" cy="441"/>
            </a:xfrm>
          </p:grpSpPr>
          <p:sp>
            <p:nvSpPr>
              <p:cNvPr id="4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9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b)</a:t>
                </a:r>
              </a:p>
            </p:txBody>
          </p:sp>
          <p:sp>
            <p:nvSpPr>
              <p:cNvPr id="5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2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6203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4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2686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5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6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7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8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9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95" name="Text Box 29"/>
            <p:cNvSpPr txBox="1">
              <a:spLocks noChangeArrowheads="1"/>
            </p:cNvSpPr>
            <p:nvPr/>
          </p:nvSpPr>
          <p:spPr bwMode="auto">
            <a:xfrm>
              <a:off x="531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2681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96" name="Text Box 30"/>
            <p:cNvSpPr txBox="1">
              <a:spLocks noChangeArrowheads="1"/>
            </p:cNvSpPr>
            <p:nvPr/>
          </p:nvSpPr>
          <p:spPr bwMode="auto">
            <a:xfrm>
              <a:off x="1479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2682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97" name="Text Box 52"/>
            <p:cNvSpPr txBox="1">
              <a:spLocks noChangeArrowheads="1"/>
            </p:cNvSpPr>
            <p:nvPr/>
          </p:nvSpPr>
          <p:spPr bwMode="auto">
            <a:xfrm>
              <a:off x="2406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5003803" y="3962401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2684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133350" y="3060698"/>
            <a:ext cx="8758238" cy="547687"/>
            <a:chOff x="192" y="1640"/>
            <a:chExt cx="5517" cy="460"/>
          </a:xfrm>
        </p:grpSpPr>
        <p:grpSp>
          <p:nvGrpSpPr>
            <p:cNvPr id="6163" name="Group 58"/>
            <p:cNvGrpSpPr>
              <a:grpSpLocks/>
            </p:cNvGrpSpPr>
            <p:nvPr/>
          </p:nvGrpSpPr>
          <p:grpSpPr bwMode="auto">
            <a:xfrm>
              <a:off x="192" y="1641"/>
              <a:ext cx="5517" cy="439"/>
              <a:chOff x="111" y="1344"/>
              <a:chExt cx="5517" cy="439"/>
            </a:xfrm>
          </p:grpSpPr>
          <p:sp>
            <p:nvSpPr>
              <p:cNvPr id="6166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7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6168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9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0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6171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latin typeface="Times New Roman" panose="02020603050405020304" pitchFamily="18" charset="0"/>
                  </a:rPr>
                  <a:t>1988</a:t>
                </a:r>
                <a:endParaRPr lang="en-US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2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3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4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5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6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7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64" name="Text Box 72"/>
            <p:cNvSpPr txBox="1">
              <a:spLocks noChangeArrowheads="1"/>
            </p:cNvSpPr>
            <p:nvPr/>
          </p:nvSpPr>
          <p:spPr bwMode="auto">
            <a:xfrm>
              <a:off x="486" y="164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1984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65" name="Text Box 73"/>
            <p:cNvSpPr txBox="1">
              <a:spLocks noChangeArrowheads="1"/>
            </p:cNvSpPr>
            <p:nvPr/>
          </p:nvSpPr>
          <p:spPr bwMode="auto">
            <a:xfrm>
              <a:off x="1431" y="166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1985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5027613" y="3048001"/>
            <a:ext cx="957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7962903" y="3048001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7573971" y="4986349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423028" y="3962401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2685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411163" y="1925172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54">
            <a:extLst>
              <a:ext uri="{FF2B5EF4-FFF2-40B4-BE49-F238E27FC236}">
                <a16:creationId xmlns:a16="http://schemas.microsoft.com/office/drawing/2014/main" xmlns="" id="{D9C16581-EC5B-4DC1-A883-45EA029B5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9" y="4000105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2683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81"/>
          <p:cNvGrpSpPr>
            <a:grpSpLocks/>
          </p:cNvGrpSpPr>
          <p:nvPr/>
        </p:nvGrpSpPr>
        <p:grpSpPr bwMode="auto">
          <a:xfrm>
            <a:off x="159546" y="4814876"/>
            <a:ext cx="8758237" cy="552050"/>
            <a:chOff x="243" y="2352"/>
            <a:chExt cx="5517" cy="465"/>
          </a:xfrm>
        </p:grpSpPr>
        <p:grpSp>
          <p:nvGrpSpPr>
            <p:cNvPr id="52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441"/>
              <a:chOff x="111" y="1344"/>
              <a:chExt cx="5517" cy="441"/>
            </a:xfrm>
          </p:grpSpPr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</a:rPr>
                  <a:t>)</a:t>
                </a:r>
                <a:endParaRPr lang="en-US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9517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531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9512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Text Box 30"/>
            <p:cNvSpPr txBox="1">
              <a:spLocks noChangeArrowheads="1"/>
            </p:cNvSpPr>
            <p:nvPr/>
          </p:nvSpPr>
          <p:spPr bwMode="auto">
            <a:xfrm>
              <a:off x="1479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406" y="2376"/>
              <a:ext cx="603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Times New Roman" panose="02020603050405020304" pitchFamily="18" charset="0"/>
                </a:rPr>
                <a:t>9514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9" name="Text Box 54"/>
          <p:cNvSpPr txBox="1">
            <a:spLocks noChangeArrowheads="1"/>
          </p:cNvSpPr>
          <p:nvPr/>
        </p:nvSpPr>
        <p:spPr bwMode="auto">
          <a:xfrm>
            <a:off x="6512721" y="4812181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9516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083968" y="4837864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9515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2109789" y="4841861"/>
            <a:ext cx="95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9513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3558382" y="3095489"/>
            <a:ext cx="957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20" grpId="0"/>
      <p:bldP spid="6221" grpId="0"/>
      <p:bldP spid="6226" grpId="0"/>
      <p:bldP spid="6227" grpId="0"/>
      <p:bldP spid="53" grpId="0"/>
      <p:bldP spid="69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4">
            <a:extLst>
              <a:ext uri="{FF2B5EF4-FFF2-40B4-BE49-F238E27FC236}">
                <a16:creationId xmlns:a16="http://schemas.microsoft.com/office/drawing/2014/main" xmlns="" id="{A6F74E81-3EE9-4EF5-B37B-FEB50B8FFE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7" y="434975"/>
            <a:ext cx="511492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15">
            <a:extLst>
              <a:ext uri="{FF2B5EF4-FFF2-40B4-BE49-F238E27FC236}">
                <a16:creationId xmlns:a16="http://schemas.microsoft.com/office/drawing/2014/main" xmlns="" id="{65612513-5ABF-4600-9E83-5320701E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946151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Thi đọc số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xmlns="" id="{C36458D8-0EF6-422E-AFB1-F6F1BBBA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595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1865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xmlns="" id="{8FC448A2-CC2D-4AF7-AC2B-ED7DFB905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7165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6548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xmlns="" id="{72DDDEF1-C050-4CFC-8F63-D9B35578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85951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3719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xmlns="" id="{F623D4F1-EBCC-476E-9BBF-4CED0AD7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3825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7555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xmlns="" id="{25F2E038-8D48-4D17-B7A2-022AAF86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9242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4721</a:t>
            </a:r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xmlns="" id="{728D137A-B958-4130-B911-65BFBC68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9384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2514</a:t>
            </a:r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xmlns="" id="{B6356EEE-617A-4A5B-8A14-A9A7E928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382270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9631</a:t>
            </a:r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xmlns="" id="{F318C166-A45B-4F2C-9608-9D087784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13189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3559</a:t>
            </a: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xmlns="" id="{549CB24C-BAC8-47CF-84F5-5AFF7818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394652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9999</a:t>
            </a:r>
          </a:p>
        </p:txBody>
      </p:sp>
      <p:pic>
        <p:nvPicPr>
          <p:cNvPr id="19492" name="Picture 36" descr="Entertainment-02-june">
            <a:extLst>
              <a:ext uri="{FF2B5EF4-FFF2-40B4-BE49-F238E27FC236}">
                <a16:creationId xmlns:a16="http://schemas.microsoft.com/office/drawing/2014/main" xmlns="" id="{57438CDE-A25F-4193-9FEA-2103938EA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1"/>
            <a:ext cx="190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25">
            <a:extLst>
              <a:ext uri="{FF2B5EF4-FFF2-40B4-BE49-F238E27FC236}">
                <a16:creationId xmlns:a16="http://schemas.microsoft.com/office/drawing/2014/main" xmlns="" id="{0A0ADEBA-3B60-4091-9280-419359D9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966" y="2641601"/>
            <a:ext cx="1066800" cy="685800"/>
          </a:xfrm>
          <a:prstGeom prst="ellipse">
            <a:avLst/>
          </a:prstGeom>
          <a:gradFill rotWithShape="1">
            <a:gsLst>
              <a:gs pos="0">
                <a:srgbClr val="F7FFF7"/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26">
            <a:extLst>
              <a:ext uri="{FF2B5EF4-FFF2-40B4-BE49-F238E27FC236}">
                <a16:creationId xmlns:a16="http://schemas.microsoft.com/office/drawing/2014/main" xmlns="" id="{3D885C81-02E3-41DC-8E1B-E2BCA608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728913"/>
            <a:ext cx="1066800" cy="685800"/>
          </a:xfrm>
          <a:prstGeom prst="ellipse">
            <a:avLst/>
          </a:prstGeom>
          <a:gradFill rotWithShape="1">
            <a:gsLst>
              <a:gs pos="0">
                <a:srgbClr val="808000"/>
              </a:gs>
              <a:gs pos="50000">
                <a:srgbClr val="D7D7AE"/>
              </a:gs>
              <a:gs pos="100000">
                <a:srgbClr val="8080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B796BDC2-2AF3-487E-BEAF-EAE16DF8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2787651"/>
            <a:ext cx="1066800" cy="685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50000">
                <a:srgbClr val="E3C6E3"/>
              </a:gs>
              <a:gs pos="100000">
                <a:srgbClr val="80008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xmlns="" id="{0647B9AE-2A19-460C-BD68-C1AB27D9B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3762376"/>
            <a:ext cx="1066800" cy="685800"/>
          </a:xfrm>
          <a:prstGeom prst="ellipse">
            <a:avLst/>
          </a:prstGeom>
          <a:gradFill rotWithShape="1">
            <a:gsLst>
              <a:gs pos="0">
                <a:srgbClr val="9A9A00"/>
              </a:gs>
              <a:gs pos="50000">
                <a:srgbClr val="FFFF00"/>
              </a:gs>
              <a:gs pos="100000">
                <a:srgbClr val="9A9A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xmlns="" id="{E1CEB868-FB8C-4523-A918-37C132F8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795713"/>
            <a:ext cx="1066800" cy="6858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D89E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Oval 30">
            <a:extLst>
              <a:ext uri="{FF2B5EF4-FFF2-40B4-BE49-F238E27FC236}">
                <a16:creationId xmlns:a16="http://schemas.microsoft.com/office/drawing/2014/main" xmlns="" id="{41895715-F748-468E-83A0-F8AB07C0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900" y="3870663"/>
            <a:ext cx="1066800" cy="685800"/>
          </a:xfrm>
          <a:prstGeom prst="ellipse">
            <a:avLst/>
          </a:prstGeom>
          <a:gradFill rotWithShape="1">
            <a:gsLst>
              <a:gs pos="0">
                <a:srgbClr val="808000"/>
              </a:gs>
              <a:gs pos="50000">
                <a:srgbClr val="D7D7AE"/>
              </a:gs>
              <a:gs pos="100000">
                <a:srgbClr val="8080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9A575E4-350B-457F-BE14-316288F35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698625"/>
            <a:ext cx="1066800" cy="685800"/>
          </a:xfrm>
          <a:prstGeom prst="ellipse">
            <a:avLst/>
          </a:prstGeom>
          <a:gradFill rotWithShape="1">
            <a:gsLst>
              <a:gs pos="0">
                <a:srgbClr val="9A9A00"/>
              </a:gs>
              <a:gs pos="50000">
                <a:srgbClr val="FFFF00"/>
              </a:gs>
              <a:gs pos="100000">
                <a:srgbClr val="9A9A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8C68121-4680-4E7C-B4A8-8836D3E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297" y="1690687"/>
            <a:ext cx="1066800" cy="685800"/>
          </a:xfrm>
          <a:prstGeom prst="ellipse">
            <a:avLst/>
          </a:prstGeom>
          <a:gradFill rotWithShape="1">
            <a:gsLst>
              <a:gs pos="0">
                <a:srgbClr val="993366"/>
              </a:gs>
              <a:gs pos="50000">
                <a:srgbClr val="EFDFE7"/>
              </a:gs>
              <a:gs pos="100000">
                <a:srgbClr val="993366"/>
              </a:gs>
            </a:gsLst>
            <a:lin ang="5400000" scaled="1"/>
          </a:gra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BE8B501-8429-4EF9-884C-7FFFCF1F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712913"/>
            <a:ext cx="1066800" cy="6858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D89E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3" grpId="0"/>
      <p:bldP spid="19474" grpId="0"/>
      <p:bldP spid="19475" grpId="0"/>
      <p:bldP spid="19476" grpId="0"/>
      <p:bldP spid="19477" grpId="0"/>
      <p:bldP spid="19487" grpId="0"/>
      <p:bldP spid="19488" grpId="0"/>
      <p:bldP spid="19489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303E0EC-7114-41F3-AC40-D6741C2C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37469" cy="685800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CD3E4203-45EC-4DFE-B049-D9C7DFD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4" y="685800"/>
            <a:ext cx="8179549" cy="26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13">
            <a:extLst>
              <a:ext uri="{FF2B5EF4-FFF2-40B4-BE49-F238E27FC236}">
                <a16:creationId xmlns:a16="http://schemas.microsoft.com/office/drawing/2014/main" xmlns="" id="{9A7773E5-F87D-4369-BBFD-D490DD50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53" y="5638741"/>
            <a:ext cx="3299181" cy="1246647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9420DFB-5610-4071-AEE9-88865986F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65" y="3768093"/>
            <a:ext cx="1571807" cy="31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5"/>
    </mc:Choice>
    <mc:Fallback xmlns="">
      <p:transition spd="slow" advTm="1755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cc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3"/>
            <a:ext cx="1371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4"/>
          <p:cNvSpPr>
            <a:spLocks noChangeArrowheads="1"/>
          </p:cNvSpPr>
          <p:nvPr/>
        </p:nvSpPr>
        <p:spPr bwMode="ltGray">
          <a:xfrm rot="5400000" flipH="1">
            <a:off x="-1028700" y="1257300"/>
            <a:ext cx="3429000" cy="457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6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877" y="10956"/>
                </a:moveTo>
                <a:cubicBezTo>
                  <a:pt x="9868" y="10905"/>
                  <a:pt x="9864" y="10852"/>
                  <a:pt x="9864" y="10800"/>
                </a:cubicBezTo>
                <a:cubicBezTo>
                  <a:pt x="9864" y="10283"/>
                  <a:pt x="10283" y="9864"/>
                  <a:pt x="10800" y="9864"/>
                </a:cubicBezTo>
                <a:cubicBezTo>
                  <a:pt x="11316" y="9864"/>
                  <a:pt x="11736" y="10283"/>
                  <a:pt x="11736" y="10800"/>
                </a:cubicBezTo>
                <a:cubicBezTo>
                  <a:pt x="11736" y="10852"/>
                  <a:pt x="11731" y="10905"/>
                  <a:pt x="11722" y="10956"/>
                </a:cubicBezTo>
                <a:lnTo>
                  <a:pt x="21447" y="12611"/>
                </a:lnTo>
                <a:cubicBezTo>
                  <a:pt x="21548" y="12012"/>
                  <a:pt x="21600" y="1140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06"/>
                  <a:pt x="51" y="12012"/>
                  <a:pt x="152" y="12611"/>
                </a:cubicBezTo>
                <a:lnTo>
                  <a:pt x="9877" y="10956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ltGray">
          <a:xfrm rot="5266782">
            <a:off x="-857250" y="1377951"/>
            <a:ext cx="3771900" cy="43434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4600" y="2227015"/>
            <a:ext cx="838200" cy="519606"/>
            <a:chOff x="2078" y="1439"/>
            <a:chExt cx="1615" cy="2101"/>
          </a:xfrm>
        </p:grpSpPr>
        <p:sp>
          <p:nvSpPr>
            <p:cNvPr id="12318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9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gray">
            <a:xfrm>
              <a:off x="2255" y="1440"/>
              <a:ext cx="501" cy="2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21" name="Oval 10"/>
            <p:cNvSpPr>
              <a:spLocks noChangeArrowheads="1"/>
            </p:cNvSpPr>
            <p:nvPr/>
          </p:nvSpPr>
          <p:spPr bwMode="gray">
            <a:xfrm>
              <a:off x="2254" y="1439"/>
              <a:ext cx="501" cy="210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gray">
            <a:xfrm>
              <a:off x="2338" y="1440"/>
              <a:ext cx="1095" cy="2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gray">
            <a:xfrm>
              <a:off x="2337" y="1439"/>
              <a:ext cx="1096" cy="2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3054989"/>
            <a:ext cx="762000" cy="519636"/>
            <a:chOff x="2078" y="1267"/>
            <a:chExt cx="1615" cy="2442"/>
          </a:xfrm>
        </p:grpSpPr>
        <p:sp>
          <p:nvSpPr>
            <p:cNvPr id="12312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3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gray">
            <a:xfrm>
              <a:off x="2253" y="1267"/>
              <a:ext cx="551" cy="24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gray">
            <a:xfrm>
              <a:off x="2254" y="1268"/>
              <a:ext cx="551" cy="244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gray">
            <a:xfrm>
              <a:off x="2337" y="1267"/>
              <a:ext cx="1097" cy="24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17" name="Oval 19"/>
            <p:cNvSpPr>
              <a:spLocks noChangeArrowheads="1"/>
            </p:cNvSpPr>
            <p:nvPr/>
          </p:nvSpPr>
          <p:spPr bwMode="gray">
            <a:xfrm>
              <a:off x="2337" y="1268"/>
              <a:ext cx="1096" cy="244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43203" y="3751040"/>
            <a:ext cx="765175" cy="519561"/>
            <a:chOff x="2078" y="1331"/>
            <a:chExt cx="1615" cy="2313"/>
          </a:xfrm>
        </p:grpSpPr>
        <p:sp>
          <p:nvSpPr>
            <p:cNvPr id="12306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gray">
            <a:xfrm>
              <a:off x="2256" y="1331"/>
              <a:ext cx="548" cy="23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gray">
            <a:xfrm>
              <a:off x="2254" y="1332"/>
              <a:ext cx="548" cy="2312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gray">
            <a:xfrm>
              <a:off x="2336" y="1331"/>
              <a:ext cx="1096" cy="23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11" name="Oval 26"/>
            <p:cNvSpPr>
              <a:spLocks noChangeArrowheads="1"/>
            </p:cNvSpPr>
            <p:nvPr/>
          </p:nvSpPr>
          <p:spPr bwMode="gray">
            <a:xfrm>
              <a:off x="2337" y="1332"/>
              <a:ext cx="1096" cy="2312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14603" y="4529735"/>
            <a:ext cx="715963" cy="519309"/>
            <a:chOff x="2078" y="1181"/>
            <a:chExt cx="1615" cy="2613"/>
          </a:xfrm>
        </p:grpSpPr>
        <p:sp>
          <p:nvSpPr>
            <p:cNvPr id="12300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1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gray">
            <a:xfrm>
              <a:off x="2253" y="1181"/>
              <a:ext cx="586" cy="26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03" name="Oval 31"/>
            <p:cNvSpPr>
              <a:spLocks noChangeArrowheads="1"/>
            </p:cNvSpPr>
            <p:nvPr/>
          </p:nvSpPr>
          <p:spPr bwMode="gray">
            <a:xfrm>
              <a:off x="2254" y="1181"/>
              <a:ext cx="586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gray">
            <a:xfrm>
              <a:off x="2336" y="1181"/>
              <a:ext cx="1096" cy="26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05" name="Oval 33"/>
            <p:cNvSpPr>
              <a:spLocks noChangeArrowheads="1"/>
            </p:cNvSpPr>
            <p:nvPr/>
          </p:nvSpPr>
          <p:spPr bwMode="gray">
            <a:xfrm>
              <a:off x="2337" y="1181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2297" name="Picture 34" descr="Copy of VictorianIndbl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1" y="1746251"/>
            <a:ext cx="3000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6" descr="0F917B4CD3754ECA9C488848EFED51E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3200401"/>
            <a:ext cx="1524000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7923B6-20EE-4EE8-863C-94A139480CB4}"/>
              </a:ext>
            </a:extLst>
          </p:cNvPr>
          <p:cNvSpPr/>
          <p:nvPr/>
        </p:nvSpPr>
        <p:spPr>
          <a:xfrm>
            <a:off x="1912273" y="1189931"/>
            <a:ext cx="7183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32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32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97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58E28E3C-0D4B-4A9D-890B-34D18451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639889"/>
            <a:ext cx="4679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89" name="Group 41">
            <a:extLst>
              <a:ext uri="{FF2B5EF4-FFF2-40B4-BE49-F238E27FC236}">
                <a16:creationId xmlns:a16="http://schemas.microsoft.com/office/drawing/2014/main" xmlns="" id="{C69D0DF7-534B-4D82-9809-1AFB22DA879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9962840"/>
              </p:ext>
            </p:extLst>
          </p:nvPr>
        </p:nvGraphicFramePr>
        <p:xfrm>
          <a:off x="504033" y="2514602"/>
          <a:ext cx="8135937" cy="2952751"/>
        </p:xfrm>
        <a:graphic>
          <a:graphicData uri="http://schemas.openxmlformats.org/drawingml/2006/table">
            <a:tbl>
              <a:tblPr/>
              <a:tblGrid>
                <a:gridCol w="6048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79" name="Rectangle 31">
            <a:extLst>
              <a:ext uri="{FF2B5EF4-FFF2-40B4-BE49-F238E27FC236}">
                <a16:creationId xmlns:a16="http://schemas.microsoft.com/office/drawing/2014/main" xmlns="" id="{7ADC773E-6A7D-454A-A660-06EF9171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76602"/>
            <a:ext cx="4339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xmlns="" id="{B76EDA39-B53F-4C04-99C3-04591203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352801"/>
            <a:ext cx="865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xmlns="" id="{81569127-64EA-4CF9-AC1B-B6333A81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800601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2" name="Rectangle 34">
            <a:extLst>
              <a:ext uri="{FF2B5EF4-FFF2-40B4-BE49-F238E27FC236}">
                <a16:creationId xmlns:a16="http://schemas.microsoft.com/office/drawing/2014/main" xmlns="" id="{11E71F18-ABA6-4AF2-9596-4E6A1DC6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038602"/>
            <a:ext cx="3387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xmlns="" id="{68D88D18-DDBB-4713-B27C-51CBE0E3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7" y="4800602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xmlns="" id="{C4499AE4-50F4-4FBB-92C3-37AA2FD0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7" y="4114802"/>
            <a:ext cx="800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  <a:endParaRPr lang="vi-VN" altLang="vi-VN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xmlns="" id="{669620DD-0F84-4246-9E79-91EA9342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590801"/>
            <a:ext cx="1873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xmlns="" id="{FE29493D-D4A6-4DC7-A563-13219D8E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667001"/>
            <a:ext cx="1871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14601" y="304800"/>
            <a:ext cx="4191000" cy="133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  <p:bldP spid="2079" grpId="0"/>
      <p:bldP spid="2079" grpId="1"/>
      <p:bldP spid="2080" grpId="0"/>
      <p:bldP spid="2080" grpId="1"/>
      <p:bldP spid="2081" grpId="0"/>
      <p:bldP spid="2081" grpId="1"/>
      <p:bldP spid="2082" grpId="0"/>
      <p:bldP spid="2082" grpId="1"/>
      <p:bldP spid="2083" grpId="0"/>
      <p:bldP spid="2083" grpId="1"/>
      <p:bldP spid="2084" grpId="0" build="allAtOnce"/>
      <p:bldP spid="2084" grpId="1" build="allAtOnce"/>
      <p:bldP spid="2087" grpId="0"/>
      <p:bldP spid="2087" grpId="1"/>
      <p:bldP spid="2088" grpId="0"/>
      <p:bldP spid="20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94"/>
            <a:ext cx="9143998" cy="52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718458" y="1605005"/>
            <a:ext cx="62537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2700" b="1" i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ngày </a:t>
            </a:r>
            <a:r>
              <a:rPr lang="en-US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17</a:t>
            </a:r>
            <a:r>
              <a:rPr lang="vi-VN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 tháng </a:t>
            </a:r>
            <a:r>
              <a:rPr lang="en-US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1</a:t>
            </a:r>
            <a:r>
              <a:rPr lang="vi-VN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 năm 202</a:t>
            </a:r>
            <a:r>
              <a:rPr lang="en-US" altLang="en-US" sz="2700" b="1" i="0" dirty="0">
                <a:solidFill>
                  <a:prstClr val="white"/>
                </a:solidFill>
                <a:latin typeface="HP001 4 hàng" panose="020B0603050302020204" pitchFamily="34" charset="0"/>
              </a:rPr>
              <a:t>2</a:t>
            </a:r>
            <a:endParaRPr lang="vi-VN" altLang="en-US" sz="2700" b="1" i="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474473" y="2133602"/>
            <a:ext cx="36004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i="0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  <a:endParaRPr lang="vi-VN" altLang="en-US" sz="2700" b="1" i="0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3E9CF592-E187-43A3-AD02-8F463236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2" y="2645272"/>
            <a:ext cx="33739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bốn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8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04800" y="787400"/>
            <a:ext cx="8839200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Yêu 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cần 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Rockwell"/>
                <a:cs typeface="Arial" charset="0"/>
              </a:rPr>
              <a:t> </a:t>
            </a:r>
          </a:p>
          <a:p>
            <a:pPr defTabSz="4572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 biết các số có 4 chữ số( các chữ số đều khác 0)</a:t>
            </a:r>
          </a:p>
          <a:p>
            <a:pPr defTabSz="4572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đầu biết đọc viết  các số có 4 chữ số và nhận ra giá trị của các chữ số. Theo vị trí của nó ở từng hàng.</a:t>
            </a:r>
          </a:p>
          <a:p>
            <a:pPr defTabSz="4572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đầu nhận ra thứ tự của các số trong nhóm các số có 4 chữ số( tron trường hợp đơn giản)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Rèn kĩ năng đọc viết các số có 4 chữ số</a:t>
            </a:r>
            <a:endParaRPr lang="pt-BR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xmlns="" id="{585B4DC7-4EED-40FC-B75F-B7F7CDD3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0" y="358775"/>
            <a:ext cx="7127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97" name="Group 725">
            <a:extLst>
              <a:ext uri="{FF2B5EF4-FFF2-40B4-BE49-F238E27FC236}">
                <a16:creationId xmlns:a16="http://schemas.microsoft.com/office/drawing/2014/main" xmlns="" id="{AB1071B4-7E90-47D9-B0E1-337874DEEB0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52415" y="1587502"/>
          <a:ext cx="3527425" cy="3436305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88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5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246" name="Text Box 145">
            <a:extLst>
              <a:ext uri="{FF2B5EF4-FFF2-40B4-BE49-F238E27FC236}">
                <a16:creationId xmlns:a16="http://schemas.microsoft.com/office/drawing/2014/main" xmlns="" id="{B1AECD2E-925A-49FC-950B-F3679F8F9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2" y="1547814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1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47" name="Text Box 146">
            <a:extLst>
              <a:ext uri="{FF2B5EF4-FFF2-40B4-BE49-F238E27FC236}">
                <a16:creationId xmlns:a16="http://schemas.microsoft.com/office/drawing/2014/main" xmlns="" id="{CBA1B84E-BFA1-4E1B-8F03-67C485D9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7" y="1879602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2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48" name="Text Box 147">
            <a:extLst>
              <a:ext uri="{FF2B5EF4-FFF2-40B4-BE49-F238E27FC236}">
                <a16:creationId xmlns:a16="http://schemas.microsoft.com/office/drawing/2014/main" xmlns="" id="{CEAEF52E-7D68-4DE9-BDA7-693E0FF9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7" y="2193926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3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49" name="Text Box 148">
            <a:extLst>
              <a:ext uri="{FF2B5EF4-FFF2-40B4-BE49-F238E27FC236}">
                <a16:creationId xmlns:a16="http://schemas.microsoft.com/office/drawing/2014/main" xmlns="" id="{DB78C4F0-EE60-45E3-9A67-E743D8A6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2525713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4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0" name="Text Box 149">
            <a:extLst>
              <a:ext uri="{FF2B5EF4-FFF2-40B4-BE49-F238E27FC236}">
                <a16:creationId xmlns:a16="http://schemas.microsoft.com/office/drawing/2014/main" xmlns="" id="{ED0CF339-A45F-408B-8384-95240F17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7" y="2898777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5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1" name="Text Box 150">
            <a:extLst>
              <a:ext uri="{FF2B5EF4-FFF2-40B4-BE49-F238E27FC236}">
                <a16:creationId xmlns:a16="http://schemas.microsoft.com/office/drawing/2014/main" xmlns="" id="{C12207F2-E0A7-4718-AC90-D1070385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7" y="3289301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6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2" name="Text Box 151">
            <a:extLst>
              <a:ext uri="{FF2B5EF4-FFF2-40B4-BE49-F238E27FC236}">
                <a16:creationId xmlns:a16="http://schemas.microsoft.com/office/drawing/2014/main" xmlns="" id="{273B47F5-64AE-4D11-8E76-CB15DE75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7" y="3575051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7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3" name="Text Box 152">
            <a:extLst>
              <a:ext uri="{FF2B5EF4-FFF2-40B4-BE49-F238E27FC236}">
                <a16:creationId xmlns:a16="http://schemas.microsoft.com/office/drawing/2014/main" xmlns="" id="{4EEEAA43-58B7-4776-8407-00F855B8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905252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8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4" name="Text Box 153">
            <a:extLst>
              <a:ext uri="{FF2B5EF4-FFF2-40B4-BE49-F238E27FC236}">
                <a16:creationId xmlns:a16="http://schemas.microsoft.com/office/drawing/2014/main" xmlns="" id="{AB10AD40-3F57-46C3-9BD0-A33A743D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4283077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9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5" name="Text Box 154">
            <a:extLst>
              <a:ext uri="{FF2B5EF4-FFF2-40B4-BE49-F238E27FC236}">
                <a16:creationId xmlns:a16="http://schemas.microsoft.com/office/drawing/2014/main" xmlns="" id="{C76DAC08-97CB-4423-96A7-BFC8066A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5" y="4684714"/>
            <a:ext cx="574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10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5256" name="Text Box 155">
            <a:extLst>
              <a:ext uri="{FF2B5EF4-FFF2-40B4-BE49-F238E27FC236}">
                <a16:creationId xmlns:a16="http://schemas.microsoft.com/office/drawing/2014/main" xmlns="" id="{60F862D9-3E7F-44F2-A0AD-26BB096D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7" y="5065714"/>
            <a:ext cx="582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10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57" name="Text Box 156">
            <a:extLst>
              <a:ext uri="{FF2B5EF4-FFF2-40B4-BE49-F238E27FC236}">
                <a16:creationId xmlns:a16="http://schemas.microsoft.com/office/drawing/2014/main" xmlns="" id="{CC53A767-FC90-4FE2-AB5D-052C9E84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7" y="5048252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9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58" name="Text Box 157">
            <a:extLst>
              <a:ext uri="{FF2B5EF4-FFF2-40B4-BE49-F238E27FC236}">
                <a16:creationId xmlns:a16="http://schemas.microsoft.com/office/drawing/2014/main" xmlns="" id="{73D964DA-1EC7-414A-B645-2DD75BDF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5035552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8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59" name="Text Box 158">
            <a:extLst>
              <a:ext uri="{FF2B5EF4-FFF2-40B4-BE49-F238E27FC236}">
                <a16:creationId xmlns:a16="http://schemas.microsoft.com/office/drawing/2014/main" xmlns="" id="{F7B1D1B5-F54F-4DAD-AA99-8AB93EFB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7" y="5035552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7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0" name="Text Box 159">
            <a:extLst>
              <a:ext uri="{FF2B5EF4-FFF2-40B4-BE49-F238E27FC236}">
                <a16:creationId xmlns:a16="http://schemas.microsoft.com/office/drawing/2014/main" xmlns="" id="{97EC150E-361E-4095-9A39-9C6C75F5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2" y="5048252"/>
            <a:ext cx="36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6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1" name="Text Box 160">
            <a:extLst>
              <a:ext uri="{FF2B5EF4-FFF2-40B4-BE49-F238E27FC236}">
                <a16:creationId xmlns:a16="http://schemas.microsoft.com/office/drawing/2014/main" xmlns="" id="{CF876EFB-515A-41F0-9BEA-F7CD50D0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7" y="5021264"/>
            <a:ext cx="366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5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2" name="Text Box 161">
            <a:extLst>
              <a:ext uri="{FF2B5EF4-FFF2-40B4-BE49-F238E27FC236}">
                <a16:creationId xmlns:a16="http://schemas.microsoft.com/office/drawing/2014/main" xmlns="" id="{8DDD394F-791B-494A-8139-7F8D6FFB6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5048252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4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3" name="Text Box 162">
            <a:extLst>
              <a:ext uri="{FF2B5EF4-FFF2-40B4-BE49-F238E27FC236}">
                <a16:creationId xmlns:a16="http://schemas.microsoft.com/office/drawing/2014/main" xmlns="" id="{046F522C-C499-4B31-8B65-D72CDC67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90" y="5035552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3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4" name="Text Box 163">
            <a:extLst>
              <a:ext uri="{FF2B5EF4-FFF2-40B4-BE49-F238E27FC236}">
                <a16:creationId xmlns:a16="http://schemas.microsoft.com/office/drawing/2014/main" xmlns="" id="{B76F6708-8B60-4D51-8044-86FD1234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5021264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2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5" name="Text Box 164">
            <a:extLst>
              <a:ext uri="{FF2B5EF4-FFF2-40B4-BE49-F238E27FC236}">
                <a16:creationId xmlns:a16="http://schemas.microsoft.com/office/drawing/2014/main" xmlns="" id="{A6E550A1-BF32-4CE3-A8EE-6F3C9FF9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035552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</a:rPr>
              <a:t>1</a:t>
            </a:r>
            <a:endParaRPr lang="vi-VN" altLang="vi-VN" sz="2400" b="1">
              <a:solidFill>
                <a:srgbClr val="FF3300"/>
              </a:solidFill>
            </a:endParaRPr>
          </a:p>
        </p:txBody>
      </p:sp>
      <p:sp>
        <p:nvSpPr>
          <p:cNvPr id="5266" name="Oval 165">
            <a:extLst>
              <a:ext uri="{FF2B5EF4-FFF2-40B4-BE49-F238E27FC236}">
                <a16:creationId xmlns:a16="http://schemas.microsoft.com/office/drawing/2014/main" xmlns="" id="{6A7AA1D3-74D7-4A1A-86F8-768BD3CF8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40" y="6021389"/>
            <a:ext cx="287337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1200"/>
          </a:p>
        </p:txBody>
      </p:sp>
      <p:sp>
        <p:nvSpPr>
          <p:cNvPr id="3768" name="Text Box 696">
            <a:extLst>
              <a:ext uri="{FF2B5EF4-FFF2-40B4-BE49-F238E27FC236}">
                <a16:creationId xmlns:a16="http://schemas.microsoft.com/office/drawing/2014/main" xmlns="" id="{C0CDADB2-50C7-4F07-9525-7B3DF560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90" y="1562100"/>
            <a:ext cx="5081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800" b="1" dirty="0" err="1"/>
              <a:t>Tấm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bìa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bao </a:t>
            </a:r>
            <a:r>
              <a:rPr lang="en-US" altLang="vi-VN" sz="2800" b="1" dirty="0" err="1"/>
              <a:t>nhiêu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cột</a:t>
            </a:r>
            <a:r>
              <a:rPr lang="en-US" altLang="vi-VN" sz="2800" b="1" dirty="0"/>
              <a:t> ?</a:t>
            </a:r>
            <a:endParaRPr lang="vi-VN" altLang="vi-VN" sz="2400" b="1" dirty="0"/>
          </a:p>
        </p:txBody>
      </p:sp>
      <p:sp>
        <p:nvSpPr>
          <p:cNvPr id="3769" name="Text Box 697">
            <a:extLst>
              <a:ext uri="{FF2B5EF4-FFF2-40B4-BE49-F238E27FC236}">
                <a16:creationId xmlns:a16="http://schemas.microsoft.com/office/drawing/2014/main" xmlns="" id="{6C8C8EAE-D35D-42A7-BD9E-79F037D7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4" y="2308226"/>
            <a:ext cx="1449387" cy="584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highlight>
                  <a:srgbClr val="FFFF00"/>
                </a:highlight>
              </a:rPr>
              <a:t>10 </a:t>
            </a:r>
            <a:r>
              <a:rPr lang="en-US" altLang="vi-VN" b="1" dirty="0" err="1">
                <a:highlight>
                  <a:srgbClr val="FFFF00"/>
                </a:highlight>
              </a:rPr>
              <a:t>cột</a:t>
            </a:r>
            <a:endParaRPr lang="vi-VN" altLang="vi-VN" b="1" dirty="0">
              <a:highlight>
                <a:srgbClr val="FFFF00"/>
              </a:highlight>
            </a:endParaRPr>
          </a:p>
        </p:txBody>
      </p:sp>
      <p:sp>
        <p:nvSpPr>
          <p:cNvPr id="3770" name="Text Box 698">
            <a:extLst>
              <a:ext uri="{FF2B5EF4-FFF2-40B4-BE49-F238E27FC236}">
                <a16:creationId xmlns:a16="http://schemas.microsoft.com/office/drawing/2014/main" xmlns="" id="{431EC146-BC6F-4E6F-9659-80EA7216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7" y="3124201"/>
            <a:ext cx="48609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/>
              <a:t>- </a:t>
            </a:r>
            <a:r>
              <a:rPr lang="en-US" altLang="vi-VN" sz="2800" b="1" dirty="0" err="1"/>
              <a:t>Mỗi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cột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bao </a:t>
            </a:r>
            <a:r>
              <a:rPr lang="en-US" altLang="vi-VN" sz="2800" b="1" dirty="0" err="1"/>
              <a:t>nhiêu</a:t>
            </a:r>
            <a:r>
              <a:rPr lang="en-US" altLang="vi-VN" sz="2800" b="1" dirty="0"/>
              <a:t> ô     </a:t>
            </a:r>
            <a:r>
              <a:rPr lang="en-US" altLang="vi-VN" sz="2800" b="1" dirty="0" err="1"/>
              <a:t>vuông</a:t>
            </a:r>
            <a:r>
              <a:rPr lang="en-US" altLang="vi-VN" sz="2800" b="1" dirty="0"/>
              <a:t> ?</a:t>
            </a:r>
            <a:endParaRPr lang="vi-VN" altLang="vi-VN" sz="2800" b="1" dirty="0"/>
          </a:p>
        </p:txBody>
      </p:sp>
      <p:sp>
        <p:nvSpPr>
          <p:cNvPr id="3771" name="Text Box 699">
            <a:extLst>
              <a:ext uri="{FF2B5EF4-FFF2-40B4-BE49-F238E27FC236}">
                <a16:creationId xmlns:a16="http://schemas.microsoft.com/office/drawing/2014/main" xmlns="" id="{65BFD792-5D27-432C-A9C1-1964222C0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5" y="4105275"/>
            <a:ext cx="22288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highlight>
                  <a:srgbClr val="FFFF00"/>
                </a:highlight>
              </a:rPr>
              <a:t>10 ô vuông</a:t>
            </a:r>
          </a:p>
        </p:txBody>
      </p:sp>
      <p:sp>
        <p:nvSpPr>
          <p:cNvPr id="3772" name="Text Box 700">
            <a:extLst>
              <a:ext uri="{FF2B5EF4-FFF2-40B4-BE49-F238E27FC236}">
                <a16:creationId xmlns:a16="http://schemas.microsoft.com/office/drawing/2014/main" xmlns="" id="{53BE8700-98A7-4F27-8232-C9E248EA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4729163"/>
            <a:ext cx="45005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/>
              <a:t>- Cả tấm bìa có tất cả bao nhiêu ô vuông ?</a:t>
            </a:r>
          </a:p>
        </p:txBody>
      </p:sp>
      <p:sp>
        <p:nvSpPr>
          <p:cNvPr id="3773" name="Text Box 701">
            <a:extLst>
              <a:ext uri="{FF2B5EF4-FFF2-40B4-BE49-F238E27FC236}">
                <a16:creationId xmlns:a16="http://schemas.microsoft.com/office/drawing/2014/main" xmlns="" id="{CFB1F5A5-BA1F-4027-9A88-A1072A82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909888"/>
            <a:ext cx="2449513" cy="52322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800">
                <a:solidFill>
                  <a:srgbClr val="FF0000"/>
                </a:solidFill>
              </a:rPr>
              <a:t>100 ô vuông</a:t>
            </a:r>
          </a:p>
        </p:txBody>
      </p:sp>
      <p:sp>
        <p:nvSpPr>
          <p:cNvPr id="3774" name="Line 702">
            <a:extLst>
              <a:ext uri="{FF2B5EF4-FFF2-40B4-BE49-F238E27FC236}">
                <a16:creationId xmlns:a16="http://schemas.microsoft.com/office/drawing/2014/main" xmlns="" id="{A6E876E3-DF1E-45D8-A59F-AFD198C0D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2950" y="1216026"/>
            <a:ext cx="15128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5" name="Text Box 703">
            <a:extLst>
              <a:ext uri="{FF2B5EF4-FFF2-40B4-BE49-F238E27FC236}">
                <a16:creationId xmlns:a16="http://schemas.microsoft.com/office/drawing/2014/main" xmlns="" id="{74C0CBE9-81C4-4A43-9D16-97DBAF1F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7" y="5905500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</a:rPr>
              <a:t>C</a:t>
            </a:r>
            <a:r>
              <a:rPr lang="vi-VN" altLang="vi-VN" sz="2800" b="1" dirty="0">
                <a:solidFill>
                  <a:srgbClr val="0000FF"/>
                </a:solidFill>
              </a:rPr>
              <a:t>ộ</a:t>
            </a:r>
            <a:r>
              <a:rPr lang="vi-VN" altLang="vi-VN" sz="2800" b="1" dirty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3776" name="Line 704">
            <a:extLst>
              <a:ext uri="{FF2B5EF4-FFF2-40B4-BE49-F238E27FC236}">
                <a16:creationId xmlns:a16="http://schemas.microsoft.com/office/drawing/2014/main" xmlns="" id="{6429ABF4-6F75-4BC9-9DC4-B7EFE1E1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752" y="5021265"/>
            <a:ext cx="1560513" cy="101917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7" name="Text Box 705">
            <a:extLst>
              <a:ext uri="{FF2B5EF4-FFF2-40B4-BE49-F238E27FC236}">
                <a16:creationId xmlns:a16="http://schemas.microsoft.com/office/drawing/2014/main" xmlns="" id="{17103C85-2E6B-41C5-B984-8A062D6C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931863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H</a:t>
            </a:r>
            <a:r>
              <a:rPr lang="vi-VN" altLang="vi-VN" sz="2400" b="1">
                <a:solidFill>
                  <a:srgbClr val="FF0000"/>
                </a:solidFill>
              </a:rPr>
              <a:t>ÀN</a:t>
            </a:r>
            <a:r>
              <a:rPr lang="en-US" altLang="vi-VN" sz="2400" b="1">
                <a:solidFill>
                  <a:srgbClr val="FF0000"/>
                </a:solidFill>
              </a:rPr>
              <a:t>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" grpId="0"/>
      <p:bldP spid="3769" grpId="0" animBg="1"/>
      <p:bldP spid="3770" grpId="0"/>
      <p:bldP spid="3771" grpId="0" animBg="1"/>
      <p:bldP spid="3772" grpId="0"/>
      <p:bldP spid="3773" grpId="0" animBg="1"/>
      <p:bldP spid="3775" grpId="0"/>
      <p:bldP spid="37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7" name="Group 1013">
            <a:extLst>
              <a:ext uri="{FF2B5EF4-FFF2-40B4-BE49-F238E27FC236}">
                <a16:creationId xmlns:a16="http://schemas.microsoft.com/office/drawing/2014/main" xmlns="" id="{05C6F7BB-F3B4-4B77-BC39-25DA9969239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420939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4" name="Group 1270">
            <a:extLst>
              <a:ext uri="{FF2B5EF4-FFF2-40B4-BE49-F238E27FC236}">
                <a16:creationId xmlns:a16="http://schemas.microsoft.com/office/drawing/2014/main" xmlns="" id="{8848841B-4F58-4BA6-9B1B-DF809027E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73262"/>
              </p:ext>
            </p:extLst>
          </p:nvPr>
        </p:nvGraphicFramePr>
        <p:xfrm>
          <a:off x="2590800" y="2420939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657" name="Group 513">
            <a:extLst>
              <a:ext uri="{FF2B5EF4-FFF2-40B4-BE49-F238E27FC236}">
                <a16:creationId xmlns:a16="http://schemas.microsoft.com/office/drawing/2014/main" xmlns="" id="{7E4D9369-0D42-4CD4-9854-79807AFD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4097"/>
              </p:ext>
            </p:extLst>
          </p:nvPr>
        </p:nvGraphicFramePr>
        <p:xfrm>
          <a:off x="4775200" y="2438400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0" name="Group 1266">
            <a:extLst>
              <a:ext uri="{FF2B5EF4-FFF2-40B4-BE49-F238E27FC236}">
                <a16:creationId xmlns:a16="http://schemas.microsoft.com/office/drawing/2014/main" xmlns="" id="{6EAEDC2B-8FE0-435D-8391-0D95CD1918A6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1" name="Group 1267">
            <a:extLst>
              <a:ext uri="{FF2B5EF4-FFF2-40B4-BE49-F238E27FC236}">
                <a16:creationId xmlns:a16="http://schemas.microsoft.com/office/drawing/2014/main" xmlns="" id="{07E98221-39DF-42FF-8DFE-72E4CEEE9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95231"/>
              </p:ext>
            </p:extLst>
          </p:nvPr>
        </p:nvGraphicFramePr>
        <p:xfrm>
          <a:off x="2565400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2" name="Group 1268">
            <a:extLst>
              <a:ext uri="{FF2B5EF4-FFF2-40B4-BE49-F238E27FC236}">
                <a16:creationId xmlns:a16="http://schemas.microsoft.com/office/drawing/2014/main" xmlns="" id="{6D860FD8-684C-462A-BDCC-936AE08A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12351"/>
              </p:ext>
            </p:extLst>
          </p:nvPr>
        </p:nvGraphicFramePr>
        <p:xfrm>
          <a:off x="4775200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3" name="Group 1269">
            <a:extLst>
              <a:ext uri="{FF2B5EF4-FFF2-40B4-BE49-F238E27FC236}">
                <a16:creationId xmlns:a16="http://schemas.microsoft.com/office/drawing/2014/main" xmlns="" id="{C8761D70-0A6F-4377-AC47-4C4AACE15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38715"/>
              </p:ext>
            </p:extLst>
          </p:nvPr>
        </p:nvGraphicFramePr>
        <p:xfrm>
          <a:off x="6985000" y="381000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5" name="Group 1271">
            <a:extLst>
              <a:ext uri="{FF2B5EF4-FFF2-40B4-BE49-F238E27FC236}">
                <a16:creationId xmlns:a16="http://schemas.microsoft.com/office/drawing/2014/main" xmlns="" id="{516E8CEA-4DAB-4596-BADC-3D0F8B58A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56237"/>
              </p:ext>
            </p:extLst>
          </p:nvPr>
        </p:nvGraphicFramePr>
        <p:xfrm>
          <a:off x="6985000" y="2438400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416" name="Group 1272">
            <a:extLst>
              <a:ext uri="{FF2B5EF4-FFF2-40B4-BE49-F238E27FC236}">
                <a16:creationId xmlns:a16="http://schemas.microsoft.com/office/drawing/2014/main" xmlns="" id="{C4F3BE9A-CB55-4784-A149-F4E35583F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15327"/>
              </p:ext>
            </p:extLst>
          </p:nvPr>
        </p:nvGraphicFramePr>
        <p:xfrm>
          <a:off x="355600" y="4448675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282" name="Group 1138">
            <a:extLst>
              <a:ext uri="{FF2B5EF4-FFF2-40B4-BE49-F238E27FC236}">
                <a16:creationId xmlns:a16="http://schemas.microsoft.com/office/drawing/2014/main" xmlns="" id="{9C2315FD-B17B-420C-847B-210D41F20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07030"/>
              </p:ext>
            </p:extLst>
          </p:nvPr>
        </p:nvGraphicFramePr>
        <p:xfrm>
          <a:off x="2555875" y="4448675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405" name="Text Box 1261">
            <a:extLst>
              <a:ext uri="{FF2B5EF4-FFF2-40B4-BE49-F238E27FC236}">
                <a16:creationId xmlns:a16="http://schemas.microsoft.com/office/drawing/2014/main" xmlns="" id="{C19CE323-69BB-4888-B23C-3276C884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365625"/>
            <a:ext cx="424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/>
              <a:t> </a:t>
            </a:r>
            <a:r>
              <a:rPr lang="en-US" altLang="vi-VN" sz="2800" b="1"/>
              <a:t>Có bao nhiêu tấm bìa ?</a:t>
            </a:r>
          </a:p>
        </p:txBody>
      </p:sp>
      <p:sp>
        <p:nvSpPr>
          <p:cNvPr id="7406" name="Text Box 1262">
            <a:extLst>
              <a:ext uri="{FF2B5EF4-FFF2-40B4-BE49-F238E27FC236}">
                <a16:creationId xmlns:a16="http://schemas.microsoft.com/office/drawing/2014/main" xmlns="" id="{62A7F607-0E1E-4439-B887-15362605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47" y="4834437"/>
            <a:ext cx="2684462" cy="523220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bg1"/>
                </a:solidFill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</a:rPr>
              <a:t> 10 </a:t>
            </a:r>
            <a:r>
              <a:rPr lang="en-US" altLang="vi-VN" sz="2800" b="1" dirty="0" err="1">
                <a:solidFill>
                  <a:schemeClr val="bg1"/>
                </a:solidFill>
              </a:rPr>
              <a:t>tấm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bìa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  <p:sp>
        <p:nvSpPr>
          <p:cNvPr id="7407" name="Text Box 1263">
            <a:extLst>
              <a:ext uri="{FF2B5EF4-FFF2-40B4-BE49-F238E27FC236}">
                <a16:creationId xmlns:a16="http://schemas.microsoft.com/office/drawing/2014/main" xmlns="" id="{FDFE9C55-1BE8-4DA9-BA83-2A4EB544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5408139"/>
            <a:ext cx="457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/>
              <a:t>-</a:t>
            </a:r>
            <a:r>
              <a:rPr lang="en-US" altLang="vi-VN" sz="2800" b="1" dirty="0" err="1"/>
              <a:t>Vậy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tất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cả</a:t>
            </a:r>
            <a:r>
              <a:rPr lang="en-US" altLang="vi-VN" sz="2800" b="1" dirty="0"/>
              <a:t> bao </a:t>
            </a:r>
            <a:r>
              <a:rPr lang="en-US" altLang="vi-VN" sz="2800" b="1" dirty="0" err="1"/>
              <a:t>nhiêu</a:t>
            </a:r>
            <a:r>
              <a:rPr lang="en-US" altLang="vi-VN" sz="2800" b="1" dirty="0"/>
              <a:t> ô </a:t>
            </a:r>
            <a:r>
              <a:rPr lang="en-US" altLang="vi-VN" sz="2800" b="1" dirty="0" err="1"/>
              <a:t>vuông</a:t>
            </a:r>
            <a:r>
              <a:rPr lang="en-US" altLang="vi-VN" sz="2800" b="1" dirty="0"/>
              <a:t> ?</a:t>
            </a:r>
          </a:p>
        </p:txBody>
      </p:sp>
      <p:sp>
        <p:nvSpPr>
          <p:cNvPr id="7408" name="Text Box 1264">
            <a:extLst>
              <a:ext uri="{FF2B5EF4-FFF2-40B4-BE49-F238E27FC236}">
                <a16:creationId xmlns:a16="http://schemas.microsoft.com/office/drawing/2014/main" xmlns="" id="{FFDEA8D3-E3A1-45E1-8327-B47B95A8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911" y="6277475"/>
            <a:ext cx="4102100" cy="523220"/>
          </a:xfrm>
          <a:prstGeom prst="rect">
            <a:avLst/>
          </a:prstGeom>
          <a:solidFill>
            <a:srgbClr val="3333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bg1"/>
                </a:solidFill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tất</a:t>
            </a:r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</a:rPr>
              <a:t>cả</a:t>
            </a:r>
            <a:r>
              <a:rPr lang="en-US" altLang="vi-VN" sz="16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>
                <a:solidFill>
                  <a:schemeClr val="bg1"/>
                </a:solidFill>
              </a:rPr>
              <a:t>1000 ô </a:t>
            </a:r>
            <a:r>
              <a:rPr lang="en-US" altLang="vi-VN" sz="2800" b="1" dirty="0" err="1">
                <a:solidFill>
                  <a:schemeClr val="bg1"/>
                </a:solidFill>
              </a:rPr>
              <a:t>vuông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5" grpId="0"/>
      <p:bldP spid="7405" grpId="1"/>
      <p:bldP spid="7406" grpId="0" animBg="1"/>
      <p:bldP spid="7407" grpId="0"/>
      <p:bldP spid="7407" grpId="1"/>
      <p:bldP spid="74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Group 4">
            <a:extLst>
              <a:ext uri="{FF2B5EF4-FFF2-40B4-BE49-F238E27FC236}">
                <a16:creationId xmlns:a16="http://schemas.microsoft.com/office/drawing/2014/main" xmlns="" id="{B2F8CE40-3715-4905-BC63-2D34BDCC0667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319" name="Group 127">
            <a:extLst>
              <a:ext uri="{FF2B5EF4-FFF2-40B4-BE49-F238E27FC236}">
                <a16:creationId xmlns:a16="http://schemas.microsoft.com/office/drawing/2014/main" xmlns="" id="{1627A675-639D-406E-AF6F-F4692FC58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5697"/>
              </p:ext>
            </p:extLst>
          </p:nvPr>
        </p:nvGraphicFramePr>
        <p:xfrm>
          <a:off x="4724400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442" name="Group 250">
            <a:extLst>
              <a:ext uri="{FF2B5EF4-FFF2-40B4-BE49-F238E27FC236}">
                <a16:creationId xmlns:a16="http://schemas.microsoft.com/office/drawing/2014/main" xmlns="" id="{84E1F0A7-2BB6-49D5-A3F5-E45B517743CA}"/>
              </a:ext>
            </a:extLst>
          </p:cNvPr>
          <p:cNvGraphicFramePr>
            <a:graphicFrameLocks noGrp="1"/>
          </p:cNvGraphicFramePr>
          <p:nvPr/>
        </p:nvGraphicFramePr>
        <p:xfrm>
          <a:off x="2555875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565" name="Group 373">
            <a:extLst>
              <a:ext uri="{FF2B5EF4-FFF2-40B4-BE49-F238E27FC236}">
                <a16:creationId xmlns:a16="http://schemas.microsoft.com/office/drawing/2014/main" xmlns="" id="{F5C9FB66-81FA-49BB-8731-0678C0F1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4553"/>
              </p:ext>
            </p:extLst>
          </p:nvPr>
        </p:nvGraphicFramePr>
        <p:xfrm>
          <a:off x="6908800" y="404813"/>
          <a:ext cx="2082800" cy="19812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688" name="Text Box 496">
            <a:extLst>
              <a:ext uri="{FF2B5EF4-FFF2-40B4-BE49-F238E27FC236}">
                <a16:creationId xmlns:a16="http://schemas.microsoft.com/office/drawing/2014/main" xmlns="" id="{40BF8A53-3F0C-41C6-B9E3-7BD439BB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2" y="2924176"/>
            <a:ext cx="4824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bao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nhiêu</a:t>
            </a:r>
            <a:r>
              <a:rPr lang="en-US" altLang="vi-VN" sz="2800" dirty="0"/>
              <a:t> ô </a:t>
            </a:r>
            <a:r>
              <a:rPr lang="en-US" altLang="vi-VN" sz="2800" dirty="0" err="1"/>
              <a:t>vuông</a:t>
            </a:r>
            <a:r>
              <a:rPr lang="en-US" altLang="vi-VN" sz="2800" dirty="0"/>
              <a:t> ?</a:t>
            </a:r>
          </a:p>
        </p:txBody>
      </p:sp>
      <p:sp>
        <p:nvSpPr>
          <p:cNvPr id="8689" name="Line 497">
            <a:extLst>
              <a:ext uri="{FF2B5EF4-FFF2-40B4-BE49-F238E27FC236}">
                <a16:creationId xmlns:a16="http://schemas.microsoft.com/office/drawing/2014/main" xmlns="" id="{EDD438F4-26EC-490C-B1B3-6B9D960E4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5" y="2622551"/>
            <a:ext cx="38877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0" name="Line 498">
            <a:extLst>
              <a:ext uri="{FF2B5EF4-FFF2-40B4-BE49-F238E27FC236}">
                <a16:creationId xmlns:a16="http://schemas.microsoft.com/office/drawing/2014/main" xmlns="" id="{1570BBAC-D530-4B19-8839-8C2DF1A58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5" y="2551114"/>
            <a:ext cx="3743325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1" name="Text Box 499">
            <a:extLst>
              <a:ext uri="{FF2B5EF4-FFF2-40B4-BE49-F238E27FC236}">
                <a16:creationId xmlns:a16="http://schemas.microsoft.com/office/drawing/2014/main" xmlns="" id="{BE293C5A-9E9B-4467-96CA-7D22D69B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5" y="2276476"/>
            <a:ext cx="865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400 </a:t>
            </a:r>
          </a:p>
        </p:txBody>
      </p:sp>
      <p:graphicFrame>
        <p:nvGraphicFramePr>
          <p:cNvPr id="9028" name="Group 836">
            <a:extLst>
              <a:ext uri="{FF2B5EF4-FFF2-40B4-BE49-F238E27FC236}">
                <a16:creationId xmlns:a16="http://schemas.microsoft.com/office/drawing/2014/main" xmlns="" id="{2A254DD9-3050-41D1-87E2-B2AD893A3ABC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3716340"/>
          <a:ext cx="207964" cy="1992811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981" name="Group 789">
            <a:extLst>
              <a:ext uri="{FF2B5EF4-FFF2-40B4-BE49-F238E27FC236}">
                <a16:creationId xmlns:a16="http://schemas.microsoft.com/office/drawing/2014/main" xmlns="" id="{46F7804B-2A23-42ED-8482-E95BC00BC280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3716340"/>
          <a:ext cx="207964" cy="1992811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2" marR="9128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005" name="Text Box 813">
            <a:extLst>
              <a:ext uri="{FF2B5EF4-FFF2-40B4-BE49-F238E27FC236}">
                <a16:creationId xmlns:a16="http://schemas.microsoft.com/office/drawing/2014/main" xmlns="" id="{A9318EC0-A389-4468-9F3A-F0983D417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165851"/>
            <a:ext cx="4537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/>
              <a:t>Có bao nhiêu ô vuông ?</a:t>
            </a:r>
          </a:p>
        </p:txBody>
      </p:sp>
      <p:sp>
        <p:nvSpPr>
          <p:cNvPr id="9006" name="Text Box 814">
            <a:extLst>
              <a:ext uri="{FF2B5EF4-FFF2-40B4-BE49-F238E27FC236}">
                <a16:creationId xmlns:a16="http://schemas.microsoft.com/office/drawing/2014/main" xmlns="" id="{E1B7BE01-4932-41C3-9AC1-5AC22B24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516563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20</a:t>
            </a:r>
          </a:p>
        </p:txBody>
      </p:sp>
      <p:graphicFrame>
        <p:nvGraphicFramePr>
          <p:cNvPr id="9007" name="Group 815">
            <a:extLst>
              <a:ext uri="{FF2B5EF4-FFF2-40B4-BE49-F238E27FC236}">
                <a16:creationId xmlns:a16="http://schemas.microsoft.com/office/drawing/2014/main" xmlns="" id="{0C07AFE6-3C53-4DB1-A372-1AAF23A6BB91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4724400"/>
          <a:ext cx="207962" cy="197842"/>
        </p:xfrm>
        <a:graphic>
          <a:graphicData uri="http://schemas.openxmlformats.org/drawingml/2006/table">
            <a:tbl>
              <a:tblPr/>
              <a:tblGrid>
                <a:gridCol w="207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1" marR="91281" marT="45581" marB="455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025" name="Group 833">
            <a:extLst>
              <a:ext uri="{FF2B5EF4-FFF2-40B4-BE49-F238E27FC236}">
                <a16:creationId xmlns:a16="http://schemas.microsoft.com/office/drawing/2014/main" xmlns="" id="{A1484483-B7A5-45CD-9599-17F0D284AAC1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5013325"/>
          <a:ext cx="207962" cy="197842"/>
        </p:xfrm>
        <a:graphic>
          <a:graphicData uri="http://schemas.openxmlformats.org/drawingml/2006/table">
            <a:tbl>
              <a:tblPr/>
              <a:tblGrid>
                <a:gridCol w="207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1" marR="91281" marT="45581" marB="455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019" name="Group 827">
            <a:extLst>
              <a:ext uri="{FF2B5EF4-FFF2-40B4-BE49-F238E27FC236}">
                <a16:creationId xmlns:a16="http://schemas.microsoft.com/office/drawing/2014/main" xmlns="" id="{E946875F-E651-4E9C-B1E6-770AC51E9B4A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5300663"/>
          <a:ext cx="207962" cy="197842"/>
        </p:xfrm>
        <a:graphic>
          <a:graphicData uri="http://schemas.openxmlformats.org/drawingml/2006/table">
            <a:tbl>
              <a:tblPr/>
              <a:tblGrid>
                <a:gridCol w="207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281" marR="91281" marT="45581" marB="455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026" name="Text Box 834">
            <a:extLst>
              <a:ext uri="{FF2B5EF4-FFF2-40B4-BE49-F238E27FC236}">
                <a16:creationId xmlns:a16="http://schemas.microsoft.com/office/drawing/2014/main" xmlns="" id="{F1B4C836-78A7-4303-BDDB-5ECC1BAC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7" y="5589588"/>
            <a:ext cx="576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029" name="Line 837">
            <a:extLst>
              <a:ext uri="{FF2B5EF4-FFF2-40B4-BE49-F238E27FC236}">
                <a16:creationId xmlns:a16="http://schemas.microsoft.com/office/drawing/2014/main" xmlns="" id="{26A7534E-1196-4B01-88C5-6CA169045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5" y="5445125"/>
            <a:ext cx="1008063" cy="1826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31" name="Text Box 839">
            <a:extLst>
              <a:ext uri="{FF2B5EF4-FFF2-40B4-BE49-F238E27FC236}">
                <a16:creationId xmlns:a16="http://schemas.microsoft.com/office/drawing/2014/main" xmlns="" id="{9DFE00F9-70E6-48D6-9C5B-C69DD7B9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2" y="5420469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/>
              <a:t>Có</a:t>
            </a:r>
            <a:r>
              <a:rPr lang="en-US" altLang="vi-VN" sz="2800" dirty="0"/>
              <a:t> bao </a:t>
            </a:r>
            <a:r>
              <a:rPr lang="en-US" altLang="vi-VN" sz="2800" dirty="0" err="1"/>
              <a:t>nhiêu</a:t>
            </a:r>
            <a:r>
              <a:rPr lang="en-US" altLang="vi-VN" sz="2800" dirty="0"/>
              <a:t> ô </a:t>
            </a:r>
            <a:r>
              <a:rPr lang="en-US" altLang="vi-VN" sz="2800" dirty="0" err="1"/>
              <a:t>vuông</a:t>
            </a:r>
            <a:r>
              <a:rPr lang="en-US" altLang="vi-VN" sz="2800" dirty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8" grpId="0"/>
      <p:bldP spid="8691" grpId="0"/>
      <p:bldP spid="9005" grpId="0"/>
      <p:bldP spid="9006" grpId="0"/>
      <p:bldP spid="9026" grpId="0"/>
      <p:bldP spid="90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9AAFE027-7677-4C79-BDFE-BD74BFC3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- </a:t>
            </a:r>
            <a:r>
              <a:rPr lang="en-US" altLang="vi-VN" sz="2800" dirty="0" err="1"/>
              <a:t>Nếu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coi</a:t>
            </a:r>
            <a:r>
              <a:rPr lang="en-US" altLang="vi-VN" sz="2800" dirty="0"/>
              <a:t>        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một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đơn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vị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thì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đơn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vị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mấy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đơn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vị</a:t>
            </a:r>
            <a:r>
              <a:rPr lang="en-US" altLang="vi-VN" sz="2800" dirty="0"/>
              <a:t> ?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xmlns="" id="{1A9E1C2D-5C7B-42FF-AE4E-3124874D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2" y="836613"/>
            <a:ext cx="720725" cy="360363"/>
          </a:xfrm>
          <a:prstGeom prst="ellipse">
            <a:avLst/>
          </a:prstGeom>
          <a:solidFill>
            <a:srgbClr val="A9F5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/>
              <a:t>1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7B1862AB-24EE-4890-8B6E-3D66987C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4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- </a:t>
            </a:r>
            <a:r>
              <a:rPr lang="en-US" altLang="vi-VN" sz="2800" dirty="0" err="1"/>
              <a:t>Nếu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coi</a:t>
            </a:r>
            <a:r>
              <a:rPr lang="en-US" altLang="vi-VN" sz="2800" dirty="0"/>
              <a:t>        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một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chục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thì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chục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mấy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chục</a:t>
            </a:r>
            <a:r>
              <a:rPr lang="en-US" altLang="vi-VN" sz="2800" dirty="0"/>
              <a:t> ?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xmlns="" id="{4C133297-4FBC-4EA1-B4E2-BDE0D074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90" y="2065388"/>
            <a:ext cx="720725" cy="360363"/>
          </a:xfrm>
          <a:prstGeom prst="ellipse">
            <a:avLst/>
          </a:prstGeom>
          <a:solidFill>
            <a:srgbClr val="A9F5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/>
              <a:t>10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xmlns="" id="{C59871C0-2BB9-4316-B6FB-5DBD5617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7563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- </a:t>
            </a:r>
            <a:r>
              <a:rPr lang="en-US" altLang="vi-VN" sz="2800" dirty="0" err="1"/>
              <a:t>Nếu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coi</a:t>
            </a:r>
            <a:r>
              <a:rPr lang="en-US" altLang="vi-VN" sz="2800" dirty="0"/>
              <a:t>          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một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trăm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thì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trăm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mấy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trăm</a:t>
            </a:r>
            <a:r>
              <a:rPr lang="en-US" altLang="vi-VN" sz="2800" dirty="0"/>
              <a:t> ?</a:t>
            </a:r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xmlns="" id="{C9999056-B7AB-40D8-8F81-C7E1657A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3505201"/>
            <a:ext cx="935038" cy="360363"/>
          </a:xfrm>
          <a:prstGeom prst="ellipse">
            <a:avLst/>
          </a:prstGeom>
          <a:solidFill>
            <a:srgbClr val="A9F5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/>
              <a:t>100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9DFD8121-A8A1-4358-9A50-F97E15DB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68863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- </a:t>
            </a:r>
            <a:r>
              <a:rPr lang="en-US" altLang="vi-VN" sz="2800" dirty="0" err="1"/>
              <a:t>Nếu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coi</a:t>
            </a:r>
            <a:r>
              <a:rPr lang="en-US" altLang="vi-VN" sz="2800" dirty="0"/>
              <a:t>             </a:t>
            </a:r>
            <a:r>
              <a:rPr lang="en-US" altLang="vi-VN" sz="2800" dirty="0" err="1"/>
              <a:t>là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một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nghìn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thì</a:t>
            </a:r>
            <a:r>
              <a:rPr lang="en-US" altLang="vi-VN" sz="2800" dirty="0"/>
              <a:t> </a:t>
            </a:r>
            <a:r>
              <a:rPr lang="en-US" altLang="vi-VN" sz="2800" dirty="0" err="1"/>
              <a:t>hàng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nghìn</a:t>
            </a:r>
            <a:r>
              <a:rPr lang="en-US" altLang="vi-VN" sz="2800" dirty="0"/>
              <a:t> </a:t>
            </a:r>
            <a:r>
              <a:rPr lang="en-US" altLang="vi-VN" sz="2800" dirty="0" err="1"/>
              <a:t>có</a:t>
            </a:r>
            <a:r>
              <a:rPr lang="en-US" altLang="vi-VN" sz="2800" dirty="0"/>
              <a:t> </a:t>
            </a:r>
            <a:r>
              <a:rPr lang="en-US" altLang="vi-VN" sz="2800" dirty="0" err="1"/>
              <a:t>mấy</a:t>
            </a:r>
            <a:r>
              <a:rPr lang="en-US" altLang="vi-VN" sz="2800" dirty="0"/>
              <a:t> </a:t>
            </a:r>
            <a:r>
              <a:rPr lang="en-US" altLang="vi-VN" sz="2800" dirty="0" err="1"/>
              <a:t>nghìn</a:t>
            </a:r>
            <a:r>
              <a:rPr lang="en-US" altLang="vi-VN" sz="2800" dirty="0"/>
              <a:t> ?</a:t>
            </a:r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xmlns="" id="{EA5B75C6-DDA0-4DD6-8753-4F7E41C45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5" y="5010759"/>
            <a:ext cx="1008063" cy="360363"/>
          </a:xfrm>
          <a:prstGeom prst="ellipse">
            <a:avLst/>
          </a:prstGeom>
          <a:solidFill>
            <a:srgbClr val="A9F5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/>
              <a:t>1000</a:t>
            </a:r>
          </a:p>
        </p:txBody>
      </p:sp>
      <p:sp>
        <p:nvSpPr>
          <p:cNvPr id="10" name="Text Box 496">
            <a:extLst>
              <a:ext uri="{FF2B5EF4-FFF2-40B4-BE49-F238E27FC236}">
                <a16:creationId xmlns:a16="http://schemas.microsoft.com/office/drawing/2014/main" xmlns="" id="{40BF8A53-3F0C-41C6-B9E3-7BD439BB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3037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 smtClean="0">
                <a:solidFill>
                  <a:srgbClr val="FF0000"/>
                </a:solidFill>
              </a:rPr>
              <a:t>Quan</a:t>
            </a:r>
            <a:r>
              <a:rPr lang="en-US" altLang="vi-VN" sz="2800" dirty="0" smtClean="0">
                <a:solidFill>
                  <a:srgbClr val="FF0000"/>
                </a:solidFill>
              </a:rPr>
              <a:t>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sát</a:t>
            </a:r>
            <a:r>
              <a:rPr lang="en-US" altLang="vi-VN" sz="2800" dirty="0" smtClean="0">
                <a:solidFill>
                  <a:srgbClr val="FF0000"/>
                </a:solidFill>
              </a:rPr>
              <a:t>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bảng</a:t>
            </a:r>
            <a:r>
              <a:rPr lang="en-US" altLang="vi-VN" sz="2800" dirty="0" smtClean="0">
                <a:solidFill>
                  <a:srgbClr val="FF0000"/>
                </a:solidFill>
              </a:rPr>
              <a:t> (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trang</a:t>
            </a:r>
            <a:r>
              <a:rPr lang="en-US" altLang="vi-VN" sz="2800" dirty="0" smtClean="0">
                <a:solidFill>
                  <a:srgbClr val="FF0000"/>
                </a:solidFill>
              </a:rPr>
              <a:t> 91)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và</a:t>
            </a:r>
            <a:r>
              <a:rPr lang="en-US" altLang="vi-VN" sz="2800" dirty="0" smtClean="0">
                <a:solidFill>
                  <a:srgbClr val="FF0000"/>
                </a:solidFill>
              </a:rPr>
              <a:t>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trả</a:t>
            </a:r>
            <a:r>
              <a:rPr lang="en-US" altLang="vi-VN" sz="2800" dirty="0" smtClean="0">
                <a:solidFill>
                  <a:srgbClr val="FF0000"/>
                </a:solidFill>
              </a:rPr>
              <a:t> </a:t>
            </a:r>
            <a:r>
              <a:rPr lang="en-US" altLang="vi-VN" sz="2800" dirty="0" err="1" smtClean="0">
                <a:solidFill>
                  <a:srgbClr val="FF0000"/>
                </a:solidFill>
              </a:rPr>
              <a:t>lời</a:t>
            </a:r>
            <a:r>
              <a:rPr lang="en-US" altLang="vi-VN" sz="2800" dirty="0" smtClean="0">
                <a:solidFill>
                  <a:srgbClr val="FF0000"/>
                </a:solidFill>
              </a:rPr>
              <a:t>?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animBg="1"/>
      <p:bldP spid="15368" grpId="0"/>
      <p:bldP spid="15369" grpId="0" animBg="1"/>
      <p:bldP spid="15370" grpId="0"/>
      <p:bldP spid="15371" grpId="0" animBg="1"/>
      <p:bldP spid="15372" grpId="0"/>
      <p:bldP spid="153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xmlns="" id="{87A52F83-1D5A-413B-A3A6-F266853B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1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</a:p>
        </p:txBody>
      </p:sp>
      <p:graphicFrame>
        <p:nvGraphicFramePr>
          <p:cNvPr id="9949" name="Group 733">
            <a:extLst>
              <a:ext uri="{FF2B5EF4-FFF2-40B4-BE49-F238E27FC236}">
                <a16:creationId xmlns:a16="http://schemas.microsoft.com/office/drawing/2014/main" xmlns="" id="{63C45E86-4BCB-4B0D-8EB8-86CA7AEFA79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667001"/>
          <a:ext cx="6096000" cy="309721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3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2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277" name="Text Box 61">
            <a:extLst>
              <a:ext uri="{FF2B5EF4-FFF2-40B4-BE49-F238E27FC236}">
                <a16:creationId xmlns:a16="http://schemas.microsoft.com/office/drawing/2014/main" xmlns="" id="{EF551997-B15C-4109-98AA-1D3C206E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9361"/>
            <a:ext cx="152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xmlns="" id="{B389156F-E782-4772-9C3F-A11486C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461"/>
            <a:ext cx="122344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xmlns="" id="{3BEFCCD4-DFDF-4BE0-A69F-C5FA6F63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989" y="3194403"/>
            <a:ext cx="129115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xmlns="" id="{6A3035C6-3EE0-45BB-86AD-F44CA6C5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897" y="3203461"/>
            <a:ext cx="11009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xmlns="" id="{16B3A4B4-809F-4528-B4D7-27B8F94C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72" y="3203461"/>
            <a:ext cx="14811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>
            <a:extLst>
              <a:ext uri="{FF2B5EF4-FFF2-40B4-BE49-F238E27FC236}">
                <a16:creationId xmlns:a16="http://schemas.microsoft.com/office/drawing/2014/main" xmlns="" id="{AA8D6BEE-A222-46F1-B987-C54BFFA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623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xmlns="" id="{7975F717-BBED-4E00-9498-11F3577F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1076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0" name="Oval 74">
            <a:extLst>
              <a:ext uri="{FF2B5EF4-FFF2-40B4-BE49-F238E27FC236}">
                <a16:creationId xmlns:a16="http://schemas.microsoft.com/office/drawing/2014/main" xmlns="" id="{786A3271-65CB-492D-847E-7E531C4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883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xmlns="" id="{1BEF3627-FA61-47B2-9FEE-0E75476E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3838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2" name="Oval 76">
            <a:extLst>
              <a:ext uri="{FF2B5EF4-FFF2-40B4-BE49-F238E27FC236}">
                <a16:creationId xmlns:a16="http://schemas.microsoft.com/office/drawing/2014/main" xmlns="" id="{F3DA0B1E-8858-4684-8BA6-044FC07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0629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3" name="Oval 77">
            <a:extLst>
              <a:ext uri="{FF2B5EF4-FFF2-40B4-BE49-F238E27FC236}">
                <a16:creationId xmlns:a16="http://schemas.microsoft.com/office/drawing/2014/main" xmlns="" id="{DE2BAA02-6F6B-4D85-9301-D9B24F05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6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4" name="Oval 78">
            <a:extLst>
              <a:ext uri="{FF2B5EF4-FFF2-40B4-BE49-F238E27FC236}">
                <a16:creationId xmlns:a16="http://schemas.microsoft.com/office/drawing/2014/main" xmlns="" id="{D0B2EBAA-7A45-4B2A-9FC1-A4616039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30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5" name="Oval 79">
            <a:extLst>
              <a:ext uri="{FF2B5EF4-FFF2-40B4-BE49-F238E27FC236}">
                <a16:creationId xmlns:a16="http://schemas.microsoft.com/office/drawing/2014/main" xmlns="" id="{CA18AF5C-BF23-41B4-845F-53FC4807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6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7" name="Oval 81">
            <a:extLst>
              <a:ext uri="{FF2B5EF4-FFF2-40B4-BE49-F238E27FC236}">
                <a16:creationId xmlns:a16="http://schemas.microsoft.com/office/drawing/2014/main" xmlns="" id="{FE1257F8-A3A9-4E3B-AB78-19FD7802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8" name="Oval 82">
            <a:extLst>
              <a:ext uri="{FF2B5EF4-FFF2-40B4-BE49-F238E27FC236}">
                <a16:creationId xmlns:a16="http://schemas.microsoft.com/office/drawing/2014/main" xmlns="" id="{5E8107DE-8725-4EF7-AB19-B798E7D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19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xmlns="" id="{D50F5C0C-726C-4504-831B-E0F9B50D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6089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xmlns="" id="{E40C50B7-C9D2-4829-BBFB-4722B49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6089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xmlns="" id="{747DCD42-5FB4-4E61-A882-CAA9EB95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256089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xmlns="" id="{1D281F60-6848-4B27-8F28-803C652C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6089"/>
            <a:ext cx="68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>
            <a:extLst>
              <a:ext uri="{FF2B5EF4-FFF2-40B4-BE49-F238E27FC236}">
                <a16:creationId xmlns:a16="http://schemas.microsoft.com/office/drawing/2014/main" xmlns="" id="{F98BCB18-580F-4111-89FF-A2EC6041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840945"/>
            <a:ext cx="657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04" name="Text Box 88">
            <a:extLst>
              <a:ext uri="{FF2B5EF4-FFF2-40B4-BE49-F238E27FC236}">
                <a16:creationId xmlns:a16="http://schemas.microsoft.com/office/drawing/2014/main" xmlns="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7" y="62629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330" name="Picture 114" descr="img211">
            <a:extLst>
              <a:ext uri="{FF2B5EF4-FFF2-40B4-BE49-F238E27FC236}">
                <a16:creationId xmlns:a16="http://schemas.microsoft.com/office/drawing/2014/main" xmlns="" id="{63F2D2EA-5585-4F21-B813-5BF0E4C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>
            <a:extLst>
              <a:ext uri="{FF2B5EF4-FFF2-40B4-BE49-F238E27FC236}">
                <a16:creationId xmlns:a16="http://schemas.microsoft.com/office/drawing/2014/main" xmlns="" id="{CA061756-5C3B-489A-88EF-FF21FCAE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348" name="Arc 132">
            <a:extLst>
              <a:ext uri="{FF2B5EF4-FFF2-40B4-BE49-F238E27FC236}">
                <a16:creationId xmlns:a16="http://schemas.microsoft.com/office/drawing/2014/main" xmlns="" id="{EF856436-1804-44C2-8803-DF7767D3004B}"/>
              </a:ext>
            </a:extLst>
          </p:cNvPr>
          <p:cNvSpPr>
            <a:spLocks/>
          </p:cNvSpPr>
          <p:nvPr/>
        </p:nvSpPr>
        <p:spPr bwMode="auto">
          <a:xfrm rot="5880438">
            <a:off x="1792289" y="1498602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155653942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xmlns="" id="{9EA87479-3B5E-480B-AF72-5C9DAEFF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254249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9350" name="Text Box 134">
            <a:extLst>
              <a:ext uri="{FF2B5EF4-FFF2-40B4-BE49-F238E27FC236}">
                <a16:creationId xmlns:a16="http://schemas.microsoft.com/office/drawing/2014/main" xmlns="" id="{454129E8-ACD4-401E-9415-4DB9A7F0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254249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351" name="Text Box 135">
            <a:extLst>
              <a:ext uri="{FF2B5EF4-FFF2-40B4-BE49-F238E27FC236}">
                <a16:creationId xmlns:a16="http://schemas.microsoft.com/office/drawing/2014/main" xmlns="" id="{88E6B12E-4E0A-4BB5-A4F5-DB9AA905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68" y="225886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52" name="Text Box 136">
            <a:extLst>
              <a:ext uri="{FF2B5EF4-FFF2-40B4-BE49-F238E27FC236}">
                <a16:creationId xmlns:a16="http://schemas.microsoft.com/office/drawing/2014/main" xmlns="" id="{F507F545-980D-4C24-8D2F-45939A70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89" y="6262977"/>
            <a:ext cx="60954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360" name="Picture 144" descr="img206">
            <a:extLst>
              <a:ext uri="{FF2B5EF4-FFF2-40B4-BE49-F238E27FC236}">
                <a16:creationId xmlns:a16="http://schemas.microsoft.com/office/drawing/2014/main" xmlns="" id="{A96BA6DB-18B5-4336-8E8F-2337153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>
            <a:extLst>
              <a:ext uri="{FF2B5EF4-FFF2-40B4-BE49-F238E27FC236}">
                <a16:creationId xmlns:a16="http://schemas.microsoft.com/office/drawing/2014/main" xmlns="" id="{0F385D7F-A4E4-4285-840D-A485094B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>
            <a:extLst>
              <a:ext uri="{FF2B5EF4-FFF2-40B4-BE49-F238E27FC236}">
                <a16:creationId xmlns:a16="http://schemas.microsoft.com/office/drawing/2014/main" xmlns="" id="{0EBF6B09-6A6D-4348-AB82-2C8D5AA5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>
            <a:extLst>
              <a:ext uri="{FF2B5EF4-FFF2-40B4-BE49-F238E27FC236}">
                <a16:creationId xmlns:a16="http://schemas.microsoft.com/office/drawing/2014/main" xmlns="" id="{522E5907-9299-4DD4-BB49-5C7BB78D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>
            <a:extLst>
              <a:ext uri="{FF2B5EF4-FFF2-40B4-BE49-F238E27FC236}">
                <a16:creationId xmlns:a16="http://schemas.microsoft.com/office/drawing/2014/main" xmlns="" id="{9E952B5D-5AA6-422C-80A7-636FC012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>
            <a:extLst>
              <a:ext uri="{FF2B5EF4-FFF2-40B4-BE49-F238E27FC236}">
                <a16:creationId xmlns:a16="http://schemas.microsoft.com/office/drawing/2014/main" xmlns="" id="{A601D7CC-FDF1-40BC-BC40-03E63960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>
            <a:extLst>
              <a:ext uri="{FF2B5EF4-FFF2-40B4-BE49-F238E27FC236}">
                <a16:creationId xmlns:a16="http://schemas.microsoft.com/office/drawing/2014/main" xmlns="" id="{B36A6A47-A08E-418A-9144-45A6072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>
            <a:extLst>
              <a:ext uri="{FF2B5EF4-FFF2-40B4-BE49-F238E27FC236}">
                <a16:creationId xmlns:a16="http://schemas.microsoft.com/office/drawing/2014/main" xmlns="" id="{CFA19020-D7E7-4E88-8FA8-4A39CA0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>
            <a:extLst>
              <a:ext uri="{FF2B5EF4-FFF2-40B4-BE49-F238E27FC236}">
                <a16:creationId xmlns:a16="http://schemas.microsoft.com/office/drawing/2014/main" xmlns="" id="{102F907A-9D15-40BC-88EA-315E6751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>
            <a:extLst>
              <a:ext uri="{FF2B5EF4-FFF2-40B4-BE49-F238E27FC236}">
                <a16:creationId xmlns:a16="http://schemas.microsoft.com/office/drawing/2014/main" xmlns="" id="{9C076634-9A4C-493B-93DF-9FE3CF99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>
            <a:extLst>
              <a:ext uri="{FF2B5EF4-FFF2-40B4-BE49-F238E27FC236}">
                <a16:creationId xmlns:a16="http://schemas.microsoft.com/office/drawing/2014/main" xmlns="" id="{012D169B-8B3F-4ABC-A3F3-C1BFE22F77AB}"/>
              </a:ext>
            </a:extLst>
          </p:cNvPr>
          <p:cNvSpPr>
            <a:spLocks/>
          </p:cNvSpPr>
          <p:nvPr/>
        </p:nvSpPr>
        <p:spPr bwMode="auto">
          <a:xfrm rot="4400007">
            <a:off x="3683794" y="13835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75" name="Picture 159" descr="img206">
            <a:extLst>
              <a:ext uri="{FF2B5EF4-FFF2-40B4-BE49-F238E27FC236}">
                <a16:creationId xmlns:a16="http://schemas.microsoft.com/office/drawing/2014/main" xmlns="" id="{70FEB55F-1CCF-48E4-BBD9-DF5C4AA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>
            <a:extLst>
              <a:ext uri="{FF2B5EF4-FFF2-40B4-BE49-F238E27FC236}">
                <a16:creationId xmlns:a16="http://schemas.microsoft.com/office/drawing/2014/main" xmlns="" id="{5B5A3226-3647-4781-A222-713D9A4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>
            <a:extLst>
              <a:ext uri="{FF2B5EF4-FFF2-40B4-BE49-F238E27FC236}">
                <a16:creationId xmlns:a16="http://schemas.microsoft.com/office/drawing/2014/main" xmlns="" id="{7BF6F977-2FA4-460A-8050-9CCB27B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>
            <a:extLst>
              <a:ext uri="{FF2B5EF4-FFF2-40B4-BE49-F238E27FC236}">
                <a16:creationId xmlns:a16="http://schemas.microsoft.com/office/drawing/2014/main" xmlns="" id="{FEF11CA3-611A-4DD4-9B04-C589C79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>
            <a:extLst>
              <a:ext uri="{FF2B5EF4-FFF2-40B4-BE49-F238E27FC236}">
                <a16:creationId xmlns:a16="http://schemas.microsoft.com/office/drawing/2014/main" xmlns="" id="{477C9464-1085-4C70-8358-2FE044D1D074}"/>
              </a:ext>
            </a:extLst>
          </p:cNvPr>
          <p:cNvSpPr>
            <a:spLocks/>
          </p:cNvSpPr>
          <p:nvPr/>
        </p:nvSpPr>
        <p:spPr bwMode="auto">
          <a:xfrm rot="5047193">
            <a:off x="5754688" y="1338263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80" name="Picture 164" descr="img211">
            <a:extLst>
              <a:ext uri="{FF2B5EF4-FFF2-40B4-BE49-F238E27FC236}">
                <a16:creationId xmlns:a16="http://schemas.microsoft.com/office/drawing/2014/main" xmlns="" id="{A82103B8-96F5-4355-BC3E-37877611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>
            <a:extLst>
              <a:ext uri="{FF2B5EF4-FFF2-40B4-BE49-F238E27FC236}">
                <a16:creationId xmlns:a16="http://schemas.microsoft.com/office/drawing/2014/main" xmlns="" id="{D5492A48-48CC-4CCE-9197-1265672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161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>
            <a:extLst>
              <a:ext uri="{FF2B5EF4-FFF2-40B4-BE49-F238E27FC236}">
                <a16:creationId xmlns:a16="http://schemas.microsoft.com/office/drawing/2014/main" xmlns="" id="{BF756A28-1E4D-4142-8D8D-58F2CF99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335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>
            <a:extLst>
              <a:ext uri="{FF2B5EF4-FFF2-40B4-BE49-F238E27FC236}">
                <a16:creationId xmlns:a16="http://schemas.microsoft.com/office/drawing/2014/main" xmlns="" id="{F20E1B43-681E-49A3-BA84-D877DCCF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5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>
            <a:extLst>
              <a:ext uri="{FF2B5EF4-FFF2-40B4-BE49-F238E27FC236}">
                <a16:creationId xmlns:a16="http://schemas.microsoft.com/office/drawing/2014/main" xmlns="" id="{67A08EBF-D8A4-4B3F-8FEB-8EF99FBE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95" y="6252281"/>
            <a:ext cx="10616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1423.</a:t>
            </a:r>
          </a:p>
        </p:txBody>
      </p:sp>
      <p:sp>
        <p:nvSpPr>
          <p:cNvPr id="55" name="Text Box 88">
            <a:extLst>
              <a:ext uri="{FF2B5EF4-FFF2-40B4-BE49-F238E27FC236}">
                <a16:creationId xmlns:a16="http://schemas.microsoft.com/office/drawing/2014/main" xmlns="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6" y="62502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" grpId="0"/>
      <p:bldP spid="9278" grpId="0"/>
      <p:bldP spid="9279" grpId="0"/>
      <p:bldP spid="9280" grpId="0"/>
      <p:bldP spid="9281" grpId="0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/>
      <p:bldP spid="9300" grpId="0"/>
      <p:bldP spid="9301" grpId="0"/>
      <p:bldP spid="9302" grpId="0"/>
      <p:bldP spid="9303" grpId="0"/>
      <p:bldP spid="9304" grpId="0"/>
      <p:bldP spid="9333" grpId="0" autoUpdateAnimBg="0"/>
      <p:bldP spid="9349" grpId="0" autoUpdateAnimBg="0"/>
      <p:bldP spid="9350" grpId="0" autoUpdateAnimBg="0"/>
      <p:bldP spid="9351" grpId="0" autoUpdateAnimBg="0"/>
      <p:bldP spid="9352" grpId="0"/>
      <p:bldP spid="9948" grpId="0"/>
      <p:bldP spid="55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4911</TotalTime>
  <Words>750</Words>
  <Application>Microsoft Office PowerPoint</Application>
  <PresentationFormat>On-screen Show (4:3)</PresentationFormat>
  <Paragraphs>249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Retrospect</vt:lpstr>
      <vt:lpstr>Organic</vt:lpstr>
      <vt:lpstr>1_Organic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Administrator_PC</cp:lastModifiedBy>
  <cp:revision>274</cp:revision>
  <dcterms:created xsi:type="dcterms:W3CDTF">2011-11-13T09:21:07Z</dcterms:created>
  <dcterms:modified xsi:type="dcterms:W3CDTF">2022-01-17T09:45:09Z</dcterms:modified>
</cp:coreProperties>
</file>