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6" r:id="rId5"/>
    <p:sldMasterId id="2147483741" r:id="rId6"/>
    <p:sldMasterId id="2147483759" r:id="rId7"/>
    <p:sldMasterId id="2147483771" r:id="rId8"/>
  </p:sldMasterIdLst>
  <p:notesMasterIdLst>
    <p:notesMasterId r:id="rId29"/>
  </p:notesMasterIdLst>
  <p:sldIdLst>
    <p:sldId id="284" r:id="rId9"/>
    <p:sldId id="281" r:id="rId10"/>
    <p:sldId id="285" r:id="rId11"/>
    <p:sldId id="282" r:id="rId12"/>
    <p:sldId id="272" r:id="rId13"/>
    <p:sldId id="273" r:id="rId14"/>
    <p:sldId id="274" r:id="rId15"/>
    <p:sldId id="275" r:id="rId16"/>
    <p:sldId id="276" r:id="rId17"/>
    <p:sldId id="277" r:id="rId18"/>
    <p:sldId id="278" r:id="rId19"/>
    <p:sldId id="279" r:id="rId20"/>
    <p:sldId id="280" r:id="rId21"/>
    <p:sldId id="283" r:id="rId22"/>
    <p:sldId id="260" r:id="rId23"/>
    <p:sldId id="257" r:id="rId24"/>
    <p:sldId id="267" r:id="rId25"/>
    <p:sldId id="268" r:id="rId26"/>
    <p:sldId id="261"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982" autoAdjust="0"/>
  </p:normalViewPr>
  <p:slideViewPr>
    <p:cSldViewPr snapToGrid="0">
      <p:cViewPr varScale="1">
        <p:scale>
          <a:sx n="68" d="100"/>
          <a:sy n="68" d="100"/>
        </p:scale>
        <p:origin x="-82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223CC-2E26-4A5A-9B64-C494F3B43618}" type="datetimeFigureOut">
              <a:rPr lang="en-US" smtClean="0"/>
              <a:t>16/01/2022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44A60-670A-458F-9EBA-07540B67CA37}" type="slidenum">
              <a:rPr lang="en-US" smtClean="0"/>
              <a:t>‹#›</a:t>
            </a:fld>
            <a:endParaRPr lang="en-US"/>
          </a:p>
        </p:txBody>
      </p:sp>
    </p:spTree>
    <p:extLst>
      <p:ext uri="{BB962C8B-B14F-4D97-AF65-F5344CB8AC3E}">
        <p14:creationId xmlns:p14="http://schemas.microsoft.com/office/powerpoint/2010/main" val="154002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t>C</a:t>
            </a:r>
          </a:p>
        </p:txBody>
      </p:sp>
      <p:sp>
        <p:nvSpPr>
          <p:cNvPr id="22531" name="Rectangle 7"/>
          <p:cNvSpPr>
            <a:spLocks noGrp="1" noChangeArrowheads="1"/>
          </p:cNvSpPr>
          <p:nvPr>
            <p:ph type="sldNum" sz="quarter" idx="5"/>
          </p:nvPr>
        </p:nvSpPr>
        <p:spPr bwMode="auto">
          <a:noFill/>
          <a:ln>
            <a:miter lim="800000"/>
            <a:headEnd/>
            <a:tailEnd/>
          </a:ln>
        </p:spPr>
        <p:txBody>
          <a:bodyPr/>
          <a:lstStyle/>
          <a:p>
            <a:fld id="{A127F984-A9C5-4A59-A9C8-1C4AABBB97D6}" type="slidenum">
              <a:rPr lang="en-US" altLang="vi-VN"/>
              <a:pPr/>
              <a:t>4</a:t>
            </a:fld>
            <a:endParaRPr lang="en-US" altLang="vi-VN"/>
          </a:p>
        </p:txBody>
      </p:sp>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altLang="vi-VN">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444A60-670A-458F-9EBA-07540B67CA37}" type="slidenum">
              <a:rPr lang="en-US" smtClean="0"/>
              <a:t>14</a:t>
            </a:fld>
            <a:endParaRPr lang="en-US"/>
          </a:p>
        </p:txBody>
      </p:sp>
    </p:spTree>
    <p:extLst>
      <p:ext uri="{BB962C8B-B14F-4D97-AF65-F5344CB8AC3E}">
        <p14:creationId xmlns:p14="http://schemas.microsoft.com/office/powerpoint/2010/main" val="377648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cs typeface="等线"/>
            </a:endParaRPr>
          </a:p>
        </p:txBody>
      </p:sp>
      <p:sp>
        <p:nvSpPr>
          <p:cNvPr id="1095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F6BB73-C608-4A01-8EDB-7B1B84F1CFA9}"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161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444A60-670A-458F-9EBA-07540B67CA37}" type="slidenum">
              <a:rPr lang="en-US" smtClean="0"/>
              <a:t>16</a:t>
            </a:fld>
            <a:endParaRPr lang="en-US"/>
          </a:p>
        </p:txBody>
      </p:sp>
    </p:spTree>
    <p:extLst>
      <p:ext uri="{BB962C8B-B14F-4D97-AF65-F5344CB8AC3E}">
        <p14:creationId xmlns:p14="http://schemas.microsoft.com/office/powerpoint/2010/main" val="214775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Để</a:t>
            </a:r>
            <a:r>
              <a:rPr lang="en-US" dirty="0"/>
              <a:t> </a:t>
            </a:r>
            <a:r>
              <a:rPr lang="en-US" dirty="0" err="1"/>
              <a:t>làm</a:t>
            </a:r>
            <a:r>
              <a:rPr lang="en-US" dirty="0"/>
              <a:t> </a:t>
            </a:r>
            <a:r>
              <a:rPr lang="en-US" dirty="0" err="1"/>
              <a:t>tốt</a:t>
            </a:r>
            <a:r>
              <a:rPr lang="en-US" dirty="0"/>
              <a:t> </a:t>
            </a:r>
            <a:r>
              <a:rPr lang="en-US" dirty="0" err="1"/>
              <a:t>bài</a:t>
            </a:r>
            <a:r>
              <a:rPr lang="en-US" dirty="0"/>
              <a:t> </a:t>
            </a:r>
            <a:r>
              <a:rPr lang="en-US" dirty="0" err="1"/>
              <a:t>tập</a:t>
            </a:r>
            <a:r>
              <a:rPr lang="en-US" dirty="0"/>
              <a:t>, </a:t>
            </a:r>
            <a:r>
              <a:rPr lang="en-US" dirty="0" err="1"/>
              <a:t>cô</a:t>
            </a:r>
            <a:endParaRPr lang="en-US" dirty="0"/>
          </a:p>
          <a:p>
            <a:r>
              <a:rPr lang="en-US" dirty="0"/>
              <a:t> </a:t>
            </a:r>
            <a:r>
              <a:rPr lang="en-US" dirty="0" err="1"/>
              <a:t>nhắc</a:t>
            </a:r>
            <a:r>
              <a:rPr lang="en-US" dirty="0"/>
              <a:t> </a:t>
            </a:r>
            <a:r>
              <a:rPr lang="en-US" dirty="0" err="1"/>
              <a:t>lại</a:t>
            </a:r>
            <a:r>
              <a:rPr lang="en-US" dirty="0"/>
              <a:t> </a:t>
            </a:r>
            <a:r>
              <a:rPr lang="en-US" dirty="0" err="1"/>
              <a:t>kiến</a:t>
            </a:r>
            <a:r>
              <a:rPr lang="en-US" dirty="0"/>
              <a:t> </a:t>
            </a:r>
            <a:r>
              <a:rPr lang="en-US" dirty="0" err="1"/>
              <a:t>thức</a:t>
            </a:r>
            <a:r>
              <a:rPr lang="en-US" dirty="0"/>
              <a:t> </a:t>
            </a:r>
            <a:r>
              <a:rPr lang="en-US" dirty="0" err="1"/>
              <a:t>cũ</a:t>
            </a:r>
            <a:endParaRPr lang="en-US" dirty="0"/>
          </a:p>
        </p:txBody>
      </p:sp>
      <p:sp>
        <p:nvSpPr>
          <p:cNvPr id="4" name="Slide Number Placeholder 3"/>
          <p:cNvSpPr>
            <a:spLocks noGrp="1"/>
          </p:cNvSpPr>
          <p:nvPr>
            <p:ph type="sldNum" sz="quarter" idx="5"/>
          </p:nvPr>
        </p:nvSpPr>
        <p:spPr/>
        <p:txBody>
          <a:bodyPr/>
          <a:lstStyle/>
          <a:p>
            <a:fld id="{15444A60-670A-458F-9EBA-07540B67CA37}" type="slidenum">
              <a:rPr lang="en-US" smtClean="0"/>
              <a:t>17</a:t>
            </a:fld>
            <a:endParaRPr lang="en-US"/>
          </a:p>
        </p:txBody>
      </p:sp>
    </p:spTree>
    <p:extLst>
      <p:ext uri="{BB962C8B-B14F-4D97-AF65-F5344CB8AC3E}">
        <p14:creationId xmlns:p14="http://schemas.microsoft.com/office/powerpoint/2010/main" val="2922009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cs typeface="等线"/>
            </a:endParaRPr>
          </a:p>
        </p:txBody>
      </p:sp>
      <p:sp>
        <p:nvSpPr>
          <p:cNvPr id="1095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F6BB73-C608-4A01-8EDB-7B1B84F1CFA9}"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972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A9B6D-DB68-45FF-9829-E98275B85B7F}"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74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1C7E6-E94C-44FB-967E-811DFC9F9503}"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77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0D244-1491-41BB-BB37-B5D0ED1671C2}"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7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 xmlns:a16="http://schemas.microsoft.com/office/drawing/2014/main" id="{95F39B39-87BB-4ED2-B312-08E2408E8A69}"/>
              </a:ext>
            </a:extLst>
          </p:cNvPr>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29" name="Title 28"/>
          <p:cNvSpPr>
            <a:spLocks noGrp="1"/>
          </p:cNvSpPr>
          <p:nvPr>
            <p:ph type="ctrTitle"/>
          </p:nvPr>
        </p:nvSpPr>
        <p:spPr>
          <a:xfrm>
            <a:off x="508000" y="4853412"/>
            <a:ext cx="11277600" cy="1222375"/>
          </a:xfrm>
        </p:spPr>
        <p:txBody>
          <a:bodyPr anchor="t"/>
          <a:lstStyle/>
          <a:p>
            <a:r>
              <a:rPr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 xmlns:a16="http://schemas.microsoft.com/office/drawing/2014/main" id="{526E9B72-4B1E-4B3E-913D-9BD44DD59E7F}"/>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Footer Placeholder 1">
            <a:extLst>
              <a:ext uri="{FF2B5EF4-FFF2-40B4-BE49-F238E27FC236}">
                <a16:creationId xmlns="" xmlns:a16="http://schemas.microsoft.com/office/drawing/2014/main" id="{7A17E61B-E669-4AA9-931C-B96F66BD607D}"/>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Slide Number Placeholder 14">
            <a:extLst>
              <a:ext uri="{FF2B5EF4-FFF2-40B4-BE49-F238E27FC236}">
                <a16:creationId xmlns="" xmlns:a16="http://schemas.microsoft.com/office/drawing/2014/main" id="{28BD76BF-32B3-46DA-A901-3B03107A9B3E}"/>
              </a:ext>
            </a:extLst>
          </p:cNvPr>
          <p:cNvSpPr>
            <a:spLocks noGrp="1"/>
          </p:cNvSpPr>
          <p:nvPr>
            <p:ph type="sldNum" sz="quarter" idx="12"/>
          </p:nvPr>
        </p:nvSpPr>
        <p:spPr>
          <a:xfrm>
            <a:off x="10972801" y="6473825"/>
            <a:ext cx="1011767" cy="24765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F1936C-121E-4D6F-8B92-BF27A3550F47}"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02539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 xmlns:a16="http://schemas.microsoft.com/office/drawing/2014/main" id="{DC863B84-7572-4BA3-A475-4CF7D4D3849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Footer Placeholder 18">
            <a:extLst>
              <a:ext uri="{FF2B5EF4-FFF2-40B4-BE49-F238E27FC236}">
                <a16:creationId xmlns="" xmlns:a16="http://schemas.microsoft.com/office/drawing/2014/main" id="{F38AD2EF-818A-48B7-83A5-794B7A9E5033}"/>
              </a:ext>
            </a:extLst>
          </p:cNvPr>
          <p:cNvSpPr>
            <a:spLocks noGrp="1"/>
          </p:cNvSpPr>
          <p:nvPr>
            <p:ph type="ftr" sz="quarter" idx="11"/>
          </p:nvPr>
        </p:nvSpPr>
        <p:spPr>
          <a:xfrm>
            <a:off x="4775200" y="76201"/>
            <a:ext cx="3860800" cy="2889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Slide Number Placeholder 15">
            <a:extLst>
              <a:ext uri="{FF2B5EF4-FFF2-40B4-BE49-F238E27FC236}">
                <a16:creationId xmlns="" xmlns:a16="http://schemas.microsoft.com/office/drawing/2014/main" id="{ED9BDE36-6AAE-4A53-968A-7140ADCCD8B1}"/>
              </a:ext>
            </a:extLst>
          </p:cNvPr>
          <p:cNvSpPr>
            <a:spLocks noGrp="1"/>
          </p:cNvSpPr>
          <p:nvPr>
            <p:ph type="sldNum" sz="quarter" idx="12"/>
          </p:nvPr>
        </p:nvSpPr>
        <p:spPr>
          <a:xfrm>
            <a:off x="10972801" y="6473825"/>
            <a:ext cx="1011767" cy="24765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A90F09-60AA-404B-83E7-57445EF579E4}"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82451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 xmlns:a16="http://schemas.microsoft.com/office/drawing/2014/main" id="{373117C3-BB0F-49FF-97CE-FA5C96D8685A}"/>
              </a:ext>
            </a:extLst>
          </p:cNvPr>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SimSun" charset="-122"/>
              <a:cs typeface="+mn-cs"/>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 xmlns:a16="http://schemas.microsoft.com/office/drawing/2014/main" id="{4073AD0C-2DC1-4D26-99D3-49E0502BB1DB}"/>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Footer Placeholder 10">
            <a:extLst>
              <a:ext uri="{FF2B5EF4-FFF2-40B4-BE49-F238E27FC236}">
                <a16:creationId xmlns="" xmlns:a16="http://schemas.microsoft.com/office/drawing/2014/main" id="{FE16BA7A-8A1F-4489-B832-2682410629B8}"/>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9" name="Slide Number Placeholder 15">
            <a:extLst>
              <a:ext uri="{FF2B5EF4-FFF2-40B4-BE49-F238E27FC236}">
                <a16:creationId xmlns="" xmlns:a16="http://schemas.microsoft.com/office/drawing/2014/main" id="{51D012B3-456D-4DE4-8ACB-A807F8FCBEE8}"/>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5AD89C-92B5-49EE-8877-C478F81DB9CE}"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428253988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 xmlns:a16="http://schemas.microsoft.com/office/drawing/2014/main" id="{498786A9-6BEE-4321-9D79-233732FF291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Footer Placeholder 27">
            <a:extLst>
              <a:ext uri="{FF2B5EF4-FFF2-40B4-BE49-F238E27FC236}">
                <a16:creationId xmlns="" xmlns:a16="http://schemas.microsoft.com/office/drawing/2014/main" id="{0AAAC3C2-E0C0-4C29-BB6E-CC545840FD95}"/>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Slide Number Placeholder 4">
            <a:extLst>
              <a:ext uri="{FF2B5EF4-FFF2-40B4-BE49-F238E27FC236}">
                <a16:creationId xmlns="" xmlns:a16="http://schemas.microsoft.com/office/drawing/2014/main" id="{3A201855-DAD1-4020-9F1D-4E046FA8B57A}"/>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E18633-8533-44A2-AA14-2833FEDD9F61}"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116855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 xmlns:a16="http://schemas.microsoft.com/office/drawing/2014/main" id="{1A0171CF-2270-481D-BD3D-7FA7E89BCAB8}"/>
              </a:ext>
            </a:extLst>
          </p:cNvPr>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29" name="Title 28"/>
          <p:cNvSpPr>
            <a:spLocks noGrp="1"/>
          </p:cNvSpPr>
          <p:nvPr>
            <p:ph type="title"/>
          </p:nvPr>
        </p:nvSpPr>
        <p:spPr>
          <a:xfrm>
            <a:off x="406400" y="5410200"/>
            <a:ext cx="114808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 xmlns:a16="http://schemas.microsoft.com/office/drawing/2014/main" id="{E9B2DDA6-CFB5-41D2-A4C6-9C7B6FB64E9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9" name="Footer Placeholder 5">
            <a:extLst>
              <a:ext uri="{FF2B5EF4-FFF2-40B4-BE49-F238E27FC236}">
                <a16:creationId xmlns="" xmlns:a16="http://schemas.microsoft.com/office/drawing/2014/main" id="{488EC996-029E-4842-BD2E-8A267D841925}"/>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10" name="Slide Number Placeholder 6">
            <a:extLst>
              <a:ext uri="{FF2B5EF4-FFF2-40B4-BE49-F238E27FC236}">
                <a16:creationId xmlns="" xmlns:a16="http://schemas.microsoft.com/office/drawing/2014/main" id="{F3A2C6EB-5049-474A-99C0-4B35C0E32BA1}"/>
              </a:ext>
            </a:extLst>
          </p:cNvPr>
          <p:cNvSpPr>
            <a:spLocks noGrp="1"/>
          </p:cNvSpPr>
          <p:nvPr>
            <p:ph type="sldNum" sz="quarter" idx="12"/>
          </p:nvPr>
        </p:nvSpPr>
        <p:spPr>
          <a:xfrm>
            <a:off x="10972800" y="6477000"/>
            <a:ext cx="1016000" cy="24765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D8EE58-8AA6-4DD9-9C15-EAFB8FDD0BE9}"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063118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a:t>Click to edit Master title style</a:t>
            </a:r>
          </a:p>
        </p:txBody>
      </p:sp>
      <p:sp>
        <p:nvSpPr>
          <p:cNvPr id="3" name="Date Placeholder 10">
            <a:extLst>
              <a:ext uri="{FF2B5EF4-FFF2-40B4-BE49-F238E27FC236}">
                <a16:creationId xmlns="" xmlns:a16="http://schemas.microsoft.com/office/drawing/2014/main" id="{001FDF68-B7AE-4689-8775-921589D64E8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4" name="Footer Placeholder 27">
            <a:extLst>
              <a:ext uri="{FF2B5EF4-FFF2-40B4-BE49-F238E27FC236}">
                <a16:creationId xmlns="" xmlns:a16="http://schemas.microsoft.com/office/drawing/2014/main" id="{81A01C5F-AB90-4818-B41E-CA7513D91278}"/>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Slide Number Placeholder 4">
            <a:extLst>
              <a:ext uri="{FF2B5EF4-FFF2-40B4-BE49-F238E27FC236}">
                <a16:creationId xmlns="" xmlns:a16="http://schemas.microsoft.com/office/drawing/2014/main" id="{AB42B825-468A-43B5-8B63-517BAC7E79B2}"/>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43C008-5FA4-4C87-A4D9-41099EB20EEF}"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2599880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 xmlns:a16="http://schemas.microsoft.com/office/drawing/2014/main" id="{A4D522D2-3470-4837-9C0F-7AE5D1C0D66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3" name="Footer Placeholder 23">
            <a:extLst>
              <a:ext uri="{FF2B5EF4-FFF2-40B4-BE49-F238E27FC236}">
                <a16:creationId xmlns="" xmlns:a16="http://schemas.microsoft.com/office/drawing/2014/main" id="{728697A8-C22E-4DC7-B691-7EEC4DE8CD81}"/>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4" name="Slide Number Placeholder 6">
            <a:extLst>
              <a:ext uri="{FF2B5EF4-FFF2-40B4-BE49-F238E27FC236}">
                <a16:creationId xmlns="" xmlns:a16="http://schemas.microsoft.com/office/drawing/2014/main" id="{7AA102AE-16C4-414E-B19B-491E4D35031D}"/>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590180-6A3F-4CA0-A24F-9BD75C04EBD2}"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84899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 xmlns:a16="http://schemas.microsoft.com/office/drawing/2014/main" id="{F0D1896B-974C-47EE-8850-0DE8904250FD}"/>
              </a:ext>
            </a:extLst>
          </p:cNvPr>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 xmlns:a16="http://schemas.microsoft.com/office/drawing/2014/main" id="{193F3DE9-1104-42DA-8E1F-50A46D4E01AE}"/>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Footer Placeholder 28">
            <a:extLst>
              <a:ext uri="{FF2B5EF4-FFF2-40B4-BE49-F238E27FC236}">
                <a16:creationId xmlns="" xmlns:a16="http://schemas.microsoft.com/office/drawing/2014/main" id="{19CDD5BA-D338-466A-9DD1-B5C65CF2DBB9}"/>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8" name="Slide Number Placeholder 6">
            <a:extLst>
              <a:ext uri="{FF2B5EF4-FFF2-40B4-BE49-F238E27FC236}">
                <a16:creationId xmlns="" xmlns:a16="http://schemas.microsoft.com/office/drawing/2014/main" id="{8F31937A-B418-4F93-9290-AB90A7EADD0C}"/>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8C836A-6111-4F90-B26C-411D59657590}"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23480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7D7B52-AA6A-4496-A7D7-CBA79435F26C}"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01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 xmlns:a16="http://schemas.microsoft.com/office/drawing/2014/main" id="{2F5B922A-74D7-4D5D-8A66-05437A1E9657}"/>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Footer Placeholder 4">
            <a:extLst>
              <a:ext uri="{FF2B5EF4-FFF2-40B4-BE49-F238E27FC236}">
                <a16:creationId xmlns="" xmlns:a16="http://schemas.microsoft.com/office/drawing/2014/main" id="{A5F16C2A-4FE4-44B3-8F1F-E5A12735B2E3}"/>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Slide Number Placeholder 30">
            <a:extLst>
              <a:ext uri="{FF2B5EF4-FFF2-40B4-BE49-F238E27FC236}">
                <a16:creationId xmlns="" xmlns:a16="http://schemas.microsoft.com/office/drawing/2014/main" id="{537B231F-673C-4577-90DB-93DECF4A328D}"/>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32D135-C3F6-4FDF-BE6B-883CEE463174}"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2242389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 xmlns:a16="http://schemas.microsoft.com/office/drawing/2014/main" id="{4487481D-ED7A-40C1-B59B-17192DCEF29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Footer Placeholder 27">
            <a:extLst>
              <a:ext uri="{FF2B5EF4-FFF2-40B4-BE49-F238E27FC236}">
                <a16:creationId xmlns="" xmlns:a16="http://schemas.microsoft.com/office/drawing/2014/main" id="{8D82CAD5-77DC-40F4-9482-A415D38CF366}"/>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Slide Number Placeholder 4">
            <a:extLst>
              <a:ext uri="{FF2B5EF4-FFF2-40B4-BE49-F238E27FC236}">
                <a16:creationId xmlns="" xmlns:a16="http://schemas.microsoft.com/office/drawing/2014/main" id="{C92C18F6-CDE9-4896-8187-090BF7535A3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5DA7E1-6930-4AB2-9A1C-817D1C743769}"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420907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3C836B6-1D2D-4C35-B5F8-46718CE17266}"/>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Footer Placeholder 4">
            <a:extLst>
              <a:ext uri="{FF2B5EF4-FFF2-40B4-BE49-F238E27FC236}">
                <a16:creationId xmlns="" xmlns:a16="http://schemas.microsoft.com/office/drawing/2014/main" id="{F80F40D6-FD71-4B5B-8294-93CA0C869E63}"/>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Slide Number Placeholder 5">
            <a:extLst>
              <a:ext uri="{FF2B5EF4-FFF2-40B4-BE49-F238E27FC236}">
                <a16:creationId xmlns="" xmlns:a16="http://schemas.microsoft.com/office/drawing/2014/main" id="{B821BC8A-AEBD-45A4-B342-073A6CB64822}"/>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EBB735-BB14-4488-BBEF-B29AD2CFF1D3}"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521678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 name="L_blue"/>
          <p:cNvGrpSpPr>
            <a:grpSpLocks/>
          </p:cNvGrpSpPr>
          <p:nvPr userDrawn="1"/>
        </p:nvGrpSpPr>
        <p:grpSpPr bwMode="auto">
          <a:xfrm>
            <a:off x="1" y="34926"/>
            <a:ext cx="342900" cy="6748463"/>
            <a:chOff x="228152" y="25657"/>
            <a:chExt cx="257539" cy="5061369"/>
          </a:xfrm>
        </p:grpSpPr>
        <p:pic>
          <p:nvPicPr>
            <p:cNvPr id="3" name="Picture 7"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l="46976"/>
            <a:stretch>
              <a:fillRect/>
            </a:stretch>
          </p:blipFill>
          <p:spPr bwMode="auto">
            <a:xfrm>
              <a:off x="228152" y="25657"/>
              <a:ext cx="257539" cy="43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l="65100"/>
            <a:stretch>
              <a:fillRect/>
            </a:stretch>
          </p:blipFill>
          <p:spPr bwMode="auto">
            <a:xfrm>
              <a:off x="228152" y="2303703"/>
              <a:ext cx="122308" cy="27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R_blue"/>
          <p:cNvGrpSpPr>
            <a:grpSpLocks/>
          </p:cNvGrpSpPr>
          <p:nvPr userDrawn="1"/>
        </p:nvGrpSpPr>
        <p:grpSpPr bwMode="auto">
          <a:xfrm rot="10800000">
            <a:off x="11952818" y="422275"/>
            <a:ext cx="264583" cy="6407150"/>
            <a:chOff x="8912859" y="317293"/>
            <a:chExt cx="198086" cy="4804239"/>
          </a:xfrm>
        </p:grpSpPr>
        <p:grpSp>
          <p:nvGrpSpPr>
            <p:cNvPr id="6" name="组合 33"/>
            <p:cNvGrpSpPr>
              <a:grpSpLocks/>
            </p:cNvGrpSpPr>
            <p:nvPr/>
          </p:nvGrpSpPr>
          <p:grpSpPr bwMode="auto">
            <a:xfrm>
              <a:off x="8912859" y="573309"/>
              <a:ext cx="198086" cy="4548223"/>
              <a:chOff x="8912859" y="573309"/>
              <a:chExt cx="198086" cy="4548223"/>
            </a:xfrm>
          </p:grpSpPr>
          <p:pic>
            <p:nvPicPr>
              <p:cNvPr id="8" name="Picture 3" descr="F:\1-原创素材\1_mm1102\PPT\PPT_014\materaials\page_2.png"/>
              <p:cNvPicPr>
                <a:picLocks noChangeAspect="1" noChangeArrowheads="1"/>
              </p:cNvPicPr>
              <p:nvPr/>
            </p:nvPicPr>
            <p:blipFill>
              <a:blip r:embed="rId4">
                <a:extLst>
                  <a:ext uri="{28A0092B-C50C-407E-A947-70E740481C1C}">
                    <a14:useLocalDpi xmlns:a14="http://schemas.microsoft.com/office/drawing/2010/main" val="0"/>
                  </a:ext>
                </a:extLst>
              </a:blip>
              <a:srcRect l="56731"/>
              <a:stretch>
                <a:fillRect/>
              </a:stretch>
            </p:blipFill>
            <p:spPr bwMode="auto">
              <a:xfrm>
                <a:off x="8939525" y="2572170"/>
                <a:ext cx="171420" cy="25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F:\1-原创素材\1_mm1102\PPT\PPT_014\materaials\page_7.png"/>
              <p:cNvPicPr>
                <a:picLocks noChangeAspect="1" noChangeArrowheads="1"/>
              </p:cNvPicPr>
              <p:nvPr/>
            </p:nvPicPr>
            <p:blipFill>
              <a:blip r:embed="rId5">
                <a:extLst>
                  <a:ext uri="{28A0092B-C50C-407E-A947-70E740481C1C}">
                    <a14:useLocalDpi xmlns:a14="http://schemas.microsoft.com/office/drawing/2010/main" val="0"/>
                  </a:ext>
                </a:extLst>
              </a:blip>
              <a:srcRect l="52512"/>
              <a:stretch>
                <a:fillRect/>
              </a:stretch>
            </p:blipFill>
            <p:spPr bwMode="auto">
              <a:xfrm>
                <a:off x="8912859" y="573309"/>
                <a:ext cx="198086" cy="435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9" descr="F:\1-原创素材\1_mm1102\PPT\PPT_014\materaials\page_8.png"/>
            <p:cNvPicPr>
              <a:picLocks noChangeAspect="1" noChangeArrowheads="1"/>
            </p:cNvPicPr>
            <p:nvPr/>
          </p:nvPicPr>
          <p:blipFill>
            <a:blip r:embed="rId6">
              <a:extLst>
                <a:ext uri="{28A0092B-C50C-407E-A947-70E740481C1C}">
                  <a14:useLocalDpi xmlns:a14="http://schemas.microsoft.com/office/drawing/2010/main" val="0"/>
                </a:ext>
              </a:extLst>
            </a:blip>
            <a:srcRect l="42223"/>
            <a:stretch>
              <a:fillRect/>
            </a:stretch>
          </p:blipFill>
          <p:spPr bwMode="auto">
            <a:xfrm>
              <a:off x="8912859" y="317293"/>
              <a:ext cx="198086" cy="279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2050"/>
          <p:cNvGrpSpPr>
            <a:grpSpLocks/>
          </p:cNvGrpSpPr>
          <p:nvPr userDrawn="1"/>
        </p:nvGrpSpPr>
        <p:grpSpPr bwMode="auto">
          <a:xfrm>
            <a:off x="368301" y="0"/>
            <a:ext cx="11967633" cy="381000"/>
            <a:chOff x="275766" y="485353"/>
            <a:chExt cx="8976754" cy="285425"/>
          </a:xfrm>
        </p:grpSpPr>
        <p:pic>
          <p:nvPicPr>
            <p:cNvPr id="11" name="T1_green" descr="F:\1-原创素材\1_mm1102\PPT\PPT_014\materaials\page_3.png"/>
            <p:cNvPicPr>
              <a:picLocks noChangeAspect="1" noChangeArrowheads="1"/>
            </p:cNvPicPr>
            <p:nvPr userDrawn="1"/>
          </p:nvPicPr>
          <p:blipFill>
            <a:blip r:embed="rId7">
              <a:extLst>
                <a:ext uri="{28A0092B-C50C-407E-A947-70E740481C1C}">
                  <a14:useLocalDpi xmlns:a14="http://schemas.microsoft.com/office/drawing/2010/main" val="0"/>
                </a:ext>
              </a:extLst>
            </a:blip>
            <a:srcRect t="79555"/>
            <a:stretch>
              <a:fillRect/>
            </a:stretch>
          </p:blipFill>
          <p:spPr bwMode="auto">
            <a:xfrm>
              <a:off x="275766" y="485353"/>
              <a:ext cx="3352228" cy="1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3_red" descr="F:\1-原创素材\1_mm1102\PPT\PPT_014\materaials\page_11.png"/>
            <p:cNvPicPr>
              <a:picLocks noChangeAspect="1" noChangeArrowheads="1"/>
            </p:cNvPicPr>
            <p:nvPr userDrawn="1"/>
          </p:nvPicPr>
          <p:blipFill>
            <a:blip r:embed="rId8">
              <a:extLst>
                <a:ext uri="{28A0092B-C50C-407E-A947-70E740481C1C}">
                  <a14:useLocalDpi xmlns:a14="http://schemas.microsoft.com/office/drawing/2010/main" val="0"/>
                </a:ext>
              </a:extLst>
            </a:blip>
            <a:srcRect t="76958"/>
            <a:stretch>
              <a:fillRect/>
            </a:stretch>
          </p:blipFill>
          <p:spPr bwMode="auto">
            <a:xfrm>
              <a:off x="4601781" y="485353"/>
              <a:ext cx="4154097" cy="1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T4_orange" descr="F:\1-原创素材\1_mm1102\PPT\PPT_014\materaials\page_5.png"/>
            <p:cNvPicPr>
              <a:picLocks noChangeAspect="1" noChangeArrowheads="1"/>
            </p:cNvPicPr>
            <p:nvPr userDrawn="1"/>
          </p:nvPicPr>
          <p:blipFill>
            <a:blip r:embed="rId9">
              <a:extLst>
                <a:ext uri="{28A0092B-C50C-407E-A947-70E740481C1C}">
                  <a14:useLocalDpi xmlns:a14="http://schemas.microsoft.com/office/drawing/2010/main" val="0"/>
                </a:ext>
              </a:extLst>
            </a:blip>
            <a:srcRect t="72482"/>
            <a:stretch>
              <a:fillRect/>
            </a:stretch>
          </p:blipFill>
          <p:spPr bwMode="auto">
            <a:xfrm>
              <a:off x="7393557" y="485353"/>
              <a:ext cx="1858963" cy="18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T2_orange" descr="F:\1-原创素材\1_mm1102\PPT\PPT_014\materaials\page_6.png"/>
            <p:cNvPicPr>
              <a:picLocks noChangeAspect="1" noChangeArrowheads="1"/>
            </p:cNvPicPr>
            <p:nvPr userDrawn="1"/>
          </p:nvPicPr>
          <p:blipFill>
            <a:blip r:embed="rId10">
              <a:extLst>
                <a:ext uri="{28A0092B-C50C-407E-A947-70E740481C1C}">
                  <a14:useLocalDpi xmlns:a14="http://schemas.microsoft.com/office/drawing/2010/main" val="0"/>
                </a:ext>
              </a:extLst>
            </a:blip>
            <a:srcRect t="50169"/>
            <a:stretch>
              <a:fillRect/>
            </a:stretch>
          </p:blipFill>
          <p:spPr bwMode="auto">
            <a:xfrm>
              <a:off x="2914947" y="485353"/>
              <a:ext cx="2239898" cy="28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组合 2051"/>
          <p:cNvGrpSpPr>
            <a:grpSpLocks/>
          </p:cNvGrpSpPr>
          <p:nvPr userDrawn="1"/>
        </p:nvGrpSpPr>
        <p:grpSpPr bwMode="auto">
          <a:xfrm>
            <a:off x="201085" y="6557964"/>
            <a:ext cx="11474449" cy="300037"/>
            <a:chOff x="150297" y="4506158"/>
            <a:chExt cx="8605580" cy="225202"/>
          </a:xfrm>
        </p:grpSpPr>
        <p:pic>
          <p:nvPicPr>
            <p:cNvPr id="16" name="B2_green" descr="F:\1-原创素材\1_mm1102\PPT\PPT_014\materaials\page_10.png"/>
            <p:cNvPicPr>
              <a:picLocks noChangeAspect="1" noChangeArrowheads="1"/>
            </p:cNvPicPr>
            <p:nvPr userDrawn="1"/>
          </p:nvPicPr>
          <p:blipFill>
            <a:blip r:embed="rId11">
              <a:extLst>
                <a:ext uri="{28A0092B-C50C-407E-A947-70E740481C1C}">
                  <a14:useLocalDpi xmlns:a14="http://schemas.microsoft.com/office/drawing/2010/main" val="0"/>
                </a:ext>
              </a:extLst>
            </a:blip>
            <a:srcRect t="64667"/>
            <a:stretch>
              <a:fillRect/>
            </a:stretch>
          </p:blipFill>
          <p:spPr bwMode="auto">
            <a:xfrm rot="10800000">
              <a:off x="4612256" y="4506158"/>
              <a:ext cx="4143621" cy="2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t="70952"/>
            <a:stretch>
              <a:fillRect/>
            </a:stretch>
          </p:blipFill>
          <p:spPr bwMode="auto">
            <a:xfrm rot="10800000">
              <a:off x="150297" y="4562632"/>
              <a:ext cx="5400707" cy="16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5653558"/>
      </p:ext>
    </p:extLst>
  </p:cSld>
  <p:clrMapOvr>
    <a:masterClrMapping/>
  </p:clrMapOvr>
  <p:transition spd="slow" advTm="0">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8" descr="图片包含 鲜花, 树, 植物, 花瓶&#10;&#10;已生成极高可信度的说明"/>
          <p:cNvPicPr>
            <a:picLocks noChangeAspect="1"/>
          </p:cNvPicPr>
          <p:nvPr userDrawn="1"/>
        </p:nvPicPr>
        <p:blipFill>
          <a:blip r:embed="rId3">
            <a:extLst>
              <a:ext uri="{28A0092B-C50C-407E-A947-70E740481C1C}">
                <a14:useLocalDpi xmlns:a14="http://schemas.microsoft.com/office/drawing/2010/main" val="0"/>
              </a:ext>
            </a:extLst>
          </a:blip>
          <a:srcRect b="14571"/>
          <a:stretch>
            <a:fillRect/>
          </a:stretch>
        </p:blipFill>
        <p:spPr bwMode="auto">
          <a:xfrm>
            <a:off x="-23283" y="0"/>
            <a:ext cx="122152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392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152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814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10583" y="-7938"/>
            <a:ext cx="12225868"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521" y="2404568"/>
            <a:ext cx="7768959" cy="1646303"/>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521" y="4050870"/>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zh-CN"/>
          </a:p>
        </p:txBody>
      </p:sp>
      <p:sp>
        <p:nvSpPr>
          <p:cNvPr id="16"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zh-CN"/>
          </a:p>
        </p:txBody>
      </p:sp>
      <p:sp>
        <p:nvSpPr>
          <p:cNvPr id="17" name="Slide Number Placeholder 5"/>
          <p:cNvSpPr>
            <a:spLocks noGrp="1"/>
          </p:cNvSpPr>
          <p:nvPr>
            <p:ph type="sldNum" sz="quarter" idx="12"/>
          </p:nvPr>
        </p:nvSpPr>
        <p:spPr/>
        <p:txBody>
          <a:bodyPr/>
          <a:lstStyle>
            <a:lvl1pPr eaLnBrk="1" hangingPunct="1">
              <a:defRPr>
                <a:latin typeface="Arial" charset="0"/>
              </a:defRPr>
            </a:lvl1pPr>
          </a:lstStyle>
          <a:p>
            <a:pPr>
              <a:defRPr/>
            </a:pPr>
            <a:fld id="{56850604-4279-40EB-AC22-B0766F5A80D7}" type="slidenum">
              <a:rPr lang="en-US" altLang="zh-CN"/>
              <a:pPr>
                <a:defRPr/>
              </a:pPr>
              <a:t>‹#›</a:t>
            </a:fld>
            <a:endParaRPr lang="en-US" altLang="zh-CN"/>
          </a:p>
        </p:txBody>
      </p:sp>
    </p:spTree>
    <p:extLst>
      <p:ext uri="{BB962C8B-B14F-4D97-AF65-F5344CB8AC3E}">
        <p14:creationId xmlns:p14="http://schemas.microsoft.com/office/powerpoint/2010/main" val="3935703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zh-CN"/>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zh-CN"/>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701DD7E0-39DD-4522-9590-27A844AA0940}" type="slidenum">
              <a:rPr lang="en-US" altLang="zh-CN"/>
              <a:pPr>
                <a:defRPr/>
              </a:pPr>
              <a:t>‹#›</a:t>
            </a:fld>
            <a:endParaRPr lang="en-US" altLang="zh-CN"/>
          </a:p>
        </p:txBody>
      </p:sp>
    </p:spTree>
    <p:extLst>
      <p:ext uri="{BB962C8B-B14F-4D97-AF65-F5344CB8AC3E}">
        <p14:creationId xmlns:p14="http://schemas.microsoft.com/office/powerpoint/2010/main" val="661733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10" y="2700872"/>
            <a:ext cx="846362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10"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zh-CN"/>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zh-CN"/>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7EA2F797-919A-4915-BD73-B1CFFD2916CB}" type="slidenum">
              <a:rPr lang="en-US" altLang="zh-CN"/>
              <a:pPr>
                <a:defRPr/>
              </a:pPr>
              <a:t>‹#›</a:t>
            </a:fld>
            <a:endParaRPr lang="en-US" altLang="zh-CN"/>
          </a:p>
        </p:txBody>
      </p:sp>
    </p:spTree>
    <p:extLst>
      <p:ext uri="{BB962C8B-B14F-4D97-AF65-F5344CB8AC3E}">
        <p14:creationId xmlns:p14="http://schemas.microsoft.com/office/powerpoint/2010/main" val="119543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F2A22-914D-43A9-863D-FA50FBDB5AE3}"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633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91" y="2160591"/>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1"/>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ltLang="zh-CN"/>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ltLang="zh-CN"/>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FE17E9EA-FAE9-41B2-AADE-4E246E7D6854}" type="slidenum">
              <a:rPr lang="en-US" altLang="zh-CN"/>
              <a:pPr>
                <a:defRPr/>
              </a:pPr>
              <a:t>‹#›</a:t>
            </a:fld>
            <a:endParaRPr lang="en-US" altLang="zh-CN"/>
          </a:p>
        </p:txBody>
      </p:sp>
    </p:spTree>
    <p:extLst>
      <p:ext uri="{BB962C8B-B14F-4D97-AF65-F5344CB8AC3E}">
        <p14:creationId xmlns:p14="http://schemas.microsoft.com/office/powerpoint/2010/main" val="53847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56"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9" y="2161018"/>
            <a:ext cx="4120896"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2799" y="2737281"/>
            <a:ext cx="4120896"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1018"/>
            <a:ext cx="4120896"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55520" y="2737281"/>
            <a:ext cx="4120896"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1" hangingPunct="1">
              <a:defRPr>
                <a:latin typeface="Arial" charset="0"/>
              </a:defRPr>
            </a:lvl1pPr>
          </a:lstStyle>
          <a:p>
            <a:pPr>
              <a:defRPr/>
            </a:pPr>
            <a:endParaRPr lang="en-US" altLang="zh-CN"/>
          </a:p>
        </p:txBody>
      </p:sp>
      <p:sp>
        <p:nvSpPr>
          <p:cNvPr id="8" name="Footer Placeholder 7"/>
          <p:cNvSpPr>
            <a:spLocks noGrp="1"/>
          </p:cNvSpPr>
          <p:nvPr>
            <p:ph type="ftr" sz="quarter" idx="11"/>
          </p:nvPr>
        </p:nvSpPr>
        <p:spPr/>
        <p:txBody>
          <a:bodyPr/>
          <a:lstStyle>
            <a:lvl1pPr eaLnBrk="1" hangingPunct="1">
              <a:defRPr>
                <a:latin typeface="Arial" charset="0"/>
              </a:defRPr>
            </a:lvl1pPr>
          </a:lstStyle>
          <a:p>
            <a:pPr>
              <a:defRPr/>
            </a:pPr>
            <a:endParaRPr lang="en-US" altLang="zh-CN"/>
          </a:p>
        </p:txBody>
      </p:sp>
      <p:sp>
        <p:nvSpPr>
          <p:cNvPr id="9" name="Slide Number Placeholder 8"/>
          <p:cNvSpPr>
            <a:spLocks noGrp="1"/>
          </p:cNvSpPr>
          <p:nvPr>
            <p:ph type="sldNum" sz="quarter" idx="12"/>
          </p:nvPr>
        </p:nvSpPr>
        <p:spPr/>
        <p:txBody>
          <a:bodyPr/>
          <a:lstStyle>
            <a:lvl1pPr eaLnBrk="1" hangingPunct="1">
              <a:defRPr>
                <a:latin typeface="Arial" charset="0"/>
              </a:defRPr>
            </a:lvl1pPr>
          </a:lstStyle>
          <a:p>
            <a:pPr>
              <a:defRPr/>
            </a:pPr>
            <a:fld id="{F24FFEBC-9890-40A4-91E7-FA00B7EF0D7F}" type="slidenum">
              <a:rPr lang="en-US" altLang="zh-CN"/>
              <a:pPr>
                <a:defRPr/>
              </a:pPr>
              <a:t>‹#›</a:t>
            </a:fld>
            <a:endParaRPr lang="en-US" altLang="zh-CN"/>
          </a:p>
        </p:txBody>
      </p:sp>
    </p:spTree>
    <p:extLst>
      <p:ext uri="{BB962C8B-B14F-4D97-AF65-F5344CB8AC3E}">
        <p14:creationId xmlns:p14="http://schemas.microsoft.com/office/powerpoint/2010/main" val="2832079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eaLnBrk="1" hangingPunct="1">
              <a:defRPr>
                <a:latin typeface="Arial" charset="0"/>
              </a:defRPr>
            </a:lvl1pPr>
          </a:lstStyle>
          <a:p>
            <a:pPr>
              <a:defRPr/>
            </a:pPr>
            <a:endParaRPr lang="en-US" altLang="zh-CN"/>
          </a:p>
        </p:txBody>
      </p:sp>
      <p:sp>
        <p:nvSpPr>
          <p:cNvPr id="4" name="Footer Placeholder 3"/>
          <p:cNvSpPr>
            <a:spLocks noGrp="1"/>
          </p:cNvSpPr>
          <p:nvPr>
            <p:ph type="ftr" sz="quarter" idx="11"/>
          </p:nvPr>
        </p:nvSpPr>
        <p:spPr/>
        <p:txBody>
          <a:bodyPr/>
          <a:lstStyle>
            <a:lvl1pPr eaLnBrk="1" hangingPunct="1">
              <a:defRPr>
                <a:latin typeface="Arial" charset="0"/>
              </a:defRPr>
            </a:lvl1pPr>
          </a:lstStyle>
          <a:p>
            <a:pPr>
              <a:defRPr/>
            </a:pPr>
            <a:endParaRPr lang="en-US" altLang="zh-CN"/>
          </a:p>
        </p:txBody>
      </p:sp>
      <p:sp>
        <p:nvSpPr>
          <p:cNvPr id="5" name="Slide Number Placeholder 4"/>
          <p:cNvSpPr>
            <a:spLocks noGrp="1"/>
          </p:cNvSpPr>
          <p:nvPr>
            <p:ph type="sldNum" sz="quarter" idx="12"/>
          </p:nvPr>
        </p:nvSpPr>
        <p:spPr/>
        <p:txBody>
          <a:bodyPr/>
          <a:lstStyle>
            <a:lvl1pPr eaLnBrk="1" hangingPunct="1">
              <a:defRPr>
                <a:latin typeface="Arial" charset="0"/>
              </a:defRPr>
            </a:lvl1pPr>
          </a:lstStyle>
          <a:p>
            <a:pPr>
              <a:defRPr/>
            </a:pPr>
            <a:fld id="{2126380A-AF80-4983-8DF9-D12A36AD4BBF}" type="slidenum">
              <a:rPr lang="en-US" altLang="zh-CN"/>
              <a:pPr>
                <a:defRPr/>
              </a:pPr>
              <a:t>‹#›</a:t>
            </a:fld>
            <a:endParaRPr lang="en-US" altLang="zh-CN"/>
          </a:p>
        </p:txBody>
      </p:sp>
    </p:spTree>
    <p:extLst>
      <p:ext uri="{BB962C8B-B14F-4D97-AF65-F5344CB8AC3E}">
        <p14:creationId xmlns:p14="http://schemas.microsoft.com/office/powerpoint/2010/main" val="3585990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defRPr>
            </a:lvl1pPr>
          </a:lstStyle>
          <a:p>
            <a:pPr>
              <a:defRPr/>
            </a:pPr>
            <a:endParaRPr lang="en-US" altLang="zh-CN"/>
          </a:p>
        </p:txBody>
      </p:sp>
      <p:sp>
        <p:nvSpPr>
          <p:cNvPr id="3" name="Footer Placeholder 2"/>
          <p:cNvSpPr>
            <a:spLocks noGrp="1"/>
          </p:cNvSpPr>
          <p:nvPr>
            <p:ph type="ftr" sz="quarter" idx="11"/>
          </p:nvPr>
        </p:nvSpPr>
        <p:spPr/>
        <p:txBody>
          <a:bodyPr/>
          <a:lstStyle>
            <a:lvl1pPr eaLnBrk="1" hangingPunct="1">
              <a:defRPr>
                <a:latin typeface="Arial" charset="0"/>
              </a:defRPr>
            </a:lvl1pPr>
          </a:lstStyle>
          <a:p>
            <a:pPr>
              <a:defRPr/>
            </a:pPr>
            <a:endParaRPr lang="en-US" altLang="zh-CN"/>
          </a:p>
        </p:txBody>
      </p:sp>
      <p:sp>
        <p:nvSpPr>
          <p:cNvPr id="4" name="Slide Number Placeholder 3"/>
          <p:cNvSpPr>
            <a:spLocks noGrp="1"/>
          </p:cNvSpPr>
          <p:nvPr>
            <p:ph type="sldNum" sz="quarter" idx="12"/>
          </p:nvPr>
        </p:nvSpPr>
        <p:spPr/>
        <p:txBody>
          <a:bodyPr/>
          <a:lstStyle>
            <a:lvl1pPr eaLnBrk="1" hangingPunct="1">
              <a:defRPr>
                <a:latin typeface="Arial" charset="0"/>
              </a:defRPr>
            </a:lvl1pPr>
          </a:lstStyle>
          <a:p>
            <a:pPr>
              <a:defRPr/>
            </a:pPr>
            <a:fld id="{16626843-69D0-4743-B026-B89E5882DDE1}" type="slidenum">
              <a:rPr lang="en-US" altLang="zh-CN"/>
              <a:pPr>
                <a:defRPr/>
              </a:pPr>
              <a:t>‹#›</a:t>
            </a:fld>
            <a:endParaRPr lang="en-US" altLang="zh-CN"/>
          </a:p>
        </p:txBody>
      </p:sp>
    </p:spTree>
    <p:extLst>
      <p:ext uri="{BB962C8B-B14F-4D97-AF65-F5344CB8AC3E}">
        <p14:creationId xmlns:p14="http://schemas.microsoft.com/office/powerpoint/2010/main" val="2663025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1498606"/>
            <a:ext cx="3720243" cy="1278467"/>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19" y="514961"/>
            <a:ext cx="451471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801" y="2777105"/>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ltLang="zh-CN"/>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ltLang="zh-CN"/>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CBD84D0A-F9BC-4E3D-80F0-D954806A863C}" type="slidenum">
              <a:rPr lang="en-US" altLang="zh-CN"/>
              <a:pPr>
                <a:defRPr/>
              </a:pPr>
              <a:t>‹#›</a:t>
            </a:fld>
            <a:endParaRPr lang="en-US" altLang="zh-CN"/>
          </a:p>
        </p:txBody>
      </p:sp>
    </p:spTree>
    <p:extLst>
      <p:ext uri="{BB962C8B-B14F-4D97-AF65-F5344CB8AC3E}">
        <p14:creationId xmlns:p14="http://schemas.microsoft.com/office/powerpoint/2010/main" val="2193859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4800602"/>
            <a:ext cx="8463619" cy="566739"/>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801" y="609635"/>
            <a:ext cx="8463619" cy="3845719"/>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12801" y="5367339"/>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ltLang="zh-CN"/>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ltLang="zh-CN"/>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9E66A2E4-7467-4138-8C9C-A110FFE74399}" type="slidenum">
              <a:rPr lang="en-US" altLang="zh-CN"/>
              <a:pPr>
                <a:defRPr/>
              </a:pPr>
              <a:t>‹#›</a:t>
            </a:fld>
            <a:endParaRPr lang="en-US" altLang="zh-CN"/>
          </a:p>
        </p:txBody>
      </p:sp>
    </p:spTree>
    <p:extLst>
      <p:ext uri="{BB962C8B-B14F-4D97-AF65-F5344CB8AC3E}">
        <p14:creationId xmlns:p14="http://schemas.microsoft.com/office/powerpoint/2010/main" val="1911528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1" y="4470402"/>
            <a:ext cx="8463619" cy="157096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zh-CN"/>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zh-CN"/>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F2C5F2BB-C2F3-45B2-9C08-D82B3926936E}" type="slidenum">
              <a:rPr lang="en-US" altLang="zh-CN"/>
              <a:pPr>
                <a:defRPr/>
              </a:pPr>
              <a:t>‹#›</a:t>
            </a:fld>
            <a:endParaRPr lang="en-US" altLang="zh-CN"/>
          </a:p>
        </p:txBody>
      </p:sp>
    </p:spTree>
    <p:extLst>
      <p:ext uri="{BB962C8B-B14F-4D97-AF65-F5344CB8AC3E}">
        <p14:creationId xmlns:p14="http://schemas.microsoft.com/office/powerpoint/2010/main" val="813346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sz="8000" smtClean="0">
                <a:solidFill>
                  <a:srgbClr val="C0E474"/>
                </a:solidFill>
              </a:rPr>
              <a:t>“</a:t>
            </a:r>
          </a:p>
        </p:txBody>
      </p:sp>
      <p:sp>
        <p:nvSpPr>
          <p:cNvPr id="6" name="TextBox 5"/>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sz="8000" smtClean="0">
                <a:solidFill>
                  <a:srgbClr val="C0E474"/>
                </a:solidFill>
              </a:rPr>
              <a:t>”</a:t>
            </a:r>
          </a:p>
        </p:txBody>
      </p:sp>
      <p:sp>
        <p:nvSpPr>
          <p:cNvPr id="2" name="Title 1"/>
          <p:cNvSpPr>
            <a:spLocks noGrp="1"/>
          </p:cNvSpPr>
          <p:nvPr>
            <p:ph type="title"/>
          </p:nvPr>
        </p:nvSpPr>
        <p:spPr>
          <a:xfrm>
            <a:off x="1033181"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100"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810" y="4470402"/>
            <a:ext cx="8463620" cy="157096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eaLnBrk="1" hangingPunct="1">
              <a:defRPr>
                <a:latin typeface="Arial" charset="0"/>
              </a:defRPr>
            </a:lvl1pPr>
          </a:lstStyle>
          <a:p>
            <a:pPr>
              <a:defRPr/>
            </a:pPr>
            <a:endParaRPr lang="en-US" altLang="zh-CN"/>
          </a:p>
        </p:txBody>
      </p:sp>
      <p:sp>
        <p:nvSpPr>
          <p:cNvPr id="8" name="Footer Placeholder 4"/>
          <p:cNvSpPr>
            <a:spLocks noGrp="1"/>
          </p:cNvSpPr>
          <p:nvPr>
            <p:ph type="ftr" sz="quarter" idx="15"/>
          </p:nvPr>
        </p:nvSpPr>
        <p:spPr/>
        <p:txBody>
          <a:bodyPr/>
          <a:lstStyle>
            <a:lvl1pPr eaLnBrk="1" hangingPunct="1">
              <a:defRPr>
                <a:latin typeface="Arial" charset="0"/>
              </a:defRPr>
            </a:lvl1pPr>
          </a:lstStyle>
          <a:p>
            <a:pPr>
              <a:defRPr/>
            </a:pPr>
            <a:endParaRPr lang="en-US" altLang="zh-CN"/>
          </a:p>
        </p:txBody>
      </p:sp>
      <p:sp>
        <p:nvSpPr>
          <p:cNvPr id="9" name="Slide Number Placeholder 5"/>
          <p:cNvSpPr>
            <a:spLocks noGrp="1"/>
          </p:cNvSpPr>
          <p:nvPr>
            <p:ph type="sldNum" sz="quarter" idx="16"/>
          </p:nvPr>
        </p:nvSpPr>
        <p:spPr/>
        <p:txBody>
          <a:bodyPr/>
          <a:lstStyle>
            <a:lvl1pPr eaLnBrk="1" hangingPunct="1">
              <a:defRPr>
                <a:latin typeface="Arial" charset="0"/>
              </a:defRPr>
            </a:lvl1pPr>
          </a:lstStyle>
          <a:p>
            <a:pPr>
              <a:defRPr/>
            </a:pPr>
            <a:fld id="{4B31FE71-DB55-4E10-A949-CA620809B22B}" type="slidenum">
              <a:rPr lang="en-US" altLang="zh-CN"/>
              <a:pPr>
                <a:defRPr/>
              </a:pPr>
              <a:t>‹#›</a:t>
            </a:fld>
            <a:endParaRPr lang="en-US" altLang="zh-CN"/>
          </a:p>
        </p:txBody>
      </p:sp>
    </p:spTree>
    <p:extLst>
      <p:ext uri="{BB962C8B-B14F-4D97-AF65-F5344CB8AC3E}">
        <p14:creationId xmlns:p14="http://schemas.microsoft.com/office/powerpoint/2010/main" val="995289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810" y="1931991"/>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10" y="4527450"/>
            <a:ext cx="8463620" cy="1513915"/>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zh-CN"/>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zh-CN"/>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6E6C3035-24F7-451E-8582-F38AE41B7BAB}" type="slidenum">
              <a:rPr lang="en-US" altLang="zh-CN"/>
              <a:pPr>
                <a:defRPr/>
              </a:pPr>
              <a:t>‹#›</a:t>
            </a:fld>
            <a:endParaRPr lang="en-US" altLang="zh-CN"/>
          </a:p>
        </p:txBody>
      </p:sp>
    </p:spTree>
    <p:extLst>
      <p:ext uri="{BB962C8B-B14F-4D97-AF65-F5344CB8AC3E}">
        <p14:creationId xmlns:p14="http://schemas.microsoft.com/office/powerpoint/2010/main" val="9523962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sz="8000" smtClean="0">
                <a:solidFill>
                  <a:srgbClr val="C0E474"/>
                </a:solidFill>
              </a:rPr>
              <a:t>“</a:t>
            </a:r>
          </a:p>
        </p:txBody>
      </p:sp>
      <p:sp>
        <p:nvSpPr>
          <p:cNvPr id="6" name="TextBox 5"/>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sz="8000" smtClean="0">
                <a:solidFill>
                  <a:srgbClr val="C0E474"/>
                </a:solidFill>
              </a:rPr>
              <a:t>”</a:t>
            </a:r>
          </a:p>
        </p:txBody>
      </p:sp>
      <p:sp>
        <p:nvSpPr>
          <p:cNvPr id="2" name="Title 1"/>
          <p:cNvSpPr>
            <a:spLocks noGrp="1"/>
          </p:cNvSpPr>
          <p:nvPr>
            <p:ph type="title"/>
          </p:nvPr>
        </p:nvSpPr>
        <p:spPr>
          <a:xfrm>
            <a:off x="1033181"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810" y="4527450"/>
            <a:ext cx="8463620" cy="1513915"/>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eaLnBrk="1" hangingPunct="1">
              <a:defRPr>
                <a:latin typeface="Arial" charset="0"/>
              </a:defRPr>
            </a:lvl1pPr>
          </a:lstStyle>
          <a:p>
            <a:pPr>
              <a:defRPr/>
            </a:pPr>
            <a:endParaRPr lang="en-US" altLang="zh-CN"/>
          </a:p>
        </p:txBody>
      </p:sp>
      <p:sp>
        <p:nvSpPr>
          <p:cNvPr id="8" name="Footer Placeholder 4"/>
          <p:cNvSpPr>
            <a:spLocks noGrp="1"/>
          </p:cNvSpPr>
          <p:nvPr>
            <p:ph type="ftr" sz="quarter" idx="15"/>
          </p:nvPr>
        </p:nvSpPr>
        <p:spPr/>
        <p:txBody>
          <a:bodyPr/>
          <a:lstStyle>
            <a:lvl1pPr eaLnBrk="1" hangingPunct="1">
              <a:defRPr>
                <a:latin typeface="Arial" charset="0"/>
              </a:defRPr>
            </a:lvl1pPr>
          </a:lstStyle>
          <a:p>
            <a:pPr>
              <a:defRPr/>
            </a:pPr>
            <a:endParaRPr lang="en-US" altLang="zh-CN"/>
          </a:p>
        </p:txBody>
      </p:sp>
      <p:sp>
        <p:nvSpPr>
          <p:cNvPr id="9" name="Slide Number Placeholder 5"/>
          <p:cNvSpPr>
            <a:spLocks noGrp="1"/>
          </p:cNvSpPr>
          <p:nvPr>
            <p:ph type="sldNum" sz="quarter" idx="16"/>
          </p:nvPr>
        </p:nvSpPr>
        <p:spPr/>
        <p:txBody>
          <a:bodyPr/>
          <a:lstStyle>
            <a:lvl1pPr eaLnBrk="1" hangingPunct="1">
              <a:defRPr>
                <a:latin typeface="Arial" charset="0"/>
              </a:defRPr>
            </a:lvl1pPr>
          </a:lstStyle>
          <a:p>
            <a:pPr>
              <a:defRPr/>
            </a:pPr>
            <a:fld id="{A3B7445C-9FB0-431B-BC82-2B768AFF9838}" type="slidenum">
              <a:rPr lang="en-US" altLang="zh-CN"/>
              <a:pPr>
                <a:defRPr/>
              </a:pPr>
              <a:t>‹#›</a:t>
            </a:fld>
            <a:endParaRPr lang="en-US" altLang="zh-CN"/>
          </a:p>
        </p:txBody>
      </p:sp>
    </p:spTree>
    <p:extLst>
      <p:ext uri="{BB962C8B-B14F-4D97-AF65-F5344CB8AC3E}">
        <p14:creationId xmlns:p14="http://schemas.microsoft.com/office/powerpoint/2010/main" val="90571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7BE17-3EA1-4CE2-8E4F-836AE625D8FA}"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335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210" y="609600"/>
            <a:ext cx="845528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810" y="4527450"/>
            <a:ext cx="8463620" cy="1513915"/>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eaLnBrk="1" hangingPunct="1">
              <a:defRPr>
                <a:latin typeface="Arial" charset="0"/>
              </a:defRPr>
            </a:lvl1pPr>
          </a:lstStyle>
          <a:p>
            <a:pPr>
              <a:defRPr/>
            </a:pPr>
            <a:endParaRPr lang="en-US" altLang="zh-CN"/>
          </a:p>
        </p:txBody>
      </p:sp>
      <p:sp>
        <p:nvSpPr>
          <p:cNvPr id="6" name="Footer Placeholder 4"/>
          <p:cNvSpPr>
            <a:spLocks noGrp="1"/>
          </p:cNvSpPr>
          <p:nvPr>
            <p:ph type="ftr" sz="quarter" idx="15"/>
          </p:nvPr>
        </p:nvSpPr>
        <p:spPr/>
        <p:txBody>
          <a:bodyPr/>
          <a:lstStyle>
            <a:lvl1pPr eaLnBrk="1" hangingPunct="1">
              <a:defRPr>
                <a:latin typeface="Arial" charset="0"/>
              </a:defRPr>
            </a:lvl1pPr>
          </a:lstStyle>
          <a:p>
            <a:pPr>
              <a:defRPr/>
            </a:pPr>
            <a:endParaRPr lang="en-US" altLang="zh-CN"/>
          </a:p>
        </p:txBody>
      </p:sp>
      <p:sp>
        <p:nvSpPr>
          <p:cNvPr id="7" name="Slide Number Placeholder 5"/>
          <p:cNvSpPr>
            <a:spLocks noGrp="1"/>
          </p:cNvSpPr>
          <p:nvPr>
            <p:ph type="sldNum" sz="quarter" idx="16"/>
          </p:nvPr>
        </p:nvSpPr>
        <p:spPr/>
        <p:txBody>
          <a:bodyPr/>
          <a:lstStyle>
            <a:lvl1pPr eaLnBrk="1" hangingPunct="1">
              <a:defRPr>
                <a:latin typeface="Arial" charset="0"/>
              </a:defRPr>
            </a:lvl1pPr>
          </a:lstStyle>
          <a:p>
            <a:pPr>
              <a:defRPr/>
            </a:pPr>
            <a:fld id="{9C06D31D-0371-4C39-AC6B-7B38FEDE9A34}" type="slidenum">
              <a:rPr lang="en-US" altLang="zh-CN"/>
              <a:pPr>
                <a:defRPr/>
              </a:pPr>
              <a:t>‹#›</a:t>
            </a:fld>
            <a:endParaRPr lang="en-US" altLang="zh-CN"/>
          </a:p>
        </p:txBody>
      </p:sp>
    </p:spTree>
    <p:extLst>
      <p:ext uri="{BB962C8B-B14F-4D97-AF65-F5344CB8AC3E}">
        <p14:creationId xmlns:p14="http://schemas.microsoft.com/office/powerpoint/2010/main" val="3542261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zh-CN"/>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zh-CN"/>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827D76AB-1A19-4CF1-8BD6-E2A77F00D4F1}" type="slidenum">
              <a:rPr lang="en-US" altLang="zh-CN"/>
              <a:pPr>
                <a:defRPr/>
              </a:pPr>
              <a:t>‹#›</a:t>
            </a:fld>
            <a:endParaRPr lang="en-US" altLang="zh-CN"/>
          </a:p>
        </p:txBody>
      </p:sp>
    </p:spTree>
    <p:extLst>
      <p:ext uri="{BB962C8B-B14F-4D97-AF65-F5344CB8AC3E}">
        <p14:creationId xmlns:p14="http://schemas.microsoft.com/office/powerpoint/2010/main" val="3353246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34"/>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800" y="609634"/>
            <a:ext cx="6926701"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zh-CN"/>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zh-CN"/>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430A64A5-4925-45BA-8336-6989CA418429}" type="slidenum">
              <a:rPr lang="en-US" altLang="zh-CN"/>
              <a:pPr>
                <a:defRPr/>
              </a:pPr>
              <a:t>‹#›</a:t>
            </a:fld>
            <a:endParaRPr lang="en-US" altLang="zh-CN"/>
          </a:p>
        </p:txBody>
      </p:sp>
    </p:spTree>
    <p:extLst>
      <p:ext uri="{BB962C8B-B14F-4D97-AF65-F5344CB8AC3E}">
        <p14:creationId xmlns:p14="http://schemas.microsoft.com/office/powerpoint/2010/main" val="173141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73"/>
            <a:ext cx="109728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Date Placeholder 1027"/>
          <p:cNvSpPr>
            <a:spLocks noGrp="1"/>
          </p:cNvSpPr>
          <p:nvPr>
            <p:ph type="dt" sz="half" idx="10"/>
          </p:nvPr>
        </p:nvSpPr>
        <p:spPr/>
        <p:txBody>
          <a:bodyPr/>
          <a:lstStyle>
            <a:lvl1pPr eaLnBrk="1" hangingPunct="1">
              <a:defRPr>
                <a:latin typeface="Arial" charset="0"/>
              </a:defRPr>
            </a:lvl1pPr>
          </a:lstStyle>
          <a:p>
            <a:pPr>
              <a:defRPr/>
            </a:pPr>
            <a:endParaRPr lang="en-US" altLang="zh-CN"/>
          </a:p>
        </p:txBody>
      </p:sp>
      <p:sp>
        <p:nvSpPr>
          <p:cNvPr id="4" name="Footer Placeholder 1028"/>
          <p:cNvSpPr>
            <a:spLocks noGrp="1"/>
          </p:cNvSpPr>
          <p:nvPr>
            <p:ph type="ftr" sz="quarter" idx="11"/>
          </p:nvPr>
        </p:nvSpPr>
        <p:spPr/>
        <p:txBody>
          <a:bodyPr/>
          <a:lstStyle>
            <a:lvl1pPr eaLnBrk="1" hangingPunct="1">
              <a:defRPr>
                <a:latin typeface="Arial" charset="0"/>
              </a:defRPr>
            </a:lvl1pPr>
          </a:lstStyle>
          <a:p>
            <a:pPr>
              <a:defRPr/>
            </a:pPr>
            <a:endParaRPr lang="en-US" altLang="zh-CN"/>
          </a:p>
        </p:txBody>
      </p:sp>
      <p:sp>
        <p:nvSpPr>
          <p:cNvPr id="5" name="Slide Number Placeholder 1029"/>
          <p:cNvSpPr>
            <a:spLocks noGrp="1"/>
          </p:cNvSpPr>
          <p:nvPr>
            <p:ph type="sldNum" sz="quarter" idx="12"/>
          </p:nvPr>
        </p:nvSpPr>
        <p:spPr/>
        <p:txBody>
          <a:bodyPr/>
          <a:lstStyle>
            <a:lvl1pPr eaLnBrk="1" hangingPunct="1">
              <a:defRPr>
                <a:latin typeface="Arial" charset="0"/>
              </a:defRPr>
            </a:lvl1pPr>
          </a:lstStyle>
          <a:p>
            <a:pPr>
              <a:defRPr/>
            </a:pPr>
            <a:fld id="{42B577AC-7B44-4307-B361-4E84EDC27B19}" type="slidenum">
              <a:rPr lang="en-US" altLang="zh-CN"/>
              <a:pPr>
                <a:defRPr/>
              </a:pPr>
              <a:t>‹#›</a:t>
            </a:fld>
            <a:endParaRPr lang="en-US" altLang="zh-CN"/>
          </a:p>
        </p:txBody>
      </p:sp>
    </p:spTree>
    <p:extLst>
      <p:ext uri="{BB962C8B-B14F-4D97-AF65-F5344CB8AC3E}">
        <p14:creationId xmlns:p14="http://schemas.microsoft.com/office/powerpoint/2010/main" val="1550709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pitchFamily="34"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753"/>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fontAlgn="base">
              <a:spcBef>
                <a:spcPct val="0"/>
              </a:spcBef>
              <a:spcAft>
                <a:spcPct val="0"/>
              </a:spcAft>
              <a:defRPr>
                <a:solidFill>
                  <a:srgbClr val="FFFFFF"/>
                </a:solidFill>
                <a:latin typeface="Arial" pitchFamily="34" charset="0"/>
                <a:cs typeface="Arial" pitchFamily="34" charset="0"/>
              </a:defRPr>
            </a:lvl1pPr>
            <a:extLst/>
          </a:lstStyle>
          <a:p>
            <a:pPr>
              <a:defRPr/>
            </a:pPr>
            <a:endParaRPr lang="en-US" altLang="en-US"/>
          </a:p>
        </p:txBody>
      </p:sp>
      <p:sp>
        <p:nvSpPr>
          <p:cNvPr id="12" name="Footer Placeholder 18"/>
          <p:cNvSpPr>
            <a:spLocks noGrp="1"/>
          </p:cNvSpPr>
          <p:nvPr>
            <p:ph type="ftr" sz="quarter" idx="11"/>
          </p:nvPr>
        </p:nvSpPr>
        <p:spPr/>
        <p:txBody>
          <a:bodyPr/>
          <a:lstStyle>
            <a:lvl1pPr fontAlgn="base">
              <a:spcBef>
                <a:spcPct val="0"/>
              </a:spcBef>
              <a:spcAft>
                <a:spcPct val="0"/>
              </a:spcAft>
              <a:defRPr>
                <a:solidFill>
                  <a:srgbClr val="2DA2BF">
                    <a:tint val="20000"/>
                  </a:srgbClr>
                </a:solidFill>
                <a:latin typeface="Arial" pitchFamily="34" charset="0"/>
                <a:cs typeface="Arial" pitchFamily="34" charset="0"/>
              </a:defRPr>
            </a:lvl1pPr>
            <a:extLst/>
          </a:lstStyle>
          <a:p>
            <a:pPr>
              <a:defRPr/>
            </a:pPr>
            <a:endParaRPr lang="en-US" altLang="en-US"/>
          </a:p>
        </p:txBody>
      </p:sp>
      <p:sp>
        <p:nvSpPr>
          <p:cNvPr id="13" name="Slide Number Placeholder 26"/>
          <p:cNvSpPr>
            <a:spLocks noGrp="1"/>
          </p:cNvSpPr>
          <p:nvPr>
            <p:ph type="sldNum" sz="quarter" idx="12"/>
          </p:nvPr>
        </p:nvSpPr>
        <p:spPr/>
        <p:txBody>
          <a:bodyPr/>
          <a:lstStyle>
            <a:lvl1pPr fontAlgn="base">
              <a:spcBef>
                <a:spcPct val="0"/>
              </a:spcBef>
              <a:spcAft>
                <a:spcPct val="0"/>
              </a:spcAft>
              <a:defRPr>
                <a:solidFill>
                  <a:srgbClr val="FFFFFF"/>
                </a:solidFill>
                <a:latin typeface="Arial" pitchFamily="34" charset="0"/>
                <a:cs typeface="Arial" pitchFamily="34" charset="0"/>
              </a:defRPr>
            </a:lvl1pPr>
            <a:extLst/>
          </a:lstStyle>
          <a:p>
            <a:pPr>
              <a:defRPr/>
            </a:pPr>
            <a:fld id="{F4A32930-7E11-4668-BCFE-48916AC7CEC4}" type="slidenum">
              <a:rPr lang="en-US" altLang="en-US"/>
              <a:pPr>
                <a:defRPr/>
              </a:pPr>
              <a:t>‹#›</a:t>
            </a:fld>
            <a:endParaRPr lang="en-US" altLang="en-US"/>
          </a:p>
        </p:txBody>
      </p:sp>
    </p:spTree>
    <p:extLst>
      <p:ext uri="{BB962C8B-B14F-4D97-AF65-F5344CB8AC3E}">
        <p14:creationId xmlns:p14="http://schemas.microsoft.com/office/powerpoint/2010/main" val="1960149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extLst/>
          </a:lstStyle>
          <a:p>
            <a:pPr>
              <a:defRPr/>
            </a:pPr>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extLst/>
          </a:lstStyle>
          <a:p>
            <a:pPr>
              <a:defRPr/>
            </a:pPr>
            <a:endParaRPr lang="en-US" alt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extLst/>
          </a:lstStyle>
          <a:p>
            <a:pPr>
              <a:defRPr/>
            </a:pPr>
            <a:fld id="{05A5FA89-1978-46F8-A922-1345E178B056}" type="slidenum">
              <a:rPr lang="en-US" altLang="en-US"/>
              <a:pPr>
                <a:defRPr/>
              </a:pPr>
              <a:t>‹#›</a:t>
            </a:fld>
            <a:endParaRPr lang="en-US" altLang="en-US"/>
          </a:p>
        </p:txBody>
      </p:sp>
    </p:spTree>
    <p:extLst>
      <p:ext uri="{BB962C8B-B14F-4D97-AF65-F5344CB8AC3E}">
        <p14:creationId xmlns:p14="http://schemas.microsoft.com/office/powerpoint/2010/main" val="3634487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solidFill>
                <a:latin typeface="Arial" pitchFamily="34" charset="0"/>
                <a:cs typeface="Arial" pitchFamily="34" charset="0"/>
              </a:defRPr>
            </a:lvl1pPr>
            <a:extLst/>
          </a:lstStyle>
          <a:p>
            <a:pPr>
              <a:defRPr/>
            </a:pPr>
            <a:endParaRPr lang="en-US" alt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cs typeface="Arial" pitchFamily="34" charset="0"/>
              </a:defRPr>
            </a:lvl1pPr>
            <a:extLst/>
          </a:lstStyle>
          <a:p>
            <a:pPr>
              <a:defRPr/>
            </a:pPr>
            <a:endParaRPr lang="en-US" alt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solidFill>
                <a:latin typeface="Arial" pitchFamily="34" charset="0"/>
                <a:cs typeface="Arial" pitchFamily="34" charset="0"/>
              </a:defRPr>
            </a:lvl1pPr>
            <a:extLst/>
          </a:lstStyle>
          <a:p>
            <a:pPr>
              <a:defRPr/>
            </a:pPr>
            <a:fld id="{66707FB6-AD55-47CF-885A-A0A917AD69E9}" type="slidenum">
              <a:rPr lang="en-US" altLang="en-US"/>
              <a:pPr>
                <a:defRPr/>
              </a:pPr>
              <a:t>‹#›</a:t>
            </a:fld>
            <a:endParaRPr lang="en-US" altLang="en-US"/>
          </a:p>
        </p:txBody>
      </p:sp>
    </p:spTree>
    <p:extLst>
      <p:ext uri="{BB962C8B-B14F-4D97-AF65-F5344CB8AC3E}">
        <p14:creationId xmlns:p14="http://schemas.microsoft.com/office/powerpoint/2010/main" val="3070877959"/>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7"/>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37"/>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solidFill>
                  <a:prstClr val="white"/>
                </a:solidFill>
                <a:latin typeface="Arial" pitchFamily="34" charset="0"/>
                <a:cs typeface="Arial" pitchFamily="34" charset="0"/>
              </a:defRPr>
            </a:lvl1pPr>
            <a:extLst/>
          </a:lstStyle>
          <a:p>
            <a:pPr>
              <a:defRPr/>
            </a:pPr>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cs typeface="Arial" pitchFamily="34" charset="0"/>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prstClr val="white"/>
                </a:solidFill>
                <a:latin typeface="Arial" pitchFamily="34" charset="0"/>
                <a:cs typeface="Arial" pitchFamily="34" charset="0"/>
              </a:defRPr>
            </a:lvl1pPr>
            <a:extLst/>
          </a:lstStyle>
          <a:p>
            <a:pPr>
              <a:defRPr/>
            </a:pPr>
            <a:fld id="{73BAC18B-4E3E-4074-9061-DA1F863262E2}" type="slidenum">
              <a:rPr lang="en-US" altLang="en-US"/>
              <a:pPr>
                <a:defRPr/>
              </a:pPr>
              <a:t>‹#›</a:t>
            </a:fld>
            <a:endParaRPr lang="en-US" altLang="en-US"/>
          </a:p>
        </p:txBody>
      </p:sp>
    </p:spTree>
    <p:extLst>
      <p:ext uri="{BB962C8B-B14F-4D97-AF65-F5344CB8AC3E}">
        <p14:creationId xmlns:p14="http://schemas.microsoft.com/office/powerpoint/2010/main" val="325423819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457"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414"/>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457" y="1444414"/>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extLst/>
          </a:lstStyle>
          <a:p>
            <a:pPr>
              <a:defRPr/>
            </a:pPr>
            <a:endParaRPr lang="en-US" alt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extLst/>
          </a:lstStyle>
          <a:p>
            <a:pPr>
              <a:defRPr/>
            </a:pPr>
            <a:endParaRPr lang="en-US" alt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extLst/>
          </a:lstStyle>
          <a:p>
            <a:pPr>
              <a:defRPr/>
            </a:pPr>
            <a:fld id="{360A8BD4-3111-420C-A494-C4BEB7F1A783}" type="slidenum">
              <a:rPr lang="en-US" altLang="en-US"/>
              <a:pPr>
                <a:defRPr/>
              </a:pPr>
              <a:t>‹#›</a:t>
            </a:fld>
            <a:endParaRPr lang="en-US" altLang="en-US"/>
          </a:p>
        </p:txBody>
      </p:sp>
    </p:spTree>
    <p:extLst>
      <p:ext uri="{BB962C8B-B14F-4D97-AF65-F5344CB8AC3E}">
        <p14:creationId xmlns:p14="http://schemas.microsoft.com/office/powerpoint/2010/main" val="268701419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solidFill>
                  <a:prstClr val="white"/>
                </a:solidFill>
                <a:latin typeface="Arial" pitchFamily="34" charset="0"/>
                <a:cs typeface="Arial" pitchFamily="34" charset="0"/>
              </a:defRPr>
            </a:lvl1pPr>
            <a:extLst/>
          </a:lstStyle>
          <a:p>
            <a:pPr>
              <a:defRPr/>
            </a:pPr>
            <a:endParaRPr lang="en-US" altLang="en-US"/>
          </a:p>
        </p:txBody>
      </p:sp>
      <p:sp>
        <p:nvSpPr>
          <p:cNvPr id="4" name="Footer Placeholder 3"/>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cs typeface="Arial" pitchFamily="34" charset="0"/>
              </a:defRPr>
            </a:lvl1pPr>
            <a:extLst/>
          </a:lstStyle>
          <a:p>
            <a:pPr>
              <a:defRPr/>
            </a:pPr>
            <a:endParaRPr lang="en-US" alt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prstClr val="white"/>
                </a:solidFill>
                <a:latin typeface="Arial" pitchFamily="34" charset="0"/>
                <a:cs typeface="Arial" pitchFamily="34" charset="0"/>
              </a:defRPr>
            </a:lvl1pPr>
            <a:extLst/>
          </a:lstStyle>
          <a:p>
            <a:pPr>
              <a:defRPr/>
            </a:pPr>
            <a:fld id="{586E3B8E-8ED6-428D-B0BF-BB3A349327A8}" type="slidenum">
              <a:rPr lang="en-US" altLang="en-US"/>
              <a:pPr>
                <a:defRPr/>
              </a:pPr>
              <a:t>‹#›</a:t>
            </a:fld>
            <a:endParaRPr lang="en-US" altLang="en-US"/>
          </a:p>
        </p:txBody>
      </p:sp>
    </p:spTree>
    <p:extLst>
      <p:ext uri="{BB962C8B-B14F-4D97-AF65-F5344CB8AC3E}">
        <p14:creationId xmlns:p14="http://schemas.microsoft.com/office/powerpoint/2010/main" val="115816543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B8A481-5E9C-4582-B568-DF3E041E75FB}"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419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extLst/>
          </a:lstStyle>
          <a:p>
            <a:pPr>
              <a:defRPr/>
            </a:pPr>
            <a:endParaRPr lang="en-US" alt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extLst/>
          </a:lstStyle>
          <a:p>
            <a:pPr>
              <a:defRPr/>
            </a:pPr>
            <a:endParaRPr lang="en-US" alt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extLst/>
          </a:lstStyle>
          <a:p>
            <a:pPr>
              <a:defRPr/>
            </a:pPr>
            <a:fld id="{9EDBE4BF-FF1F-4A4B-9218-D3904C0F4706}" type="slidenum">
              <a:rPr lang="en-US" altLang="en-US"/>
              <a:pPr>
                <a:defRPr/>
              </a:pPr>
              <a:t>‹#›</a:t>
            </a:fld>
            <a:endParaRPr lang="en-US" altLang="en-US"/>
          </a:p>
        </p:txBody>
      </p:sp>
    </p:spTree>
    <p:extLst>
      <p:ext uri="{BB962C8B-B14F-4D97-AF65-F5344CB8AC3E}">
        <p14:creationId xmlns:p14="http://schemas.microsoft.com/office/powerpoint/2010/main" val="2149917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3"/>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extLst/>
          </a:lstStyle>
          <a:p>
            <a:pPr>
              <a:defRPr/>
            </a:pPr>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extLst/>
          </a:lstStyle>
          <a:p>
            <a:pPr>
              <a:defRPr/>
            </a:pPr>
            <a:fld id="{60E71F68-87AF-4569-AC9C-507A603464B7}" type="slidenum">
              <a:rPr lang="en-US" altLang="en-US"/>
              <a:pPr>
                <a:defRPr/>
              </a:pPr>
              <a:t>‹#›</a:t>
            </a:fld>
            <a:endParaRPr lang="en-US" altLang="en-US"/>
          </a:p>
        </p:txBody>
      </p:sp>
    </p:spTree>
    <p:extLst>
      <p:ext uri="{BB962C8B-B14F-4D97-AF65-F5344CB8AC3E}">
        <p14:creationId xmlns:p14="http://schemas.microsoft.com/office/powerpoint/2010/main" val="407957947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pitchFamily="34" charset="0"/>
            </a:endParaRPr>
          </a:p>
        </p:txBody>
      </p:sp>
      <p:sp>
        <p:nvSpPr>
          <p:cNvPr id="6" name="Freeform 15"/>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mtClean="0">
              <a:solidFill>
                <a:prstClr val="white"/>
              </a:solidFill>
              <a:latin typeface="Arial" pitchFamily="34" charset="0"/>
            </a:endParaRPr>
          </a:p>
        </p:txBody>
      </p:sp>
      <p:sp>
        <p:nvSpPr>
          <p:cNvPr id="7" name="Right Triangle 6"/>
          <p:cNvSpPr>
            <a:spLocks/>
          </p:cNvSpPr>
          <p:nvPr/>
        </p:nvSpPr>
        <p:spPr bwMode="auto">
          <a:xfrm>
            <a:off x="-8056" y="5791255"/>
            <a:ext cx="4536419"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12316" y="5787890"/>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521643" y="5443403"/>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1" y="4865123"/>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fontAlgn="base">
              <a:spcBef>
                <a:spcPct val="0"/>
              </a:spcBef>
              <a:spcAft>
                <a:spcPct val="0"/>
              </a:spcAft>
              <a:defRPr>
                <a:solidFill>
                  <a:prstClr val="white"/>
                </a:solidFill>
                <a:latin typeface="Arial" pitchFamily="34" charset="0"/>
                <a:cs typeface="Arial" pitchFamily="34" charset="0"/>
              </a:defRPr>
            </a:lvl1pPr>
            <a:extLst/>
          </a:lstStyle>
          <a:p>
            <a:pPr>
              <a:defRPr/>
            </a:pPr>
            <a:endParaRPr lang="en-US" altLang="en-US"/>
          </a:p>
        </p:txBody>
      </p:sp>
      <p:sp>
        <p:nvSpPr>
          <p:cNvPr id="12"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cs typeface="Arial" pitchFamily="34" charset="0"/>
              </a:defRPr>
            </a:lvl1pPr>
            <a:extLst/>
          </a:lstStyle>
          <a:p>
            <a:pPr>
              <a:defRPr/>
            </a:pPr>
            <a:endParaRPr lang="en-US" altLang="en-US"/>
          </a:p>
        </p:txBody>
      </p:sp>
      <p:sp>
        <p:nvSpPr>
          <p:cNvPr id="13" name="Slide Number Placeholder 6"/>
          <p:cNvSpPr>
            <a:spLocks noGrp="1"/>
          </p:cNvSpPr>
          <p:nvPr>
            <p:ph type="sldNum" sz="quarter" idx="12"/>
          </p:nvPr>
        </p:nvSpPr>
        <p:spPr/>
        <p:txBody>
          <a:bodyPr/>
          <a:lstStyle>
            <a:lvl1pPr fontAlgn="base">
              <a:spcBef>
                <a:spcPct val="0"/>
              </a:spcBef>
              <a:spcAft>
                <a:spcPct val="0"/>
              </a:spcAft>
              <a:defRPr>
                <a:solidFill>
                  <a:prstClr val="white"/>
                </a:solidFill>
                <a:latin typeface="Arial" pitchFamily="34" charset="0"/>
                <a:cs typeface="Arial" pitchFamily="34" charset="0"/>
              </a:defRPr>
            </a:lvl1pPr>
            <a:extLst/>
          </a:lstStyle>
          <a:p>
            <a:pPr>
              <a:defRPr/>
            </a:pPr>
            <a:fld id="{B2B25B27-14F0-45FF-A425-CCDADE34C20F}" type="slidenum">
              <a:rPr lang="en-US" altLang="en-US"/>
              <a:pPr>
                <a:defRPr/>
              </a:pPr>
              <a:t>‹#›</a:t>
            </a:fld>
            <a:endParaRPr lang="en-US" altLang="en-US"/>
          </a:p>
        </p:txBody>
      </p:sp>
    </p:spTree>
    <p:extLst>
      <p:ext uri="{BB962C8B-B14F-4D97-AF65-F5344CB8AC3E}">
        <p14:creationId xmlns:p14="http://schemas.microsoft.com/office/powerpoint/2010/main" val="341250985"/>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44"/>
            <a:ext cx="109728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extLst/>
          </a:lstStyle>
          <a:p>
            <a:pPr>
              <a:defRPr/>
            </a:pPr>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extLst/>
          </a:lstStyle>
          <a:p>
            <a:pPr>
              <a:defRPr/>
            </a:pPr>
            <a:endParaRPr lang="en-US" alt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extLst/>
          </a:lstStyle>
          <a:p>
            <a:pPr>
              <a:defRPr/>
            </a:pPr>
            <a:fld id="{3BF81A08-21F5-4AB4-AA47-657B3638EF30}" type="slidenum">
              <a:rPr lang="en-US" altLang="en-US"/>
              <a:pPr>
                <a:defRPr/>
              </a:pPr>
              <a:t>‹#›</a:t>
            </a:fld>
            <a:endParaRPr lang="en-US" altLang="en-US"/>
          </a:p>
        </p:txBody>
      </p:sp>
    </p:spTree>
    <p:extLst>
      <p:ext uri="{BB962C8B-B14F-4D97-AF65-F5344CB8AC3E}">
        <p14:creationId xmlns:p14="http://schemas.microsoft.com/office/powerpoint/2010/main" val="42054265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791"/>
            <a:ext cx="236996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extLst/>
          </a:lstStyle>
          <a:p>
            <a:pPr>
              <a:defRPr/>
            </a:pPr>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extLst/>
          </a:lstStyle>
          <a:p>
            <a:pPr>
              <a:defRPr/>
            </a:pPr>
            <a:endParaRPr lang="en-US" alt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extLst/>
          </a:lstStyle>
          <a:p>
            <a:pPr>
              <a:defRPr/>
            </a:pPr>
            <a:fld id="{820C3821-E115-4C96-9F62-945A18F05108}" type="slidenum">
              <a:rPr lang="en-US" altLang="en-US"/>
              <a:pPr>
                <a:defRPr/>
              </a:pPr>
              <a:t>‹#›</a:t>
            </a:fld>
            <a:endParaRPr lang="en-US" altLang="en-US"/>
          </a:p>
        </p:txBody>
      </p:sp>
    </p:spTree>
    <p:extLst>
      <p:ext uri="{BB962C8B-B14F-4D97-AF65-F5344CB8AC3E}">
        <p14:creationId xmlns:p14="http://schemas.microsoft.com/office/powerpoint/2010/main" val="27390550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noProof="1"/>
              <a:t>Click to edit Master title style</a:t>
            </a:r>
          </a:p>
        </p:txBody>
      </p:sp>
      <p:sp>
        <p:nvSpPr>
          <p:cNvPr id="3" name="Subtitle 2"/>
          <p:cNvSpPr>
            <a:spLocks noGrp="1"/>
          </p:cNvSpPr>
          <p:nvPr>
            <p:ph type="subTitle" idx="1"/>
          </p:nvPr>
        </p:nvSpPr>
        <p:spPr>
          <a:xfrm>
            <a:off x="1524000" y="3602038"/>
            <a:ext cx="9144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1"/>
              <a:t>Click to edit Master subtitle style</a:t>
            </a:r>
          </a:p>
        </p:txBody>
      </p:sp>
      <p:sp>
        <p:nvSpPr>
          <p:cNvPr id="4" name="Date Placeholder 1027"/>
          <p:cNvSpPr>
            <a:spLocks noGrp="1"/>
          </p:cNvSpPr>
          <p:nvPr>
            <p:ph type="dt" sz="half" idx="10"/>
          </p:nvPr>
        </p:nvSpPr>
        <p:spPr/>
        <p:txBody>
          <a:bodyPr/>
          <a:lstStyle>
            <a:lvl1pPr>
              <a:defRPr/>
            </a:lvl1pPr>
          </a:lstStyle>
          <a:p>
            <a:pPr>
              <a:defRPr/>
            </a:pPr>
            <a:fld id="{0A5E3E65-DB8E-4DDD-86CF-A79235E8E317}" type="datetime1">
              <a:rPr lang="en-US" altLang="zh-CN"/>
              <a:pPr>
                <a:defRPr/>
              </a:pPr>
              <a:t>16/01/2022</a:t>
            </a:fld>
            <a:endParaRPr lang="en-US" altLang="zh-CN"/>
          </a:p>
        </p:txBody>
      </p:sp>
      <p:sp>
        <p:nvSpPr>
          <p:cNvPr id="5" name="Footer Placeholder 1028"/>
          <p:cNvSpPr>
            <a:spLocks noGrp="1"/>
          </p:cNvSpPr>
          <p:nvPr>
            <p:ph type="ftr" sz="quarter" idx="11"/>
          </p:nvPr>
        </p:nvSpPr>
        <p:spPr/>
        <p:txBody>
          <a:bodyPr/>
          <a:lstStyle>
            <a:lvl1pPr>
              <a:defRPr/>
            </a:lvl1pPr>
          </a:lstStyle>
          <a:p>
            <a:pPr>
              <a:defRPr/>
            </a:pPr>
            <a:endParaRPr lang="en-US" altLang="zh-CN"/>
          </a:p>
        </p:txBody>
      </p:sp>
      <p:sp>
        <p:nvSpPr>
          <p:cNvPr id="6" name="Slide Number Placeholder 1029"/>
          <p:cNvSpPr>
            <a:spLocks noGrp="1"/>
          </p:cNvSpPr>
          <p:nvPr>
            <p:ph type="sldNum" sz="quarter" idx="12"/>
          </p:nvPr>
        </p:nvSpPr>
        <p:spPr/>
        <p:txBody>
          <a:bodyPr/>
          <a:lstStyle>
            <a:lvl1pPr>
              <a:defRPr>
                <a:latin typeface="Arial" charset="0"/>
              </a:defRPr>
            </a:lvl1pPr>
          </a:lstStyle>
          <a:p>
            <a:pPr>
              <a:defRPr/>
            </a:pPr>
            <a:fld id="{9C4A4F71-CC52-4B08-8FA9-4B6E0408B638}" type="slidenum">
              <a:rPr lang="en-US" altLang="zh-CN"/>
              <a:pPr>
                <a:defRPr/>
              </a:pPr>
              <a:t>‹#›</a:t>
            </a:fld>
            <a:endParaRPr lang="en-US" altLang="zh-CN"/>
          </a:p>
        </p:txBody>
      </p:sp>
    </p:spTree>
    <p:extLst>
      <p:ext uri="{BB962C8B-B14F-4D97-AF65-F5344CB8AC3E}">
        <p14:creationId xmlns:p14="http://schemas.microsoft.com/office/powerpoint/2010/main" val="1911112371"/>
      </p:ext>
    </p:extLst>
  </p:cSld>
  <p:clrMapOvr>
    <a:masterClrMapping/>
  </p:clrMapOvr>
  <p:hf sldNum="0"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1027"/>
          <p:cNvSpPr>
            <a:spLocks noGrp="1"/>
          </p:cNvSpPr>
          <p:nvPr>
            <p:ph type="dt" sz="half" idx="10"/>
          </p:nvPr>
        </p:nvSpPr>
        <p:spPr/>
        <p:txBody>
          <a:bodyPr/>
          <a:lstStyle>
            <a:lvl1pPr>
              <a:defRPr/>
            </a:lvl1pPr>
          </a:lstStyle>
          <a:p>
            <a:pPr>
              <a:defRPr/>
            </a:pPr>
            <a:fld id="{0F124774-DA2A-4FF0-B3B6-6908AC98EA1C}" type="datetime1">
              <a:rPr lang="en-US" altLang="zh-CN"/>
              <a:pPr>
                <a:defRPr/>
              </a:pPr>
              <a:t>16/01/2022</a:t>
            </a:fld>
            <a:endParaRPr lang="en-US" altLang="zh-CN"/>
          </a:p>
        </p:txBody>
      </p:sp>
      <p:sp>
        <p:nvSpPr>
          <p:cNvPr id="5" name="Footer Placeholder 1028"/>
          <p:cNvSpPr>
            <a:spLocks noGrp="1"/>
          </p:cNvSpPr>
          <p:nvPr>
            <p:ph type="ftr" sz="quarter" idx="11"/>
          </p:nvPr>
        </p:nvSpPr>
        <p:spPr/>
        <p:txBody>
          <a:bodyPr/>
          <a:lstStyle>
            <a:lvl1pPr>
              <a:defRPr/>
            </a:lvl1pPr>
          </a:lstStyle>
          <a:p>
            <a:pPr>
              <a:defRPr/>
            </a:pPr>
            <a:endParaRPr lang="en-US" altLang="zh-CN"/>
          </a:p>
        </p:txBody>
      </p:sp>
      <p:sp>
        <p:nvSpPr>
          <p:cNvPr id="6" name="Slide Number Placeholder 1029"/>
          <p:cNvSpPr>
            <a:spLocks noGrp="1"/>
          </p:cNvSpPr>
          <p:nvPr>
            <p:ph type="sldNum" sz="quarter" idx="12"/>
          </p:nvPr>
        </p:nvSpPr>
        <p:spPr/>
        <p:txBody>
          <a:bodyPr/>
          <a:lstStyle>
            <a:lvl1pPr>
              <a:defRPr>
                <a:latin typeface="Arial" charset="0"/>
              </a:defRPr>
            </a:lvl1pPr>
          </a:lstStyle>
          <a:p>
            <a:pPr>
              <a:defRPr/>
            </a:pPr>
            <a:fld id="{8F5B2824-131E-4489-900A-671A6FBC03EC}" type="slidenum">
              <a:rPr lang="en-US" altLang="zh-CN"/>
              <a:pPr>
                <a:defRPr/>
              </a:pPr>
              <a:t>‹#›</a:t>
            </a:fld>
            <a:endParaRPr lang="en-US" altLang="zh-CN"/>
          </a:p>
        </p:txBody>
      </p:sp>
    </p:spTree>
    <p:extLst>
      <p:ext uri="{BB962C8B-B14F-4D97-AF65-F5344CB8AC3E}">
        <p14:creationId xmlns:p14="http://schemas.microsoft.com/office/powerpoint/2010/main" val="842205676"/>
      </p:ext>
    </p:extLst>
  </p:cSld>
  <p:clrMapOvr>
    <a:masterClrMapping/>
  </p:clrMapOvr>
  <p:hf sldNum="0"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06"/>
            <a:ext cx="10515600" cy="2852737"/>
          </a:xfrm>
        </p:spPr>
        <p:txBody>
          <a:bodyPr anchor="b"/>
          <a:lstStyle>
            <a:lvl1pPr>
              <a:defRPr sz="4500"/>
            </a:lvl1pPr>
          </a:lstStyle>
          <a:p>
            <a:r>
              <a:rPr lang="en-US" noProof="1"/>
              <a:t>Click to edit Master title style</a:t>
            </a:r>
          </a:p>
        </p:txBody>
      </p:sp>
      <p:sp>
        <p:nvSpPr>
          <p:cNvPr id="3" name="Text Placeholder 2"/>
          <p:cNvSpPr>
            <a:spLocks noGrp="1"/>
          </p:cNvSpPr>
          <p:nvPr>
            <p:ph type="body" idx="1"/>
          </p:nvPr>
        </p:nvSpPr>
        <p:spPr>
          <a:xfrm>
            <a:off x="831851" y="4589498"/>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1"/>
              <a:t>Click to edit Master text styles</a:t>
            </a:r>
          </a:p>
        </p:txBody>
      </p:sp>
      <p:sp>
        <p:nvSpPr>
          <p:cNvPr id="4" name="Date Placeholder 1027"/>
          <p:cNvSpPr>
            <a:spLocks noGrp="1"/>
          </p:cNvSpPr>
          <p:nvPr>
            <p:ph type="dt" sz="half" idx="10"/>
          </p:nvPr>
        </p:nvSpPr>
        <p:spPr/>
        <p:txBody>
          <a:bodyPr/>
          <a:lstStyle>
            <a:lvl1pPr>
              <a:defRPr/>
            </a:lvl1pPr>
          </a:lstStyle>
          <a:p>
            <a:pPr>
              <a:defRPr/>
            </a:pPr>
            <a:fld id="{8B8C97B1-4B0E-49D5-BA5D-F2B6E85D80B6}" type="datetime1">
              <a:rPr lang="en-US" altLang="zh-CN"/>
              <a:pPr>
                <a:defRPr/>
              </a:pPr>
              <a:t>16/01/2022</a:t>
            </a:fld>
            <a:endParaRPr lang="en-US" altLang="zh-CN"/>
          </a:p>
        </p:txBody>
      </p:sp>
      <p:sp>
        <p:nvSpPr>
          <p:cNvPr id="5" name="Footer Placeholder 1028"/>
          <p:cNvSpPr>
            <a:spLocks noGrp="1"/>
          </p:cNvSpPr>
          <p:nvPr>
            <p:ph type="ftr" sz="quarter" idx="11"/>
          </p:nvPr>
        </p:nvSpPr>
        <p:spPr/>
        <p:txBody>
          <a:bodyPr/>
          <a:lstStyle>
            <a:lvl1pPr>
              <a:defRPr/>
            </a:lvl1pPr>
          </a:lstStyle>
          <a:p>
            <a:pPr>
              <a:defRPr/>
            </a:pPr>
            <a:endParaRPr lang="en-US" altLang="zh-CN"/>
          </a:p>
        </p:txBody>
      </p:sp>
      <p:sp>
        <p:nvSpPr>
          <p:cNvPr id="6" name="Slide Number Placeholder 1029"/>
          <p:cNvSpPr>
            <a:spLocks noGrp="1"/>
          </p:cNvSpPr>
          <p:nvPr>
            <p:ph type="sldNum" sz="quarter" idx="12"/>
          </p:nvPr>
        </p:nvSpPr>
        <p:spPr/>
        <p:txBody>
          <a:bodyPr/>
          <a:lstStyle>
            <a:lvl1pPr>
              <a:defRPr>
                <a:latin typeface="Arial" charset="0"/>
              </a:defRPr>
            </a:lvl1pPr>
          </a:lstStyle>
          <a:p>
            <a:pPr>
              <a:defRPr/>
            </a:pPr>
            <a:fld id="{91CD1256-4C65-494A-8211-5B6C8D844927}" type="slidenum">
              <a:rPr lang="en-US" altLang="zh-CN"/>
              <a:pPr>
                <a:defRPr/>
              </a:pPr>
              <a:t>‹#›</a:t>
            </a:fld>
            <a:endParaRPr lang="en-US" altLang="zh-CN"/>
          </a:p>
        </p:txBody>
      </p:sp>
    </p:spTree>
    <p:extLst>
      <p:ext uri="{BB962C8B-B14F-4D97-AF65-F5344CB8AC3E}">
        <p14:creationId xmlns:p14="http://schemas.microsoft.com/office/powerpoint/2010/main" val="767885158"/>
      </p:ext>
    </p:extLst>
  </p:cSld>
  <p:clrMapOvr>
    <a:masterClrMapping/>
  </p:clrMapOvr>
  <p:hf sldNum="0" hdr="0" ftr="0"/>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1027"/>
          <p:cNvSpPr>
            <a:spLocks noGrp="1"/>
          </p:cNvSpPr>
          <p:nvPr>
            <p:ph type="dt" sz="half" idx="10"/>
          </p:nvPr>
        </p:nvSpPr>
        <p:spPr/>
        <p:txBody>
          <a:bodyPr/>
          <a:lstStyle>
            <a:lvl1pPr>
              <a:defRPr/>
            </a:lvl1pPr>
          </a:lstStyle>
          <a:p>
            <a:pPr>
              <a:defRPr/>
            </a:pPr>
            <a:fld id="{8ADCBC37-4D08-462F-BF06-F6D83B870B91}" type="datetime1">
              <a:rPr lang="en-US" altLang="zh-CN"/>
              <a:pPr>
                <a:defRPr/>
              </a:pPr>
              <a:t>16/01/2022</a:t>
            </a:fld>
            <a:endParaRPr lang="en-US" altLang="zh-CN"/>
          </a:p>
        </p:txBody>
      </p:sp>
      <p:sp>
        <p:nvSpPr>
          <p:cNvPr id="6" name="Footer Placeholder 1028"/>
          <p:cNvSpPr>
            <a:spLocks noGrp="1"/>
          </p:cNvSpPr>
          <p:nvPr>
            <p:ph type="ftr" sz="quarter" idx="11"/>
          </p:nvPr>
        </p:nvSpPr>
        <p:spPr/>
        <p:txBody>
          <a:bodyPr/>
          <a:lstStyle>
            <a:lvl1pPr>
              <a:defRPr/>
            </a:lvl1pPr>
          </a:lstStyle>
          <a:p>
            <a:pPr>
              <a:defRPr/>
            </a:pPr>
            <a:endParaRPr lang="en-US" altLang="zh-CN"/>
          </a:p>
        </p:txBody>
      </p:sp>
      <p:sp>
        <p:nvSpPr>
          <p:cNvPr id="7" name="Slide Number Placeholder 1029"/>
          <p:cNvSpPr>
            <a:spLocks noGrp="1"/>
          </p:cNvSpPr>
          <p:nvPr>
            <p:ph type="sldNum" sz="quarter" idx="12"/>
          </p:nvPr>
        </p:nvSpPr>
        <p:spPr/>
        <p:txBody>
          <a:bodyPr/>
          <a:lstStyle>
            <a:lvl1pPr>
              <a:defRPr>
                <a:latin typeface="Arial" charset="0"/>
              </a:defRPr>
            </a:lvl1pPr>
          </a:lstStyle>
          <a:p>
            <a:pPr>
              <a:defRPr/>
            </a:pPr>
            <a:fld id="{1B15CBC5-3083-4BDB-A196-25B2A81DC4BD}" type="slidenum">
              <a:rPr lang="en-US" altLang="zh-CN"/>
              <a:pPr>
                <a:defRPr/>
              </a:pPr>
              <a:t>‹#›</a:t>
            </a:fld>
            <a:endParaRPr lang="en-US" altLang="zh-CN"/>
          </a:p>
        </p:txBody>
      </p:sp>
    </p:spTree>
    <p:extLst>
      <p:ext uri="{BB962C8B-B14F-4D97-AF65-F5344CB8AC3E}">
        <p14:creationId xmlns:p14="http://schemas.microsoft.com/office/powerpoint/2010/main" val="4192833875"/>
      </p:ext>
    </p:extLst>
  </p:cSld>
  <p:clrMapOvr>
    <a:masterClrMapping/>
  </p:clrMapOvr>
  <p:hf sldNum="0"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1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a:t>Click to edit Master text styles</a:t>
            </a:r>
          </a:p>
        </p:txBody>
      </p:sp>
      <p:sp>
        <p:nvSpPr>
          <p:cNvPr id="6" name="Content Placeholder 5"/>
          <p:cNvSpPr>
            <a:spLocks noGrp="1"/>
          </p:cNvSpPr>
          <p:nvPr>
            <p:ph sz="quarter" idx="4"/>
          </p:nvPr>
        </p:nvSpPr>
        <p:spPr>
          <a:xfrm>
            <a:off x="6172210" y="2505075"/>
            <a:ext cx="5183188"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1027"/>
          <p:cNvSpPr>
            <a:spLocks noGrp="1"/>
          </p:cNvSpPr>
          <p:nvPr>
            <p:ph type="dt" sz="half" idx="10"/>
          </p:nvPr>
        </p:nvSpPr>
        <p:spPr/>
        <p:txBody>
          <a:bodyPr/>
          <a:lstStyle>
            <a:lvl1pPr>
              <a:defRPr/>
            </a:lvl1pPr>
          </a:lstStyle>
          <a:p>
            <a:pPr>
              <a:defRPr/>
            </a:pPr>
            <a:fld id="{C8B183B5-E2EF-41C5-B2F0-A8AC4EFC89E2}" type="datetime1">
              <a:rPr lang="en-US" altLang="zh-CN"/>
              <a:pPr>
                <a:defRPr/>
              </a:pPr>
              <a:t>16/01/2022</a:t>
            </a:fld>
            <a:endParaRPr lang="en-US" altLang="zh-CN"/>
          </a:p>
        </p:txBody>
      </p:sp>
      <p:sp>
        <p:nvSpPr>
          <p:cNvPr id="8" name="Footer Placeholder 1028"/>
          <p:cNvSpPr>
            <a:spLocks noGrp="1"/>
          </p:cNvSpPr>
          <p:nvPr>
            <p:ph type="ftr" sz="quarter" idx="11"/>
          </p:nvPr>
        </p:nvSpPr>
        <p:spPr/>
        <p:txBody>
          <a:bodyPr/>
          <a:lstStyle>
            <a:lvl1pPr>
              <a:defRPr/>
            </a:lvl1pPr>
          </a:lstStyle>
          <a:p>
            <a:pPr>
              <a:defRPr/>
            </a:pPr>
            <a:endParaRPr lang="en-US" altLang="zh-CN"/>
          </a:p>
        </p:txBody>
      </p:sp>
      <p:sp>
        <p:nvSpPr>
          <p:cNvPr id="9" name="Slide Number Placeholder 1029"/>
          <p:cNvSpPr>
            <a:spLocks noGrp="1"/>
          </p:cNvSpPr>
          <p:nvPr>
            <p:ph type="sldNum" sz="quarter" idx="12"/>
          </p:nvPr>
        </p:nvSpPr>
        <p:spPr/>
        <p:txBody>
          <a:bodyPr/>
          <a:lstStyle>
            <a:lvl1pPr>
              <a:defRPr>
                <a:latin typeface="Arial" charset="0"/>
              </a:defRPr>
            </a:lvl1pPr>
          </a:lstStyle>
          <a:p>
            <a:pPr>
              <a:defRPr/>
            </a:pPr>
            <a:fld id="{DDB89AF5-0E2E-4E92-BF51-F1584C150360}" type="slidenum">
              <a:rPr lang="en-US" altLang="zh-CN"/>
              <a:pPr>
                <a:defRPr/>
              </a:pPr>
              <a:t>‹#›</a:t>
            </a:fld>
            <a:endParaRPr lang="en-US" altLang="zh-CN"/>
          </a:p>
        </p:txBody>
      </p:sp>
    </p:spTree>
    <p:extLst>
      <p:ext uri="{BB962C8B-B14F-4D97-AF65-F5344CB8AC3E}">
        <p14:creationId xmlns:p14="http://schemas.microsoft.com/office/powerpoint/2010/main" val="190030938"/>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6D4E9-3691-4F1F-B39C-A9CFD7170FF7}"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7232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1027"/>
          <p:cNvSpPr>
            <a:spLocks noGrp="1"/>
          </p:cNvSpPr>
          <p:nvPr>
            <p:ph type="dt" sz="half" idx="10"/>
          </p:nvPr>
        </p:nvSpPr>
        <p:spPr/>
        <p:txBody>
          <a:bodyPr/>
          <a:lstStyle>
            <a:lvl1pPr>
              <a:defRPr/>
            </a:lvl1pPr>
          </a:lstStyle>
          <a:p>
            <a:pPr>
              <a:defRPr/>
            </a:pPr>
            <a:fld id="{2E164904-B5E1-461E-BD7E-21C4494D7A82}" type="datetime1">
              <a:rPr lang="en-US" altLang="zh-CN"/>
              <a:pPr>
                <a:defRPr/>
              </a:pPr>
              <a:t>16/01/2022</a:t>
            </a:fld>
            <a:endParaRPr lang="en-US" altLang="zh-CN"/>
          </a:p>
        </p:txBody>
      </p:sp>
      <p:sp>
        <p:nvSpPr>
          <p:cNvPr id="4" name="Footer Placeholder 1028"/>
          <p:cNvSpPr>
            <a:spLocks noGrp="1"/>
          </p:cNvSpPr>
          <p:nvPr>
            <p:ph type="ftr" sz="quarter" idx="11"/>
          </p:nvPr>
        </p:nvSpPr>
        <p:spPr/>
        <p:txBody>
          <a:bodyPr/>
          <a:lstStyle>
            <a:lvl1pPr>
              <a:defRPr/>
            </a:lvl1pPr>
          </a:lstStyle>
          <a:p>
            <a:pPr>
              <a:defRPr/>
            </a:pPr>
            <a:endParaRPr lang="en-US" altLang="zh-CN"/>
          </a:p>
        </p:txBody>
      </p:sp>
      <p:sp>
        <p:nvSpPr>
          <p:cNvPr id="5" name="Slide Number Placeholder 1029"/>
          <p:cNvSpPr>
            <a:spLocks noGrp="1"/>
          </p:cNvSpPr>
          <p:nvPr>
            <p:ph type="sldNum" sz="quarter" idx="12"/>
          </p:nvPr>
        </p:nvSpPr>
        <p:spPr/>
        <p:txBody>
          <a:bodyPr/>
          <a:lstStyle>
            <a:lvl1pPr>
              <a:defRPr>
                <a:latin typeface="Arial" charset="0"/>
              </a:defRPr>
            </a:lvl1pPr>
          </a:lstStyle>
          <a:p>
            <a:pPr>
              <a:defRPr/>
            </a:pPr>
            <a:fld id="{C9D42D1A-CD66-4CBC-9773-E5685D9F4FEA}" type="slidenum">
              <a:rPr lang="en-US" altLang="zh-CN"/>
              <a:pPr>
                <a:defRPr/>
              </a:pPr>
              <a:t>‹#›</a:t>
            </a:fld>
            <a:endParaRPr lang="en-US" altLang="zh-CN"/>
          </a:p>
        </p:txBody>
      </p:sp>
    </p:spTree>
    <p:extLst>
      <p:ext uri="{BB962C8B-B14F-4D97-AF65-F5344CB8AC3E}">
        <p14:creationId xmlns:p14="http://schemas.microsoft.com/office/powerpoint/2010/main" val="3458123696"/>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27"/>
          <p:cNvSpPr>
            <a:spLocks noGrp="1"/>
          </p:cNvSpPr>
          <p:nvPr>
            <p:ph type="dt" sz="half" idx="10"/>
          </p:nvPr>
        </p:nvSpPr>
        <p:spPr/>
        <p:txBody>
          <a:bodyPr/>
          <a:lstStyle>
            <a:lvl1pPr>
              <a:defRPr/>
            </a:lvl1pPr>
          </a:lstStyle>
          <a:p>
            <a:pPr>
              <a:defRPr/>
            </a:pPr>
            <a:fld id="{3B3E6B24-7703-4A5F-9967-63581E038B1A}" type="datetime1">
              <a:rPr lang="en-US" altLang="zh-CN"/>
              <a:pPr>
                <a:defRPr/>
              </a:pPr>
              <a:t>16/01/2022</a:t>
            </a:fld>
            <a:endParaRPr lang="en-US" altLang="zh-CN"/>
          </a:p>
        </p:txBody>
      </p:sp>
      <p:sp>
        <p:nvSpPr>
          <p:cNvPr id="3" name="Footer Placeholder 1028"/>
          <p:cNvSpPr>
            <a:spLocks noGrp="1"/>
          </p:cNvSpPr>
          <p:nvPr>
            <p:ph type="ftr" sz="quarter" idx="11"/>
          </p:nvPr>
        </p:nvSpPr>
        <p:spPr/>
        <p:txBody>
          <a:bodyPr/>
          <a:lstStyle>
            <a:lvl1pPr>
              <a:defRPr/>
            </a:lvl1pPr>
          </a:lstStyle>
          <a:p>
            <a:pPr>
              <a:defRPr/>
            </a:pPr>
            <a:endParaRPr lang="en-US" altLang="zh-CN"/>
          </a:p>
        </p:txBody>
      </p:sp>
      <p:sp>
        <p:nvSpPr>
          <p:cNvPr id="4" name="Slide Number Placeholder 1029"/>
          <p:cNvSpPr>
            <a:spLocks noGrp="1"/>
          </p:cNvSpPr>
          <p:nvPr>
            <p:ph type="sldNum" sz="quarter" idx="12"/>
          </p:nvPr>
        </p:nvSpPr>
        <p:spPr/>
        <p:txBody>
          <a:bodyPr/>
          <a:lstStyle>
            <a:lvl1pPr>
              <a:defRPr>
                <a:latin typeface="Arial" charset="0"/>
              </a:defRPr>
            </a:lvl1pPr>
          </a:lstStyle>
          <a:p>
            <a:pPr>
              <a:defRPr/>
            </a:pPr>
            <a:fld id="{D51AE847-E1CE-4512-8C07-811BD96CDB08}" type="slidenum">
              <a:rPr lang="en-US" altLang="zh-CN"/>
              <a:pPr>
                <a:defRPr/>
              </a:pPr>
              <a:t>‹#›</a:t>
            </a:fld>
            <a:endParaRPr lang="en-US" altLang="zh-CN"/>
          </a:p>
        </p:txBody>
      </p:sp>
    </p:spTree>
    <p:extLst>
      <p:ext uri="{BB962C8B-B14F-4D97-AF65-F5344CB8AC3E}">
        <p14:creationId xmlns:p14="http://schemas.microsoft.com/office/powerpoint/2010/main" val="2005153735"/>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noProof="1"/>
              <a:t>Click to edit Master title style</a:t>
            </a:r>
          </a:p>
        </p:txBody>
      </p:sp>
      <p:sp>
        <p:nvSpPr>
          <p:cNvPr id="3" name="Content Placeholder 2"/>
          <p:cNvSpPr>
            <a:spLocks noGrp="1"/>
          </p:cNvSpPr>
          <p:nvPr>
            <p:ph idx="1"/>
          </p:nvPr>
        </p:nvSpPr>
        <p:spPr>
          <a:xfrm>
            <a:off x="5183188" y="987493"/>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Click to edit Master text styles</a:t>
            </a:r>
          </a:p>
        </p:txBody>
      </p:sp>
      <p:sp>
        <p:nvSpPr>
          <p:cNvPr id="5" name="Date Placeholder 1027"/>
          <p:cNvSpPr>
            <a:spLocks noGrp="1"/>
          </p:cNvSpPr>
          <p:nvPr>
            <p:ph type="dt" sz="half" idx="10"/>
          </p:nvPr>
        </p:nvSpPr>
        <p:spPr/>
        <p:txBody>
          <a:bodyPr/>
          <a:lstStyle>
            <a:lvl1pPr>
              <a:defRPr/>
            </a:lvl1pPr>
          </a:lstStyle>
          <a:p>
            <a:pPr>
              <a:defRPr/>
            </a:pPr>
            <a:fld id="{DF2FB4F2-5B13-470D-8136-7C4D23D25126}" type="datetime1">
              <a:rPr lang="en-US" altLang="zh-CN"/>
              <a:pPr>
                <a:defRPr/>
              </a:pPr>
              <a:t>16/01/2022</a:t>
            </a:fld>
            <a:endParaRPr lang="en-US" altLang="zh-CN"/>
          </a:p>
        </p:txBody>
      </p:sp>
      <p:sp>
        <p:nvSpPr>
          <p:cNvPr id="6" name="Footer Placeholder 1028"/>
          <p:cNvSpPr>
            <a:spLocks noGrp="1"/>
          </p:cNvSpPr>
          <p:nvPr>
            <p:ph type="ftr" sz="quarter" idx="11"/>
          </p:nvPr>
        </p:nvSpPr>
        <p:spPr/>
        <p:txBody>
          <a:bodyPr/>
          <a:lstStyle>
            <a:lvl1pPr>
              <a:defRPr/>
            </a:lvl1pPr>
          </a:lstStyle>
          <a:p>
            <a:pPr>
              <a:defRPr/>
            </a:pPr>
            <a:endParaRPr lang="en-US" altLang="zh-CN"/>
          </a:p>
        </p:txBody>
      </p:sp>
      <p:sp>
        <p:nvSpPr>
          <p:cNvPr id="7" name="Slide Number Placeholder 1029"/>
          <p:cNvSpPr>
            <a:spLocks noGrp="1"/>
          </p:cNvSpPr>
          <p:nvPr>
            <p:ph type="sldNum" sz="quarter" idx="12"/>
          </p:nvPr>
        </p:nvSpPr>
        <p:spPr/>
        <p:txBody>
          <a:bodyPr/>
          <a:lstStyle>
            <a:lvl1pPr>
              <a:defRPr>
                <a:latin typeface="Arial" charset="0"/>
              </a:defRPr>
            </a:lvl1pPr>
          </a:lstStyle>
          <a:p>
            <a:pPr>
              <a:defRPr/>
            </a:pPr>
            <a:fld id="{F33CD497-9607-414E-B6D4-820E05CB794D}" type="slidenum">
              <a:rPr lang="en-US" altLang="zh-CN"/>
              <a:pPr>
                <a:defRPr/>
              </a:pPr>
              <a:t>‹#›</a:t>
            </a:fld>
            <a:endParaRPr lang="en-US" altLang="zh-CN"/>
          </a:p>
        </p:txBody>
      </p:sp>
    </p:spTree>
    <p:extLst>
      <p:ext uri="{BB962C8B-B14F-4D97-AF65-F5344CB8AC3E}">
        <p14:creationId xmlns:p14="http://schemas.microsoft.com/office/powerpoint/2010/main" val="2860852699"/>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noProof="1"/>
              <a:t>Click to edit Master title style</a:t>
            </a:r>
          </a:p>
        </p:txBody>
      </p:sp>
      <p:sp>
        <p:nvSpPr>
          <p:cNvPr id="3" name="Picture Placeholder 2"/>
          <p:cNvSpPr>
            <a:spLocks noGrp="1"/>
          </p:cNvSpPr>
          <p:nvPr>
            <p:ph type="pic" idx="1"/>
          </p:nvPr>
        </p:nvSpPr>
        <p:spPr>
          <a:xfrm>
            <a:off x="5183188" y="987493"/>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1"/>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Click to edit Master text styles</a:t>
            </a:r>
          </a:p>
        </p:txBody>
      </p:sp>
      <p:sp>
        <p:nvSpPr>
          <p:cNvPr id="5" name="Date Placeholder 1027"/>
          <p:cNvSpPr>
            <a:spLocks noGrp="1"/>
          </p:cNvSpPr>
          <p:nvPr>
            <p:ph type="dt" sz="half" idx="10"/>
          </p:nvPr>
        </p:nvSpPr>
        <p:spPr/>
        <p:txBody>
          <a:bodyPr/>
          <a:lstStyle>
            <a:lvl1pPr>
              <a:defRPr/>
            </a:lvl1pPr>
          </a:lstStyle>
          <a:p>
            <a:pPr>
              <a:defRPr/>
            </a:pPr>
            <a:fld id="{E9C2700F-303E-4E43-AB38-E99C6CFDB94E}" type="datetime1">
              <a:rPr lang="en-US" altLang="zh-CN"/>
              <a:pPr>
                <a:defRPr/>
              </a:pPr>
              <a:t>16/01/2022</a:t>
            </a:fld>
            <a:endParaRPr lang="en-US" altLang="zh-CN"/>
          </a:p>
        </p:txBody>
      </p:sp>
      <p:sp>
        <p:nvSpPr>
          <p:cNvPr id="6" name="Footer Placeholder 1028"/>
          <p:cNvSpPr>
            <a:spLocks noGrp="1"/>
          </p:cNvSpPr>
          <p:nvPr>
            <p:ph type="ftr" sz="quarter" idx="11"/>
          </p:nvPr>
        </p:nvSpPr>
        <p:spPr/>
        <p:txBody>
          <a:bodyPr/>
          <a:lstStyle>
            <a:lvl1pPr>
              <a:defRPr/>
            </a:lvl1pPr>
          </a:lstStyle>
          <a:p>
            <a:pPr>
              <a:defRPr/>
            </a:pPr>
            <a:endParaRPr lang="en-US" altLang="zh-CN"/>
          </a:p>
        </p:txBody>
      </p:sp>
      <p:sp>
        <p:nvSpPr>
          <p:cNvPr id="7" name="Slide Number Placeholder 1029"/>
          <p:cNvSpPr>
            <a:spLocks noGrp="1"/>
          </p:cNvSpPr>
          <p:nvPr>
            <p:ph type="sldNum" sz="quarter" idx="12"/>
          </p:nvPr>
        </p:nvSpPr>
        <p:spPr/>
        <p:txBody>
          <a:bodyPr/>
          <a:lstStyle>
            <a:lvl1pPr>
              <a:defRPr>
                <a:latin typeface="Arial" charset="0"/>
              </a:defRPr>
            </a:lvl1pPr>
          </a:lstStyle>
          <a:p>
            <a:pPr>
              <a:defRPr/>
            </a:pPr>
            <a:fld id="{E2B9AFF4-6E13-4596-9A20-1E030DABD624}" type="slidenum">
              <a:rPr lang="en-US" altLang="zh-CN"/>
              <a:pPr>
                <a:defRPr/>
              </a:pPr>
              <a:t>‹#›</a:t>
            </a:fld>
            <a:endParaRPr lang="en-US" altLang="zh-CN"/>
          </a:p>
        </p:txBody>
      </p:sp>
    </p:spTree>
    <p:extLst>
      <p:ext uri="{BB962C8B-B14F-4D97-AF65-F5344CB8AC3E}">
        <p14:creationId xmlns:p14="http://schemas.microsoft.com/office/powerpoint/2010/main" val="396013957"/>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1027"/>
          <p:cNvSpPr>
            <a:spLocks noGrp="1"/>
          </p:cNvSpPr>
          <p:nvPr>
            <p:ph type="dt" sz="half" idx="10"/>
          </p:nvPr>
        </p:nvSpPr>
        <p:spPr/>
        <p:txBody>
          <a:bodyPr/>
          <a:lstStyle>
            <a:lvl1pPr>
              <a:defRPr/>
            </a:lvl1pPr>
          </a:lstStyle>
          <a:p>
            <a:pPr>
              <a:defRPr/>
            </a:pPr>
            <a:fld id="{F39CADBA-94D2-4F64-A7F2-C108FCED10BD}" type="datetime1">
              <a:rPr lang="en-US" altLang="zh-CN"/>
              <a:pPr>
                <a:defRPr/>
              </a:pPr>
              <a:t>16/01/2022</a:t>
            </a:fld>
            <a:endParaRPr lang="en-US" altLang="zh-CN"/>
          </a:p>
        </p:txBody>
      </p:sp>
      <p:sp>
        <p:nvSpPr>
          <p:cNvPr id="5" name="Footer Placeholder 1028"/>
          <p:cNvSpPr>
            <a:spLocks noGrp="1"/>
          </p:cNvSpPr>
          <p:nvPr>
            <p:ph type="ftr" sz="quarter" idx="11"/>
          </p:nvPr>
        </p:nvSpPr>
        <p:spPr/>
        <p:txBody>
          <a:bodyPr/>
          <a:lstStyle>
            <a:lvl1pPr>
              <a:defRPr/>
            </a:lvl1pPr>
          </a:lstStyle>
          <a:p>
            <a:pPr>
              <a:defRPr/>
            </a:pPr>
            <a:endParaRPr lang="en-US" altLang="zh-CN"/>
          </a:p>
        </p:txBody>
      </p:sp>
      <p:sp>
        <p:nvSpPr>
          <p:cNvPr id="6" name="Slide Number Placeholder 1029"/>
          <p:cNvSpPr>
            <a:spLocks noGrp="1"/>
          </p:cNvSpPr>
          <p:nvPr>
            <p:ph type="sldNum" sz="quarter" idx="12"/>
          </p:nvPr>
        </p:nvSpPr>
        <p:spPr/>
        <p:txBody>
          <a:bodyPr/>
          <a:lstStyle>
            <a:lvl1pPr>
              <a:defRPr>
                <a:latin typeface="Arial" charset="0"/>
              </a:defRPr>
            </a:lvl1pPr>
          </a:lstStyle>
          <a:p>
            <a:pPr>
              <a:defRPr/>
            </a:pPr>
            <a:fld id="{B5029B9B-F055-462A-98C6-02CCBCDC0AC8}" type="slidenum">
              <a:rPr lang="en-US" altLang="zh-CN"/>
              <a:pPr>
                <a:defRPr/>
              </a:pPr>
              <a:t>‹#›</a:t>
            </a:fld>
            <a:endParaRPr lang="en-US" altLang="zh-CN"/>
          </a:p>
        </p:txBody>
      </p:sp>
    </p:spTree>
    <p:extLst>
      <p:ext uri="{BB962C8B-B14F-4D97-AF65-F5344CB8AC3E}">
        <p14:creationId xmlns:p14="http://schemas.microsoft.com/office/powerpoint/2010/main" val="947948905"/>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3"/>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73"/>
            <a:ext cx="8070573"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1027"/>
          <p:cNvSpPr>
            <a:spLocks noGrp="1"/>
          </p:cNvSpPr>
          <p:nvPr>
            <p:ph type="dt" sz="half" idx="10"/>
          </p:nvPr>
        </p:nvSpPr>
        <p:spPr/>
        <p:txBody>
          <a:bodyPr/>
          <a:lstStyle>
            <a:lvl1pPr>
              <a:defRPr/>
            </a:lvl1pPr>
          </a:lstStyle>
          <a:p>
            <a:pPr>
              <a:defRPr/>
            </a:pPr>
            <a:fld id="{F0F48778-CA5A-4FE5-982B-9223AE33B00A}" type="datetime1">
              <a:rPr lang="en-US" altLang="zh-CN"/>
              <a:pPr>
                <a:defRPr/>
              </a:pPr>
              <a:t>16/01/2022</a:t>
            </a:fld>
            <a:endParaRPr lang="en-US" altLang="zh-CN"/>
          </a:p>
        </p:txBody>
      </p:sp>
      <p:sp>
        <p:nvSpPr>
          <p:cNvPr id="5" name="Footer Placeholder 1028"/>
          <p:cNvSpPr>
            <a:spLocks noGrp="1"/>
          </p:cNvSpPr>
          <p:nvPr>
            <p:ph type="ftr" sz="quarter" idx="11"/>
          </p:nvPr>
        </p:nvSpPr>
        <p:spPr/>
        <p:txBody>
          <a:bodyPr/>
          <a:lstStyle>
            <a:lvl1pPr>
              <a:defRPr/>
            </a:lvl1pPr>
          </a:lstStyle>
          <a:p>
            <a:pPr>
              <a:defRPr/>
            </a:pPr>
            <a:endParaRPr lang="en-US" altLang="zh-CN"/>
          </a:p>
        </p:txBody>
      </p:sp>
      <p:sp>
        <p:nvSpPr>
          <p:cNvPr id="6" name="Slide Number Placeholder 1029"/>
          <p:cNvSpPr>
            <a:spLocks noGrp="1"/>
          </p:cNvSpPr>
          <p:nvPr>
            <p:ph type="sldNum" sz="quarter" idx="12"/>
          </p:nvPr>
        </p:nvSpPr>
        <p:spPr/>
        <p:txBody>
          <a:bodyPr/>
          <a:lstStyle>
            <a:lvl1pPr>
              <a:defRPr>
                <a:latin typeface="Arial" charset="0"/>
              </a:defRPr>
            </a:lvl1pPr>
          </a:lstStyle>
          <a:p>
            <a:pPr>
              <a:defRPr/>
            </a:pPr>
            <a:fld id="{4164D379-01FE-4D28-B6F9-4EDDF1389258}" type="slidenum">
              <a:rPr lang="en-US" altLang="zh-CN"/>
              <a:pPr>
                <a:defRPr/>
              </a:pPr>
              <a:t>‹#›</a:t>
            </a:fld>
            <a:endParaRPr lang="en-US" altLang="zh-CN"/>
          </a:p>
        </p:txBody>
      </p:sp>
    </p:spTree>
    <p:extLst>
      <p:ext uri="{BB962C8B-B14F-4D97-AF65-F5344CB8AC3E}">
        <p14:creationId xmlns:p14="http://schemas.microsoft.com/office/powerpoint/2010/main" val="3836471492"/>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5E20E-FEDE-4289-8CAF-44968F8227A1}"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85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34027-D94F-4326-879F-D60E10B3B369}"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0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1D425-AB1A-4B04-A10E-27790C2FA2EA}"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00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8.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D22B29-49E7-4305-9301-A01E05F9917A}"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250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 xmlns:a16="http://schemas.microsoft.com/office/drawing/2014/main" id="{FCFD3955-B28D-46DE-BFEC-75282864A66B}"/>
              </a:ext>
            </a:extLst>
          </p:cNvPr>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2053" name="Text Placeholder 7">
            <a:extLst>
              <a:ext uri="{FF2B5EF4-FFF2-40B4-BE49-F238E27FC236}">
                <a16:creationId xmlns="" xmlns:a16="http://schemas.microsoft.com/office/drawing/2014/main" id="{3D1A7BD1-1731-45A6-8C94-234648E7C34B}"/>
              </a:ext>
            </a:extLst>
          </p:cNvPr>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 xmlns:a16="http://schemas.microsoft.com/office/drawing/2014/main" id="{06D425EF-24BA-40D2-9BD4-9D8223AC8BCC}"/>
              </a:ext>
            </a:extLst>
          </p:cNvPr>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latin typeface="Arial" charset="0"/>
                <a:ea typeface="SimSun"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28" name="Footer Placeholder 27">
            <a:extLst>
              <a:ext uri="{FF2B5EF4-FFF2-40B4-BE49-F238E27FC236}">
                <a16:creationId xmlns="" xmlns:a16="http://schemas.microsoft.com/office/drawing/2014/main" id="{5EE67179-01BF-4246-BA16-85068DA7ED81}"/>
              </a:ext>
            </a:extLst>
          </p:cNvPr>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latin typeface="Arial" charset="0"/>
                <a:ea typeface="SimSun"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Slide Number Placeholder 4">
            <a:extLst>
              <a:ext uri="{FF2B5EF4-FFF2-40B4-BE49-F238E27FC236}">
                <a16:creationId xmlns="" xmlns:a16="http://schemas.microsoft.com/office/drawing/2014/main" id="{A28B39BC-680E-4B81-A240-DC8AFAF3A819}"/>
              </a:ext>
            </a:extLst>
          </p:cNvPr>
          <p:cNvSpPr>
            <a:spLocks noGrp="1"/>
          </p:cNvSpPr>
          <p:nvPr>
            <p:ph type="sldNum" sz="quarter" idx="4"/>
          </p:nvPr>
        </p:nvSpPr>
        <p:spPr>
          <a:xfrm>
            <a:off x="10972800" y="6477001"/>
            <a:ext cx="1016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73DFC9-6275-439B-9311-0F38E0D56C2C}"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
        <p:nvSpPr>
          <p:cNvPr id="10" name="Title Placeholder 9">
            <a:extLst>
              <a:ext uri="{FF2B5EF4-FFF2-40B4-BE49-F238E27FC236}">
                <a16:creationId xmlns="" xmlns:a16="http://schemas.microsoft.com/office/drawing/2014/main" id="{331F87AC-1E69-4B53-B79A-CCDAAE897F4E}"/>
              </a:ext>
            </a:extLst>
          </p:cNvPr>
          <p:cNvSpPr>
            <a:spLocks noGrp="1"/>
          </p:cNvSpPr>
          <p:nvPr>
            <p:ph type="title"/>
          </p:nvPr>
        </p:nvSpPr>
        <p:spPr>
          <a:xfrm>
            <a:off x="406400" y="457200"/>
            <a:ext cx="115824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 xmlns:a16="http://schemas.microsoft.com/office/drawing/2014/main" id="{5BA01D75-1903-4E31-B2E6-40B1FFB4DCEE}"/>
              </a:ext>
            </a:extLst>
          </p:cNvPr>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12" name="Straight Connector 11">
            <a:extLst>
              <a:ext uri="{FF2B5EF4-FFF2-40B4-BE49-F238E27FC236}">
                <a16:creationId xmlns="" xmlns:a16="http://schemas.microsoft.com/office/drawing/2014/main" id="{611E34F2-14C5-4010-A34F-A15B5979ABF2}"/>
              </a:ext>
            </a:extLst>
          </p:cNvPr>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Tree>
    <p:extLst>
      <p:ext uri="{BB962C8B-B14F-4D97-AF65-F5344CB8AC3E}">
        <p14:creationId xmlns:p14="http://schemas.microsoft.com/office/powerpoint/2010/main" val="15169251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0" r:id="rId12"/>
    <p:sldLayoutId id="2147483707" r:id="rId13"/>
    <p:sldLayoutId id="2147483680" r:id="rId14"/>
    <p:sldLayoutId id="2147483685" r:id="rId15"/>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122" name="Group 16"/>
          <p:cNvGrpSpPr>
            <a:grpSpLocks/>
          </p:cNvGrpSpPr>
          <p:nvPr/>
        </p:nvGrpSpPr>
        <p:grpSpPr bwMode="auto">
          <a:xfrm>
            <a:off x="-10583" y="-7938"/>
            <a:ext cx="12225868"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123" name="Title Placeholder 1"/>
          <p:cNvSpPr>
            <a:spLocks noGrp="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124" name="Text Placeholder 2"/>
          <p:cNvSpPr>
            <a:spLocks noGrp="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eaLnBrk="0" hangingPunct="0">
              <a:defRPr sz="900">
                <a:solidFill>
                  <a:prstClr val="black">
                    <a:tint val="75000"/>
                  </a:prstClr>
                </a:solidFill>
                <a:latin typeface="Times New Roman" panose="02020603050405020304" pitchFamily="18" charset="0"/>
              </a:defRPr>
            </a:lvl1pPr>
          </a:lstStyle>
          <a:p>
            <a:pPr fontAlgn="base">
              <a:spcBef>
                <a:spcPct val="0"/>
              </a:spcBef>
              <a:spcAft>
                <a:spcPct val="0"/>
              </a:spcAft>
              <a:defRPr/>
            </a:pPr>
            <a:endParaRPr lang="en-US" altLang="zh-CN"/>
          </a:p>
        </p:txBody>
      </p:sp>
      <p:sp>
        <p:nvSpPr>
          <p:cNvPr id="5" name="Footer Placeholder 4"/>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eaLnBrk="0" hangingPunct="0">
              <a:defRPr sz="900">
                <a:solidFill>
                  <a:prstClr val="black">
                    <a:tint val="75000"/>
                  </a:prstClr>
                </a:solidFill>
                <a:latin typeface="Times New Roman" panose="02020603050405020304" pitchFamily="18" charset="0"/>
              </a:defRPr>
            </a:lvl1pPr>
          </a:lstStyle>
          <a:p>
            <a:pPr fontAlgn="base">
              <a:spcBef>
                <a:spcPct val="0"/>
              </a:spcBef>
              <a:spcAft>
                <a:spcPct val="0"/>
              </a:spcAft>
              <a:defRPr/>
            </a:pPr>
            <a:endParaRPr lang="en-US" altLang="zh-CN"/>
          </a:p>
        </p:txBody>
      </p:sp>
      <p:sp>
        <p:nvSpPr>
          <p:cNvPr id="6" name="Slide Number Placeholder 5"/>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eaLnBrk="0" hangingPunct="0">
              <a:defRPr sz="900">
                <a:solidFill>
                  <a:srgbClr val="90C226"/>
                </a:solidFill>
                <a:latin typeface="Times New Roman" panose="02020603050405020304" pitchFamily="18" charset="0"/>
              </a:defRPr>
            </a:lvl1pPr>
          </a:lstStyle>
          <a:p>
            <a:pPr fontAlgn="base">
              <a:spcBef>
                <a:spcPct val="0"/>
              </a:spcBef>
              <a:spcAft>
                <a:spcPct val="0"/>
              </a:spcAft>
              <a:defRPr/>
            </a:pPr>
            <a:fld id="{06344521-16BE-4041-A04B-686D57BD7CB2}" type="slidenum">
              <a:rPr lang="en-US" altLang="zh-CN"/>
              <a:pPr fontAlgn="base">
                <a:spcBef>
                  <a:spcPct val="0"/>
                </a:spcBef>
                <a:spcAft>
                  <a:spcPct val="0"/>
                </a:spcAft>
                <a:defRPr/>
              </a:pPr>
              <a:t>‹#›</a:t>
            </a:fld>
            <a:endParaRPr lang="en-US" altLang="zh-CN"/>
          </a:p>
        </p:txBody>
      </p:sp>
    </p:spTree>
    <p:extLst>
      <p:ext uri="{BB962C8B-B14F-4D97-AF65-F5344CB8AC3E}">
        <p14:creationId xmlns:p14="http://schemas.microsoft.com/office/powerpoint/2010/main" val="357774581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pitchFamily="34" charset="0"/>
            </a:endParaRPr>
          </a:p>
        </p:txBody>
      </p:sp>
      <p:sp>
        <p:nvSpPr>
          <p:cNvPr id="6147" name="Freeform 11"/>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14" name="Right Triangle 13"/>
          <p:cNvSpPr>
            <a:spLocks/>
          </p:cNvSpPr>
          <p:nvPr/>
        </p:nvSpPr>
        <p:spPr bwMode="auto">
          <a:xfrm>
            <a:off x="-8056" y="5791255"/>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12316" y="5787890"/>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615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a:solidFill>
                  <a:prstClr val="black"/>
                </a:solidFill>
                <a:latin typeface="Lucida Sans Unicode"/>
                <a:cs typeface="+mn-cs"/>
              </a:defRPr>
            </a:lvl1pPr>
            <a:extLst/>
          </a:lstStyle>
          <a:p>
            <a:pPr>
              <a:defRPr/>
            </a:pPr>
            <a:fld id="{D63181A5-0DD1-4166-AD04-5552DB164D73}" type="datetimeFigureOut">
              <a:rPr lang="en-US"/>
              <a:pPr>
                <a:defRPr/>
              </a:pPr>
              <a:t>16/01/2022</a:t>
            </a:fld>
            <a:endParaRPr lang="en-US"/>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Lucida Sans Unicode"/>
                <a:cs typeface="+mn-cs"/>
              </a:defRPr>
            </a:lvl1pPr>
            <a:extLst/>
          </a:lstStyle>
          <a:p>
            <a:pPr>
              <a:defRPr/>
            </a:pP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fontAlgn="auto" latinLnBrk="0" hangingPunct="1">
              <a:spcBef>
                <a:spcPts val="0"/>
              </a:spcBef>
              <a:spcAft>
                <a:spcPts val="0"/>
              </a:spcAft>
              <a:defRPr kumimoji="0" sz="1000" b="0">
                <a:solidFill>
                  <a:prstClr val="black"/>
                </a:solidFill>
                <a:latin typeface="Lucida Sans Unicode"/>
                <a:cs typeface="+mn-cs"/>
              </a:defRPr>
            </a:lvl1pPr>
            <a:extLst/>
          </a:lstStyle>
          <a:p>
            <a:pPr>
              <a:defRPr/>
            </a:pPr>
            <a:fld id="{7CAA0939-149F-41F7-AA12-24CD6932E6D1}" type="slidenum">
              <a:rPr lang="en-US"/>
              <a:pPr>
                <a:defRPr/>
              </a:pPr>
              <a:t>‹#›</a:t>
            </a:fld>
            <a:endParaRPr lang="en-US"/>
          </a:p>
        </p:txBody>
      </p:sp>
    </p:spTree>
    <p:extLst>
      <p:ext uri="{BB962C8B-B14F-4D97-AF65-F5344CB8AC3E}">
        <p14:creationId xmlns:p14="http://schemas.microsoft.com/office/powerpoint/2010/main" val="373622935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Title 1025"/>
          <p:cNvSpPr>
            <a:spLocks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1026"/>
          <p:cNvSpPr>
            <a:spLocks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solidFill>
                  <a:srgbClr val="000000"/>
                </a:solidFill>
                <a:latin typeface="Arial" panose="020B0604020202020204" pitchFamily="34" charset="0"/>
                <a:ea typeface="SimSun" panose="02010600030101010101" pitchFamily="2" charset="-122"/>
                <a:cs typeface="Arial" panose="020B0604020202020204" pitchFamily="34" charset="0"/>
              </a:defRPr>
            </a:lvl1pPr>
          </a:lstStyle>
          <a:p>
            <a:pPr fontAlgn="base">
              <a:spcBef>
                <a:spcPct val="0"/>
              </a:spcBef>
              <a:spcAft>
                <a:spcPct val="0"/>
              </a:spcAft>
              <a:defRPr/>
            </a:pPr>
            <a:fld id="{9B8E144A-0340-42B3-B055-11AADBE527C5}" type="datetime1">
              <a:rPr lang="en-US" altLang="zh-CN"/>
              <a:pPr fontAlgn="base">
                <a:spcBef>
                  <a:spcPct val="0"/>
                </a:spcBef>
                <a:spcAft>
                  <a:spcPct val="0"/>
                </a:spcAft>
                <a:defRPr/>
              </a:pPr>
              <a:t>16/01/2022</a:t>
            </a:fld>
            <a:endParaRPr lang="en-US" altLang="zh-CN"/>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latin typeface="Arial" panose="020B0604020202020204" pitchFamily="34" charset="0"/>
                <a:ea typeface="SimSun" panose="02010600030101010101" pitchFamily="2" charset="-122"/>
                <a:cs typeface="Arial" panose="020B0604020202020204" pitchFamily="34" charset="0"/>
              </a:defRPr>
            </a:lvl1pPr>
          </a:lstStyle>
          <a:p>
            <a:pPr fontAlgn="base">
              <a:spcBef>
                <a:spcPct val="0"/>
              </a:spcBef>
              <a:spcAft>
                <a:spcPct val="0"/>
              </a:spcAft>
              <a:defRPr/>
            </a:pPr>
            <a:endParaRPr lang="en-US" altLang="zh-CN"/>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a:solidFill>
                  <a:srgbClr val="000000"/>
                </a:solidFill>
                <a:latin typeface=".VnTime" pitchFamily="34" charset="0"/>
                <a:ea typeface="SimSun" pitchFamily="2" charset="-122"/>
                <a:cs typeface="Arial" charset="0"/>
              </a:defRPr>
            </a:lvl1pPr>
          </a:lstStyle>
          <a:p>
            <a:pPr fontAlgn="base">
              <a:spcBef>
                <a:spcPct val="0"/>
              </a:spcBef>
              <a:spcAft>
                <a:spcPct val="0"/>
              </a:spcAft>
              <a:defRPr/>
            </a:pPr>
            <a:fld id="{C60C85DC-A249-4B63-A028-23F2A0F5F464}" type="slidenum">
              <a:rPr lang="en-US" altLang="zh-CN"/>
              <a:pPr fontAlgn="base">
                <a:spcBef>
                  <a:spcPct val="0"/>
                </a:spcBef>
                <a:spcAft>
                  <a:spcPct val="0"/>
                </a:spcAft>
                <a:defRPr/>
              </a:pPr>
              <a:t>‹#›</a:t>
            </a:fld>
            <a:endParaRPr lang="en-US" altLang="zh-CN"/>
          </a:p>
        </p:txBody>
      </p:sp>
    </p:spTree>
    <p:extLst>
      <p:ext uri="{BB962C8B-B14F-4D97-AF65-F5344CB8AC3E}">
        <p14:creationId xmlns:p14="http://schemas.microsoft.com/office/powerpoint/2010/main" val="190987201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ftr="0"/>
  <p:txStyles>
    <p:titleStyle>
      <a:lvl1pPr algn="ctr" rtl="0" eaLnBrk="0" fontAlgn="base" hangingPunct="0">
        <a:spcBef>
          <a:spcPct val="0"/>
        </a:spcBef>
        <a:spcAft>
          <a:spcPct val="0"/>
        </a:spcAft>
        <a:defRPr sz="4400" kern="1200">
          <a:solidFill>
            <a:schemeClr val="tx2"/>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Arial" panose="020B0604020202020204" pitchFamily="34" charset="0"/>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Arial" panose="020B0604020202020204" pitchFamily="34" charset="0"/>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Arial" panose="020B0604020202020204" pitchFamily="34" charset="0"/>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Arial" panose="020B0604020202020204" pitchFamily="34" charset="0"/>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Arial" panose="020B0604020202020204" pitchFamily="34" charset="0"/>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2.jp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file:///C:\Users\My%20PC\Downloads\dung-1.mp3" TargetMode="External"/><Relationship Id="rId7" Type="http://schemas.openxmlformats.org/officeDocument/2006/relationships/image" Target="../media/image24.gif"/><Relationship Id="rId2" Type="http://schemas.openxmlformats.org/officeDocument/2006/relationships/audio" Target="file:///D:\GI&#193;O%20&#193;N%20&amp;%20T&#431;%20LI&#7878;U%20TIN%20H&#7884;C\KH&#7888;I%203\CV%20Hinh%20chu%20nhat\01%20India%20Music.wma" TargetMode="External"/><Relationship Id="rId1" Type="http://schemas.openxmlformats.org/officeDocument/2006/relationships/audio" Target="file:///D:\Dalat\04%20Track%204.wma" TargetMode="External"/><Relationship Id="rId6" Type="http://schemas.openxmlformats.org/officeDocument/2006/relationships/image" Target="../media/image23.gif"/><Relationship Id="rId5" Type="http://schemas.openxmlformats.org/officeDocument/2006/relationships/notesSlide" Target="../notesSlides/notesSlide1.xml"/><Relationship Id="rId10" Type="http://schemas.openxmlformats.org/officeDocument/2006/relationships/image" Target="../media/image27.png"/><Relationship Id="rId4" Type="http://schemas.openxmlformats.org/officeDocument/2006/relationships/slideLayout" Target="../slideLayouts/slideLayout12.xml"/><Relationship Id="rId9" Type="http://schemas.openxmlformats.org/officeDocument/2006/relationships/image" Target="../media/image2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17"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9" name="TextBox 5"/>
          <p:cNvSpPr txBox="1">
            <a:spLocks noChangeArrowheads="1"/>
          </p:cNvSpPr>
          <p:nvPr/>
        </p:nvSpPr>
        <p:spPr bwMode="auto">
          <a:xfrm>
            <a:off x="609600" y="1066800"/>
            <a:ext cx="10972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defTabSz="512763">
              <a:defRPr>
                <a:solidFill>
                  <a:schemeClr val="tx1"/>
                </a:solidFill>
                <a:latin typeface="Arial" pitchFamily="34" charset="0"/>
              </a:defRPr>
            </a:lvl1pPr>
            <a:lvl2pPr marL="742950" indent="-285750" defTabSz="512763">
              <a:defRPr>
                <a:solidFill>
                  <a:schemeClr val="tx1"/>
                </a:solidFill>
                <a:latin typeface="Arial" pitchFamily="34" charset="0"/>
              </a:defRPr>
            </a:lvl2pPr>
            <a:lvl3pPr marL="1143000" indent="-228600" defTabSz="512763">
              <a:defRPr>
                <a:solidFill>
                  <a:schemeClr val="tx1"/>
                </a:solidFill>
                <a:latin typeface="Arial" pitchFamily="34" charset="0"/>
              </a:defRPr>
            </a:lvl3pPr>
            <a:lvl4pPr marL="1600200" indent="-228600" defTabSz="512763">
              <a:defRPr>
                <a:solidFill>
                  <a:schemeClr val="tx1"/>
                </a:solidFill>
                <a:latin typeface="Arial" pitchFamily="34" charset="0"/>
              </a:defRPr>
            </a:lvl4pPr>
            <a:lvl5pPr marL="2057400" indent="-228600" defTabSz="512763">
              <a:defRPr>
                <a:solidFill>
                  <a:schemeClr val="tx1"/>
                </a:solidFill>
                <a:latin typeface="Arial" pitchFamily="34" charset="0"/>
              </a:defRPr>
            </a:lvl5pPr>
            <a:lvl6pPr marL="2514600" indent="-228600" defTabSz="512763" eaLnBrk="0" fontAlgn="base" hangingPunct="0">
              <a:spcBef>
                <a:spcPct val="0"/>
              </a:spcBef>
              <a:spcAft>
                <a:spcPct val="0"/>
              </a:spcAft>
              <a:defRPr>
                <a:solidFill>
                  <a:schemeClr val="tx1"/>
                </a:solidFill>
                <a:latin typeface="Arial" pitchFamily="34" charset="0"/>
              </a:defRPr>
            </a:lvl6pPr>
            <a:lvl7pPr marL="2971800" indent="-228600" defTabSz="512763" eaLnBrk="0" fontAlgn="base" hangingPunct="0">
              <a:spcBef>
                <a:spcPct val="0"/>
              </a:spcBef>
              <a:spcAft>
                <a:spcPct val="0"/>
              </a:spcAft>
              <a:defRPr>
                <a:solidFill>
                  <a:schemeClr val="tx1"/>
                </a:solidFill>
                <a:latin typeface="Arial" pitchFamily="34" charset="0"/>
              </a:defRPr>
            </a:lvl7pPr>
            <a:lvl8pPr marL="3429000" indent="-228600" defTabSz="512763" eaLnBrk="0" fontAlgn="base" hangingPunct="0">
              <a:spcBef>
                <a:spcPct val="0"/>
              </a:spcBef>
              <a:spcAft>
                <a:spcPct val="0"/>
              </a:spcAft>
              <a:defRPr>
                <a:solidFill>
                  <a:schemeClr val="tx1"/>
                </a:solidFill>
                <a:latin typeface="Arial" pitchFamily="34" charset="0"/>
              </a:defRPr>
            </a:lvl8pPr>
            <a:lvl9pPr marL="3886200" indent="-228600" defTabSz="512763"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3200" b="1" smtClean="0">
                <a:solidFill>
                  <a:srgbClr val="0070C0"/>
                </a:solidFill>
                <a:latin typeface="Times New Roman" pitchFamily="18" charset="0"/>
                <a:cs typeface="Times New Roman" pitchFamily="18" charset="0"/>
              </a:rPr>
              <a:t>Chào mừng các em học sinh tham gia </a:t>
            </a:r>
          </a:p>
          <a:p>
            <a:pPr algn="ctr" eaLnBrk="0" fontAlgn="base" hangingPunct="0">
              <a:spcBef>
                <a:spcPct val="0"/>
              </a:spcBef>
              <a:spcAft>
                <a:spcPct val="0"/>
              </a:spcAft>
            </a:pPr>
            <a:r>
              <a:rPr lang="en-US" sz="3200" b="1" smtClean="0">
                <a:solidFill>
                  <a:srgbClr val="0070C0"/>
                </a:solidFill>
                <a:latin typeface="Times New Roman" pitchFamily="18" charset="0"/>
                <a:cs typeface="Times New Roman" pitchFamily="18" charset="0"/>
              </a:rPr>
              <a:t>lớp học trực tuyến</a:t>
            </a:r>
          </a:p>
        </p:txBody>
      </p:sp>
      <p:sp>
        <p:nvSpPr>
          <p:cNvPr id="5" name="TextBox 4"/>
          <p:cNvSpPr txBox="1"/>
          <p:nvPr/>
        </p:nvSpPr>
        <p:spPr>
          <a:xfrm>
            <a:off x="2946400" y="2613028"/>
            <a:ext cx="5113964" cy="646331"/>
          </a:xfrm>
          <a:prstGeom prst="rect">
            <a:avLst/>
          </a:prstGeom>
          <a:noFill/>
        </p:spPr>
        <p:txBody>
          <a:bodyPr wrap="none">
            <a:spAutoFit/>
          </a:bodyPr>
          <a:lstStyle/>
          <a:p>
            <a:pPr fontAlgn="base">
              <a:spcBef>
                <a:spcPct val="0"/>
              </a:spcBef>
              <a:spcAft>
                <a:spcPct val="0"/>
              </a:spcAft>
              <a:defRPr/>
            </a:pPr>
            <a:r>
              <a:rPr lang="en-US" sz="36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TẬP LÀM VĂN – LỚP 3</a:t>
            </a:r>
          </a:p>
        </p:txBody>
      </p:sp>
    </p:spTree>
    <p:extLst>
      <p:ext uri="{BB962C8B-B14F-4D97-AF65-F5344CB8AC3E}">
        <p14:creationId xmlns:p14="http://schemas.microsoft.com/office/powerpoint/2010/main" val="2391149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203200" y="381000"/>
            <a:ext cx="12192000" cy="6781800"/>
          </a:xfrm>
        </p:spPr>
        <p:txBody>
          <a:bodyPr>
            <a:noAutofit/>
          </a:bodyPr>
          <a:lstStyle/>
          <a:p>
            <a:pPr algn="just" eaLnBrk="1" hangingPunct="1">
              <a:lnSpc>
                <a:spcPct val="90000"/>
              </a:lnSpc>
              <a:buFontTx/>
              <a:buNone/>
            </a:pPr>
            <a:r>
              <a:rPr lang="en-US" sz="2800" b="1" dirty="0" smtClean="0">
                <a:latin typeface="Times New Roman" pitchFamily="18" charset="0"/>
                <a:cs typeface="Times New Roman" pitchFamily="18" charset="0"/>
              </a:rPr>
              <a:t>	</a:t>
            </a:r>
            <a:r>
              <a:rPr lang="en-US" sz="2800" b="1" dirty="0" smtClean="0">
                <a:solidFill>
                  <a:srgbClr val="003366"/>
                </a:solidFill>
                <a:latin typeface="Times New Roman" pitchFamily="18" charset="0"/>
                <a:cs typeface="Times New Roman" pitchFamily="18" charset="0"/>
              </a:rPr>
              <a:t>1. </a:t>
            </a:r>
            <a:r>
              <a:rPr lang="en-US" sz="2800" b="1" dirty="0" err="1" smtClean="0">
                <a:solidFill>
                  <a:srgbClr val="003366"/>
                </a:solidFill>
                <a:latin typeface="Times New Roman" pitchFamily="18" charset="0"/>
                <a:cs typeface="Times New Roman" pitchFamily="18" charset="0"/>
              </a:rPr>
              <a:t>Anh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Núp</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được</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tỉnh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cử</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dự</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Đại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hội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thi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đua</a:t>
            </a:r>
            <a:r>
              <a:rPr lang="en-US" sz="2800" b="1" dirty="0" smtClean="0">
                <a:solidFill>
                  <a:srgbClr val="003366"/>
                </a:solidFill>
                <a:latin typeface="Times New Roman" pitchFamily="18" charset="0"/>
                <a:cs typeface="Times New Roman" pitchFamily="18" charset="0"/>
              </a:rPr>
              <a:t>.</a:t>
            </a:r>
          </a:p>
          <a:p>
            <a:pPr algn="just" eaLnBrk="1" hangingPunct="1">
              <a:buFontTx/>
              <a:buNone/>
            </a:pPr>
            <a:r>
              <a:rPr lang="en-US" sz="2800" b="1" dirty="0" smtClean="0">
                <a:solidFill>
                  <a:srgbClr val="003366"/>
                </a:solidFill>
                <a:latin typeface="Times New Roman" pitchFamily="18" charset="0"/>
                <a:cs typeface="Times New Roman" pitchFamily="18" charset="0"/>
              </a:rPr>
              <a:t>	2. Ở </a:t>
            </a:r>
            <a:r>
              <a:rPr lang="en-US" sz="2800" b="1" dirty="0" err="1" smtClean="0">
                <a:solidFill>
                  <a:srgbClr val="003366"/>
                </a:solidFill>
                <a:latin typeface="Times New Roman" pitchFamily="18" charset="0"/>
                <a:cs typeface="Times New Roman" pitchFamily="18" charset="0"/>
              </a:rPr>
              <a:t>Đại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hội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về</a:t>
            </a:r>
            <a:r>
              <a:rPr lang="en-US" sz="2800" b="1" dirty="0" smtClean="0">
                <a:solidFill>
                  <a:srgbClr val="003366"/>
                </a:solidFill>
                <a:latin typeface="Times New Roman" pitchFamily="18" charset="0"/>
                <a:cs typeface="Times New Roman" pitchFamily="18" charset="0"/>
              </a:rPr>
              <a:t> , </a:t>
            </a:r>
            <a:r>
              <a:rPr lang="en-US" sz="2800" b="1" dirty="0" err="1" smtClean="0">
                <a:solidFill>
                  <a:srgbClr val="003366"/>
                </a:solidFill>
                <a:latin typeface="Times New Roman" pitchFamily="18" charset="0"/>
                <a:cs typeface="Times New Roman" pitchFamily="18" charset="0"/>
              </a:rPr>
              <a:t>anh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Núp</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kể</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cho</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dân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làng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biết</a:t>
            </a:r>
            <a:r>
              <a:rPr lang="en-US" sz="2800" b="1" dirty="0" smtClean="0">
                <a:solidFill>
                  <a:srgbClr val="003366"/>
                </a:solidFill>
                <a:latin typeface="Times New Roman" pitchFamily="18" charset="0"/>
                <a:cs typeface="Times New Roman" pitchFamily="18" charset="0"/>
              </a:rPr>
              <a:t> : </a:t>
            </a:r>
            <a:r>
              <a:rPr lang="en-US" sz="2800" b="1" dirty="0" err="1" smtClean="0">
                <a:solidFill>
                  <a:srgbClr val="003366"/>
                </a:solidFill>
                <a:latin typeface="Times New Roman" pitchFamily="18" charset="0"/>
                <a:cs typeface="Times New Roman" pitchFamily="18" charset="0"/>
              </a:rPr>
              <a:t>đất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nước</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mình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bây</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giờ</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rất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mạnh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mọi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người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đều</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đoàn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kết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đánh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giặc</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làm</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rẫy</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giỏi</a:t>
            </a:r>
            <a:r>
              <a:rPr lang="en-US" sz="2800" b="1" dirty="0" smtClean="0">
                <a:solidFill>
                  <a:srgbClr val="003366"/>
                </a:solidFill>
                <a:latin typeface="Times New Roman" pitchFamily="18" charset="0"/>
                <a:cs typeface="Times New Roman" pitchFamily="18" charset="0"/>
              </a:rPr>
              <a:t>.</a:t>
            </a:r>
          </a:p>
          <a:p>
            <a:pPr eaLnBrk="1" hangingPunct="1">
              <a:buFontTx/>
              <a:buNone/>
            </a:pPr>
            <a:r>
              <a:rPr lang="vi-VN" sz="2800" b="1" dirty="0" smtClean="0">
                <a:solidFill>
                  <a:srgbClr val="003366"/>
                </a:solidFill>
                <a:latin typeface="Times New Roman" pitchFamily="18" charset="0"/>
                <a:cs typeface="Times New Roman" pitchFamily="18" charset="0"/>
              </a:rPr>
              <a:t>	3. </a:t>
            </a:r>
            <a:r>
              <a:rPr lang="en-US" sz="2800" b="1" dirty="0" smtClean="0">
                <a:solidFill>
                  <a:srgbClr val="003366"/>
                </a:solidFill>
                <a:latin typeface="Times New Roman" pitchFamily="18" charset="0"/>
                <a:cs typeface="Times New Roman" pitchFamily="18" charset="0"/>
              </a:rPr>
              <a:t>Chi </a:t>
            </a:r>
            <a:r>
              <a:rPr lang="en-US" sz="2800" b="1" dirty="0" err="1" smtClean="0">
                <a:solidFill>
                  <a:srgbClr val="003366"/>
                </a:solidFill>
                <a:latin typeface="Times New Roman" pitchFamily="18" charset="0"/>
                <a:cs typeface="Times New Roman" pitchFamily="18" charset="0"/>
              </a:rPr>
              <a:t>tiết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cho</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thấy</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Đại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hội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rất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khâm</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phục</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thành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tích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của</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dân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làng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Kông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Hoa</a:t>
            </a:r>
            <a:r>
              <a:rPr lang="vi-VN"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là</a:t>
            </a:r>
            <a:r>
              <a:rPr lang="en-US" sz="2800" b="1" dirty="0" smtClean="0">
                <a:solidFill>
                  <a:srgbClr val="003366"/>
                </a:solidFill>
                <a:latin typeface="Times New Roman" pitchFamily="18" charset="0"/>
                <a:cs typeface="Times New Roman" pitchFamily="18" charset="0"/>
              </a:rPr>
              <a:t> : </a:t>
            </a:r>
            <a:r>
              <a:rPr lang="en-US" sz="2800" b="1" dirty="0" err="1" smtClean="0">
                <a:solidFill>
                  <a:srgbClr val="003366"/>
                </a:solidFill>
                <a:latin typeface="Times New Roman" pitchFamily="18" charset="0"/>
                <a:cs typeface="Times New Roman" pitchFamily="18" charset="0"/>
              </a:rPr>
              <a:t>sau</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khi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nghe</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Núp</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kể</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về</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thành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tích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chiến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đấu</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của</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dân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làng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nhiều</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người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chạy</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lên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đặt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Núp</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trên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vai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công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kênh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khắp</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nhà</a:t>
            </a:r>
            <a:r>
              <a:rPr lang="en-US" sz="2800" b="1" dirty="0" smtClean="0">
                <a:solidFill>
                  <a:srgbClr val="003366"/>
                </a:solidFill>
                <a:latin typeface="Times New Roman" pitchFamily="18" charset="0"/>
                <a:cs typeface="Times New Roman" pitchFamily="18" charset="0"/>
              </a:rPr>
              <a:t>.</a:t>
            </a:r>
            <a:endParaRPr lang="vi-VN" sz="2800" b="1" dirty="0" smtClean="0">
              <a:solidFill>
                <a:srgbClr val="003366"/>
              </a:solidFill>
              <a:latin typeface="Times New Roman" pitchFamily="18" charset="0"/>
              <a:cs typeface="Times New Roman" pitchFamily="18" charset="0"/>
            </a:endParaRPr>
          </a:p>
          <a:p>
            <a:pPr algn="just" eaLnBrk="1" hangingPunct="1">
              <a:buFontTx/>
              <a:buNone/>
            </a:pPr>
            <a:r>
              <a:rPr lang="vi-VN" sz="2800" b="1" dirty="0" smtClean="0">
                <a:solidFill>
                  <a:srgbClr val="003366"/>
                </a:solidFill>
                <a:latin typeface="Times New Roman" pitchFamily="18" charset="0"/>
                <a:cs typeface="Times New Roman" pitchFamily="18" charset="0"/>
              </a:rPr>
              <a:t>	4. </a:t>
            </a:r>
            <a:r>
              <a:rPr lang="en-US" sz="2800" b="1" dirty="0" err="1" smtClean="0">
                <a:solidFill>
                  <a:srgbClr val="003366"/>
                </a:solidFill>
                <a:latin typeface="Times New Roman" pitchFamily="18" charset="0"/>
                <a:cs typeface="Times New Roman" pitchFamily="18" charset="0"/>
              </a:rPr>
              <a:t>Đại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hội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tặng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dân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làng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Kông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Hoa</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một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cái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ảnh</a:t>
            </a:r>
            <a:r>
              <a:rPr lang="en-US" sz="2800" b="1" dirty="0" smtClean="0">
                <a:solidFill>
                  <a:srgbClr val="003366"/>
                </a:solidFill>
                <a:latin typeface="Times New Roman" pitchFamily="18" charset="0"/>
                <a:cs typeface="Times New Roman" pitchFamily="18" charset="0"/>
              </a:rPr>
              <a:t> Bok </a:t>
            </a:r>
            <a:r>
              <a:rPr lang="en-US" sz="2800" b="1" dirty="0" err="1" smtClean="0">
                <a:solidFill>
                  <a:srgbClr val="003366"/>
                </a:solidFill>
                <a:latin typeface="Times New Roman" pitchFamily="18" charset="0"/>
                <a:cs typeface="Times New Roman" pitchFamily="18" charset="0"/>
              </a:rPr>
              <a:t>Hồ</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vác</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cuốc</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làm</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rẫy</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một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bộ</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quần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áo</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bằng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lụa</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của</a:t>
            </a:r>
            <a:r>
              <a:rPr lang="en-US" sz="2800" b="1" dirty="0" smtClean="0">
                <a:solidFill>
                  <a:srgbClr val="003366"/>
                </a:solidFill>
                <a:latin typeface="Times New Roman" pitchFamily="18" charset="0"/>
                <a:cs typeface="Times New Roman" pitchFamily="18" charset="0"/>
              </a:rPr>
              <a:t> Bok </a:t>
            </a:r>
            <a:r>
              <a:rPr lang="en-US" sz="2800" b="1" dirty="0" err="1" smtClean="0">
                <a:solidFill>
                  <a:srgbClr val="003366"/>
                </a:solidFill>
                <a:latin typeface="Times New Roman" pitchFamily="18" charset="0"/>
                <a:cs typeface="Times New Roman" pitchFamily="18" charset="0"/>
              </a:rPr>
              <a:t>Hồ</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một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cây</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cờ</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có</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thêu</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chữ</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một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huân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chương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cho</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Núp.Khi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xem</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những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vật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đó</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thái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độ</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của</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mọi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người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rất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tôn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trọng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coi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như</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vật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thiêng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liêng</a:t>
            </a:r>
            <a:r>
              <a:rPr lang="en-US" sz="2800" b="1" dirty="0" smtClean="0">
                <a:solidFill>
                  <a:srgbClr val="003366"/>
                </a:solidFill>
                <a:latin typeface="Times New Roman" pitchFamily="18" charset="0"/>
                <a:cs typeface="Times New Roman" pitchFamily="18" charset="0"/>
              </a:rPr>
              <a:t>.</a:t>
            </a:r>
            <a:endParaRPr lang="vi-VN" sz="2800" b="1" dirty="0" smtClean="0">
              <a:solidFill>
                <a:srgbClr val="003366"/>
              </a:solidFill>
              <a:latin typeface="Times New Roman" pitchFamily="18" charset="0"/>
              <a:cs typeface="Times New Roman" pitchFamily="18" charset="0"/>
            </a:endParaRPr>
          </a:p>
          <a:p>
            <a:pPr eaLnBrk="1" hangingPunct="1">
              <a:buFontTx/>
              <a:buNone/>
            </a:pPr>
            <a:r>
              <a:rPr lang="vi-VN" sz="2800" b="1" dirty="0" smtClean="0">
                <a:solidFill>
                  <a:srgbClr val="003366"/>
                </a:solidFill>
                <a:latin typeface="Times New Roman" pitchFamily="18" charset="0"/>
                <a:cs typeface="Times New Roman" pitchFamily="18" charset="0"/>
              </a:rPr>
              <a:t>	</a:t>
            </a:r>
          </a:p>
        </p:txBody>
      </p:sp>
      <p:sp>
        <p:nvSpPr>
          <p:cNvPr id="5" name="Action Button: End 4">
            <a:hlinkClick r:id="rId2" action="ppaction://hlinksldjump" highlightClick="1"/>
          </p:cNvPr>
          <p:cNvSpPr/>
          <p:nvPr/>
        </p:nvSpPr>
        <p:spPr>
          <a:xfrm>
            <a:off x="10160000" y="6158345"/>
            <a:ext cx="1625600"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Rectangle 5"/>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654646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304799" y="800100"/>
            <a:ext cx="12293600" cy="5905500"/>
          </a:xfrm>
        </p:spPr>
        <p:txBody>
          <a:bodyPr>
            <a:noAutofit/>
          </a:bodyPr>
          <a:lstStyle/>
          <a:p>
            <a:pPr algn="just" eaLnBrk="1" hangingPunct="1">
              <a:buFontTx/>
              <a:buNone/>
            </a:pPr>
            <a:r>
              <a:rPr lang="en-US" sz="3000" b="1" dirty="0" smtClean="0">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Học</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sinh</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đọc</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một</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đoạn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trong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bài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tập</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đọc</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Cửa</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Tùng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trang</a:t>
            </a:r>
            <a:r>
              <a:rPr lang="en-US" sz="3000" b="1" dirty="0" smtClean="0">
                <a:solidFill>
                  <a:srgbClr val="FF0000"/>
                </a:solidFill>
                <a:latin typeface="Times New Roman" pitchFamily="18" charset="0"/>
                <a:cs typeface="Times New Roman" pitchFamily="18" charset="0"/>
              </a:rPr>
              <a:t> 109 - 110. </a:t>
            </a:r>
            <a:r>
              <a:rPr lang="en-US" sz="3000" b="1" dirty="0" err="1" smtClean="0">
                <a:solidFill>
                  <a:srgbClr val="FF0000"/>
                </a:solidFill>
                <a:latin typeface="Times New Roman" pitchFamily="18" charset="0"/>
                <a:cs typeface="Times New Roman" pitchFamily="18" charset="0"/>
              </a:rPr>
              <a:t>Trả</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lời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một</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trong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các</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câu</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hỏi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sau</a:t>
            </a:r>
            <a:r>
              <a:rPr lang="en-US" sz="3000" b="1" dirty="0" smtClean="0">
                <a:solidFill>
                  <a:srgbClr val="FF0000"/>
                </a:solidFill>
                <a:latin typeface="Times New Roman" pitchFamily="18" charset="0"/>
                <a:cs typeface="Times New Roman" pitchFamily="18" charset="0"/>
              </a:rPr>
              <a:t>:</a:t>
            </a:r>
          </a:p>
          <a:p>
            <a:pPr algn="just" eaLnBrk="1" hangingPunct="1">
              <a:buFontTx/>
              <a:buNone/>
            </a:pPr>
            <a:r>
              <a:rPr lang="en-US" sz="3000" b="1" dirty="0" smtClean="0">
                <a:latin typeface="Times New Roman" pitchFamily="18" charset="0"/>
                <a:cs typeface="Times New Roman" pitchFamily="18" charset="0"/>
              </a:rPr>
              <a:t>	</a:t>
            </a:r>
            <a:r>
              <a:rPr lang="en-US" sz="3000" b="1" dirty="0" smtClean="0">
                <a:solidFill>
                  <a:srgbClr val="000099"/>
                </a:solidFill>
                <a:latin typeface="Times New Roman" pitchFamily="18" charset="0"/>
                <a:cs typeface="Times New Roman" pitchFamily="18" charset="0"/>
              </a:rPr>
              <a:t>1</a:t>
            </a:r>
            <a:r>
              <a:rPr lang="en-US" sz="3000" b="1" dirty="0" smtClean="0">
                <a:solidFill>
                  <a:schemeClr val="accent2"/>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Cảnh</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hai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bên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bờ</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sông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Bến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Hải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có</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gì</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đẹp</a:t>
            </a:r>
            <a:r>
              <a:rPr lang="en-US" sz="3000" b="1" dirty="0" smtClean="0">
                <a:solidFill>
                  <a:srgbClr val="000099"/>
                </a:solidFill>
                <a:latin typeface="Times New Roman" pitchFamily="18" charset="0"/>
                <a:cs typeface="Times New Roman" pitchFamily="18" charset="0"/>
              </a:rPr>
              <a:t> ?</a:t>
            </a:r>
          </a:p>
          <a:p>
            <a:pPr eaLnBrk="1" hangingPunct="1">
              <a:buFontTx/>
              <a:buNone/>
            </a:pPr>
            <a:r>
              <a:rPr lang="en-US" sz="3000" b="1" dirty="0" smtClean="0">
                <a:solidFill>
                  <a:srgbClr val="000099"/>
                </a:solidFill>
                <a:latin typeface="Times New Roman" pitchFamily="18" charset="0"/>
                <a:cs typeface="Times New Roman" pitchFamily="18" charset="0"/>
              </a:rPr>
              <a:t>	2. </a:t>
            </a:r>
            <a:r>
              <a:rPr lang="en-US" sz="3000" b="1" dirty="0" err="1" smtClean="0">
                <a:solidFill>
                  <a:srgbClr val="000099"/>
                </a:solidFill>
                <a:latin typeface="Times New Roman" pitchFamily="18" charset="0"/>
                <a:cs typeface="Times New Roman" pitchFamily="18" charset="0"/>
              </a:rPr>
              <a:t>Em</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hiểu</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thế</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nào</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là</a:t>
            </a:r>
            <a:r>
              <a:rPr lang="en-US" sz="3000" b="1" dirty="0" smtClean="0">
                <a:solidFill>
                  <a:srgbClr val="000099"/>
                </a:solidFill>
                <a:latin typeface="Times New Roman" pitchFamily="18" charset="0"/>
                <a:cs typeface="Times New Roman" pitchFamily="18" charset="0"/>
              </a:rPr>
              <a:t> “ </a:t>
            </a:r>
            <a:r>
              <a:rPr lang="en-US" sz="3000" b="1" dirty="0" err="1" smtClean="0">
                <a:solidFill>
                  <a:srgbClr val="000099"/>
                </a:solidFill>
                <a:latin typeface="Times New Roman" pitchFamily="18" charset="0"/>
                <a:cs typeface="Times New Roman" pitchFamily="18" charset="0"/>
              </a:rPr>
              <a:t>Bà</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Chúa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của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bãi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tắm</a:t>
            </a:r>
            <a:r>
              <a:rPr lang="en-US" sz="3000" b="1" dirty="0" smtClean="0">
                <a:solidFill>
                  <a:srgbClr val="000099"/>
                </a:solidFill>
                <a:latin typeface="Times New Roman" pitchFamily="18" charset="0"/>
                <a:cs typeface="Times New Roman" pitchFamily="18" charset="0"/>
              </a:rPr>
              <a:t>” ?</a:t>
            </a:r>
          </a:p>
          <a:p>
            <a:pPr eaLnBrk="1" hangingPunct="1">
              <a:buFontTx/>
              <a:buNone/>
            </a:pPr>
            <a:r>
              <a:rPr lang="vi-VN" sz="3000" b="1" dirty="0" smtClean="0">
                <a:solidFill>
                  <a:srgbClr val="000099"/>
                </a:solidFill>
                <a:latin typeface="Times New Roman" pitchFamily="18" charset="0"/>
                <a:cs typeface="Times New Roman" pitchFamily="18" charset="0"/>
              </a:rPr>
              <a:t>	3. </a:t>
            </a:r>
            <a:r>
              <a:rPr lang="en-US" sz="3000" b="1" dirty="0" err="1" smtClean="0">
                <a:solidFill>
                  <a:srgbClr val="000099"/>
                </a:solidFill>
                <a:latin typeface="Times New Roman" pitchFamily="18" charset="0"/>
                <a:cs typeface="Times New Roman" pitchFamily="18" charset="0"/>
              </a:rPr>
              <a:t>Sắc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màu</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nước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biển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Cửa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Tùng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có</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gì</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đặc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biệt</a:t>
            </a:r>
            <a:r>
              <a:rPr lang="en-US" sz="3000" b="1" dirty="0" smtClean="0">
                <a:solidFill>
                  <a:srgbClr val="000099"/>
                </a:solidFill>
                <a:latin typeface="Times New Roman" pitchFamily="18" charset="0"/>
                <a:cs typeface="Times New Roman" pitchFamily="18" charset="0"/>
              </a:rPr>
              <a:t> ?</a:t>
            </a:r>
            <a:endParaRPr lang="vi-VN" sz="3000" b="1" dirty="0" smtClean="0">
              <a:solidFill>
                <a:srgbClr val="000099"/>
              </a:solidFill>
              <a:latin typeface="Times New Roman" pitchFamily="18" charset="0"/>
              <a:cs typeface="Times New Roman" pitchFamily="18" charset="0"/>
            </a:endParaRPr>
          </a:p>
          <a:p>
            <a:pPr eaLnBrk="1" hangingPunct="1">
              <a:buFontTx/>
              <a:buNone/>
            </a:pPr>
            <a:r>
              <a:rPr lang="vi-VN" sz="3000" b="1" dirty="0" smtClean="0">
                <a:solidFill>
                  <a:srgbClr val="000099"/>
                </a:solidFill>
                <a:latin typeface="Times New Roman" pitchFamily="18" charset="0"/>
                <a:cs typeface="Times New Roman" pitchFamily="18" charset="0"/>
              </a:rPr>
              <a:t>	</a:t>
            </a:r>
            <a:r>
              <a:rPr lang="en-US" sz="3000" b="1" dirty="0" smtClean="0">
                <a:solidFill>
                  <a:srgbClr val="000099"/>
                </a:solidFill>
                <a:latin typeface="Times New Roman" pitchFamily="18" charset="0"/>
                <a:cs typeface="Times New Roman" pitchFamily="18" charset="0"/>
              </a:rPr>
              <a:t>4. </a:t>
            </a:r>
            <a:r>
              <a:rPr lang="en-US" sz="3000" b="1" dirty="0" err="1" smtClean="0">
                <a:solidFill>
                  <a:srgbClr val="000099"/>
                </a:solidFill>
                <a:latin typeface="Times New Roman" pitchFamily="18" charset="0"/>
                <a:cs typeface="Times New Roman" pitchFamily="18" charset="0"/>
              </a:rPr>
              <a:t>Người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xưa</a:t>
            </a:r>
            <a:r>
              <a:rPr lang="en-US" sz="3000" b="1" dirty="0" smtClean="0">
                <a:solidFill>
                  <a:srgbClr val="000099"/>
                </a:solidFill>
                <a:latin typeface="Times New Roman" pitchFamily="18" charset="0"/>
                <a:cs typeface="Times New Roman" pitchFamily="18" charset="0"/>
              </a:rPr>
              <a:t> so </a:t>
            </a:r>
            <a:r>
              <a:rPr lang="en-US" sz="3000" b="1" dirty="0" err="1" smtClean="0">
                <a:solidFill>
                  <a:srgbClr val="000099"/>
                </a:solidFill>
                <a:latin typeface="Times New Roman" pitchFamily="18" charset="0"/>
                <a:cs typeface="Times New Roman" pitchFamily="18" charset="0"/>
              </a:rPr>
              <a:t>sánh</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bờ</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biển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Cửa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Tùng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với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cái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gì</a:t>
            </a:r>
            <a:r>
              <a:rPr lang="en-US" sz="3000" b="1" dirty="0" smtClean="0">
                <a:solidFill>
                  <a:srgbClr val="000099"/>
                </a:solidFill>
                <a:latin typeface="Times New Roman" pitchFamily="18" charset="0"/>
                <a:cs typeface="Times New Roman" pitchFamily="18" charset="0"/>
              </a:rPr>
              <a:t> ? </a:t>
            </a:r>
            <a:endParaRPr lang="vi-VN" sz="3000" b="1" dirty="0" smtClean="0">
              <a:solidFill>
                <a:srgbClr val="000099"/>
              </a:solidFill>
              <a:latin typeface="Times New Roman" pitchFamily="18" charset="0"/>
              <a:cs typeface="Times New Roman" pitchFamily="18" charset="0"/>
            </a:endParaRPr>
          </a:p>
        </p:txBody>
      </p:sp>
      <p:sp>
        <p:nvSpPr>
          <p:cNvPr id="5" name="Oval 4"/>
          <p:cNvSpPr>
            <a:spLocks noChangeArrowheads="1"/>
          </p:cNvSpPr>
          <p:nvPr/>
        </p:nvSpPr>
        <p:spPr bwMode="auto">
          <a:xfrm>
            <a:off x="404283" y="227012"/>
            <a:ext cx="814917" cy="6111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 name="WordArt 5"/>
          <p:cNvSpPr>
            <a:spLocks noChangeArrowheads="1" noChangeShapeType="1" noTextEdit="1"/>
          </p:cNvSpPr>
          <p:nvPr/>
        </p:nvSpPr>
        <p:spPr bwMode="auto">
          <a:xfrm>
            <a:off x="605367" y="328611"/>
            <a:ext cx="287867" cy="4318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Arial Black"/>
              </a:rPr>
              <a:t>4</a:t>
            </a:r>
            <a:endParaRPr lang="en-US" sz="3600" kern="10" dirty="0">
              <a:ln w="9525">
                <a:solidFill>
                  <a:srgbClr val="000000"/>
                </a:solidFill>
                <a:round/>
                <a:headEnd/>
                <a:tailEnd/>
              </a:ln>
              <a:solidFill>
                <a:srgbClr val="FFFFFF"/>
              </a:solidFill>
              <a:latin typeface="Arial Black"/>
            </a:endParaRPr>
          </a:p>
        </p:txBody>
      </p:sp>
      <p:sp>
        <p:nvSpPr>
          <p:cNvPr id="7" name="Rectangle 6"/>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819334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304799" y="403250"/>
            <a:ext cx="12192000" cy="5905500"/>
          </a:xfrm>
        </p:spPr>
        <p:txBody>
          <a:bodyPr>
            <a:noAutofit/>
          </a:bodyPr>
          <a:lstStyle/>
          <a:p>
            <a:pPr algn="just" eaLnBrk="1" hangingPunct="1">
              <a:buFontTx/>
              <a:buNone/>
            </a:pPr>
            <a:r>
              <a:rPr lang="en-US" sz="3000" b="1" dirty="0" smtClean="0">
                <a:latin typeface="Times New Roman" pitchFamily="18" charset="0"/>
                <a:cs typeface="Times New Roman" pitchFamily="18" charset="0"/>
              </a:rPr>
              <a:t>	</a:t>
            </a:r>
            <a:r>
              <a:rPr lang="en-US" sz="3000" b="1" dirty="0" smtClean="0">
                <a:solidFill>
                  <a:srgbClr val="000099"/>
                </a:solidFill>
                <a:latin typeface="Times New Roman" pitchFamily="18" charset="0"/>
                <a:cs typeface="Times New Roman" pitchFamily="18" charset="0"/>
              </a:rPr>
              <a:t>1</a:t>
            </a:r>
            <a:r>
              <a:rPr lang="en-US" sz="3000" b="1" dirty="0" smtClean="0">
                <a:solidFill>
                  <a:schemeClr val="accent2"/>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Cảnh</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hai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bên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bờ</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sông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Bến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Hải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có</a:t>
            </a:r>
            <a:r>
              <a:rPr lang="en-US" sz="3000" b="1" dirty="0" smtClean="0">
                <a:solidFill>
                  <a:srgbClr val="000099"/>
                </a:solidFill>
                <a:latin typeface="Times New Roman" pitchFamily="18" charset="0"/>
                <a:cs typeface="Times New Roman" pitchFamily="18" charset="0"/>
              </a:rPr>
              <a:t> : </a:t>
            </a:r>
            <a:r>
              <a:rPr lang="en-US" sz="3000" b="1" dirty="0" err="1" smtClean="0">
                <a:solidFill>
                  <a:srgbClr val="000099"/>
                </a:solidFill>
                <a:latin typeface="Times New Roman" pitchFamily="18" charset="0"/>
                <a:cs typeface="Times New Roman" pitchFamily="18" charset="0"/>
              </a:rPr>
              <a:t>thôn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xóm</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mướt</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màu</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xanh</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của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lũy</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tre</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làng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và</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những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rặng</a:t>
            </a:r>
            <a:r>
              <a:rPr lang="en-US" sz="3000" b="1" dirty="0" smtClean="0">
                <a:solidFill>
                  <a:srgbClr val="000099"/>
                </a:solidFill>
                <a:latin typeface="Times New Roman" pitchFamily="18" charset="0"/>
                <a:cs typeface="Times New Roman" pitchFamily="18" charset="0"/>
              </a:rPr>
              <a:t> phi </a:t>
            </a:r>
            <a:r>
              <a:rPr lang="en-US" sz="3000" b="1" dirty="0" err="1" smtClean="0">
                <a:solidFill>
                  <a:srgbClr val="000099"/>
                </a:solidFill>
                <a:latin typeface="Times New Roman" pitchFamily="18" charset="0"/>
                <a:cs typeface="Times New Roman" pitchFamily="18" charset="0"/>
              </a:rPr>
              <a:t>lao</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rì</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rào</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gió</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thổi</a:t>
            </a:r>
            <a:r>
              <a:rPr lang="en-US" sz="3000" b="1" dirty="0" smtClean="0">
                <a:solidFill>
                  <a:srgbClr val="000099"/>
                </a:solidFill>
                <a:latin typeface="Times New Roman" pitchFamily="18" charset="0"/>
                <a:cs typeface="Times New Roman" pitchFamily="18" charset="0"/>
              </a:rPr>
              <a:t>. </a:t>
            </a:r>
          </a:p>
          <a:p>
            <a:pPr eaLnBrk="1" hangingPunct="1">
              <a:buFontTx/>
              <a:buNone/>
            </a:pPr>
            <a:r>
              <a:rPr lang="en-US" sz="3000" b="1" dirty="0" smtClean="0">
                <a:solidFill>
                  <a:srgbClr val="000099"/>
                </a:solidFill>
                <a:latin typeface="Times New Roman" pitchFamily="18" charset="0"/>
                <a:cs typeface="Times New Roman" pitchFamily="18" charset="0"/>
              </a:rPr>
              <a:t>	2. </a:t>
            </a:r>
            <a:r>
              <a:rPr lang="en-US" sz="3000" b="1" dirty="0" err="1" smtClean="0">
                <a:solidFill>
                  <a:srgbClr val="000099"/>
                </a:solidFill>
                <a:latin typeface="Times New Roman" pitchFamily="18" charset="0"/>
                <a:cs typeface="Times New Roman" pitchFamily="18" charset="0"/>
              </a:rPr>
              <a:t>Em</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hiểu</a:t>
            </a:r>
            <a:r>
              <a:rPr lang="en-US" sz="3000" b="1" dirty="0" smtClean="0">
                <a:solidFill>
                  <a:srgbClr val="000099"/>
                </a:solidFill>
                <a:latin typeface="Times New Roman" pitchFamily="18" charset="0"/>
                <a:cs typeface="Times New Roman" pitchFamily="18" charset="0"/>
              </a:rPr>
              <a:t>  “ </a:t>
            </a:r>
            <a:r>
              <a:rPr lang="en-US" sz="3000" b="1" dirty="0" err="1" smtClean="0">
                <a:solidFill>
                  <a:srgbClr val="000099"/>
                </a:solidFill>
                <a:latin typeface="Times New Roman" pitchFamily="18" charset="0"/>
                <a:cs typeface="Times New Roman" pitchFamily="18" charset="0"/>
              </a:rPr>
              <a:t>Bà</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Chúa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của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bãi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tắm</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là</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bãi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biển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đẹp</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nhất</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trong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các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bãi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tắm</a:t>
            </a:r>
            <a:r>
              <a:rPr lang="en-US" sz="3000" b="1" dirty="0" smtClean="0">
                <a:solidFill>
                  <a:srgbClr val="000099"/>
                </a:solidFill>
                <a:latin typeface="Times New Roman" pitchFamily="18" charset="0"/>
                <a:cs typeface="Times New Roman" pitchFamily="18" charset="0"/>
              </a:rPr>
              <a:t>.</a:t>
            </a:r>
          </a:p>
          <a:p>
            <a:pPr eaLnBrk="1" hangingPunct="1">
              <a:buFontTx/>
              <a:buNone/>
            </a:pPr>
            <a:r>
              <a:rPr lang="vi-VN" sz="3000" b="1" dirty="0" smtClean="0">
                <a:solidFill>
                  <a:srgbClr val="000099"/>
                </a:solidFill>
                <a:latin typeface="Times New Roman" pitchFamily="18" charset="0"/>
                <a:cs typeface="Times New Roman" pitchFamily="18" charset="0"/>
              </a:rPr>
              <a:t>	3. </a:t>
            </a:r>
            <a:r>
              <a:rPr lang="en-US" sz="3000" b="1" dirty="0" err="1" smtClean="0">
                <a:solidFill>
                  <a:srgbClr val="000099"/>
                </a:solidFill>
                <a:latin typeface="Times New Roman" pitchFamily="18" charset="0"/>
                <a:cs typeface="Times New Roman" pitchFamily="18" charset="0"/>
              </a:rPr>
              <a:t>Sắc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màu</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nước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biển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Cửa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Tùng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đặc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biệt</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là</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thay</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đổi</a:t>
            </a:r>
            <a:r>
              <a:rPr lang="en-US" sz="3000" b="1" dirty="0" smtClean="0">
                <a:solidFill>
                  <a:srgbClr val="000099"/>
                </a:solidFill>
                <a:latin typeface="Times New Roman" pitchFamily="18" charset="0"/>
                <a:cs typeface="Times New Roman" pitchFamily="18" charset="0"/>
              </a:rPr>
              <a:t> 3 </a:t>
            </a:r>
            <a:r>
              <a:rPr lang="en-US" sz="3000" b="1" dirty="0" err="1" smtClean="0">
                <a:solidFill>
                  <a:srgbClr val="000099"/>
                </a:solidFill>
                <a:latin typeface="Times New Roman" pitchFamily="18" charset="0"/>
                <a:cs typeface="Times New Roman" pitchFamily="18" charset="0"/>
              </a:rPr>
              <a:t>lần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trong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một</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ngày</a:t>
            </a:r>
            <a:r>
              <a:rPr lang="en-US" sz="3000" b="1" dirty="0" smtClean="0">
                <a:solidFill>
                  <a:srgbClr val="000099"/>
                </a:solidFill>
                <a:latin typeface="Times New Roman" pitchFamily="18" charset="0"/>
                <a:cs typeface="Times New Roman" pitchFamily="18" charset="0"/>
              </a:rPr>
              <a:t>. </a:t>
            </a:r>
            <a:endParaRPr lang="vi-VN" sz="3000" b="1" dirty="0" smtClean="0">
              <a:solidFill>
                <a:srgbClr val="000099"/>
              </a:solidFill>
              <a:latin typeface="Times New Roman" pitchFamily="18" charset="0"/>
              <a:cs typeface="Times New Roman" pitchFamily="18" charset="0"/>
            </a:endParaRPr>
          </a:p>
          <a:p>
            <a:pPr eaLnBrk="1" hangingPunct="1">
              <a:buFontTx/>
              <a:buNone/>
            </a:pPr>
            <a:r>
              <a:rPr lang="vi-VN" sz="3000" b="1" dirty="0" smtClean="0">
                <a:solidFill>
                  <a:srgbClr val="000099"/>
                </a:solidFill>
                <a:latin typeface="Times New Roman" pitchFamily="18" charset="0"/>
                <a:cs typeface="Times New Roman" pitchFamily="18" charset="0"/>
              </a:rPr>
              <a:t>	</a:t>
            </a:r>
            <a:r>
              <a:rPr lang="en-US" sz="3000" b="1" dirty="0" smtClean="0">
                <a:solidFill>
                  <a:srgbClr val="000099"/>
                </a:solidFill>
                <a:latin typeface="Times New Roman" pitchFamily="18" charset="0"/>
                <a:cs typeface="Times New Roman" pitchFamily="18" charset="0"/>
              </a:rPr>
              <a:t>4. </a:t>
            </a:r>
            <a:r>
              <a:rPr lang="en-US" sz="3000" b="1" dirty="0" err="1" smtClean="0">
                <a:solidFill>
                  <a:srgbClr val="000099"/>
                </a:solidFill>
                <a:latin typeface="Times New Roman" pitchFamily="18" charset="0"/>
                <a:cs typeface="Times New Roman" pitchFamily="18" charset="0"/>
              </a:rPr>
              <a:t>Người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xưa</a:t>
            </a:r>
            <a:r>
              <a:rPr lang="en-US" sz="3000" b="1" dirty="0" smtClean="0">
                <a:solidFill>
                  <a:srgbClr val="000099"/>
                </a:solidFill>
                <a:latin typeface="Times New Roman" pitchFamily="18" charset="0"/>
                <a:cs typeface="Times New Roman" pitchFamily="18" charset="0"/>
              </a:rPr>
              <a:t> so </a:t>
            </a:r>
            <a:r>
              <a:rPr lang="en-US" sz="3000" b="1" dirty="0" err="1" smtClean="0">
                <a:solidFill>
                  <a:srgbClr val="000099"/>
                </a:solidFill>
                <a:latin typeface="Times New Roman" pitchFamily="18" charset="0"/>
                <a:cs typeface="Times New Roman" pitchFamily="18" charset="0"/>
              </a:rPr>
              <a:t>sánh</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bờ</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biển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Cửa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Tùng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với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chiếc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lược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đồi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mồi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đẹp</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và</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quý</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giá</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cài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trên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mái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tóc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bạch</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kim</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của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sóng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biển</a:t>
            </a:r>
            <a:r>
              <a:rPr lang="en-US" sz="3000" b="1" dirty="0" smtClean="0">
                <a:solidFill>
                  <a:srgbClr val="000099"/>
                </a:solidFill>
                <a:latin typeface="Times New Roman" pitchFamily="18" charset="0"/>
                <a:cs typeface="Times New Roman" pitchFamily="18" charset="0"/>
              </a:rPr>
              <a:t>.</a:t>
            </a:r>
            <a:endParaRPr lang="vi-VN" sz="3000" b="1" dirty="0" smtClean="0">
              <a:solidFill>
                <a:srgbClr val="000099"/>
              </a:solidFill>
              <a:latin typeface="Times New Roman" pitchFamily="18" charset="0"/>
              <a:cs typeface="Times New Roman" pitchFamily="18" charset="0"/>
            </a:endParaRPr>
          </a:p>
        </p:txBody>
      </p:sp>
      <p:sp>
        <p:nvSpPr>
          <p:cNvPr id="5" name="Action Button: End 4">
            <a:hlinkClick r:id="rId2" action="ppaction://hlinksldjump" highlightClick="1"/>
          </p:cNvPr>
          <p:cNvSpPr/>
          <p:nvPr/>
        </p:nvSpPr>
        <p:spPr>
          <a:xfrm>
            <a:off x="10464800" y="6572856"/>
            <a:ext cx="1727200" cy="6096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Rectangle 5"/>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861630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48683" y="582013"/>
            <a:ext cx="12014201" cy="5905500"/>
          </a:xfrm>
        </p:spPr>
        <p:txBody>
          <a:bodyPr>
            <a:noAutofit/>
          </a:bodyPr>
          <a:lstStyle/>
          <a:p>
            <a:pPr algn="just" eaLnBrk="1" hangingPunct="1">
              <a:buFontTx/>
              <a:buNone/>
            </a:pPr>
            <a:r>
              <a:rPr lang="en-US" b="1" dirty="0" smtClean="0">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sinh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đoạn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trong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tập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đọc</a:t>
            </a:r>
            <a:r>
              <a:rPr lang="en-US" b="1" dirty="0" smtClean="0">
                <a:solidFill>
                  <a:srgbClr val="FF0000"/>
                </a:solidFill>
                <a:latin typeface="Times New Roman" pitchFamily="18" charset="0"/>
                <a:cs typeface="Times New Roman" pitchFamily="18" charset="0"/>
              </a:rPr>
              <a:t> “ </a:t>
            </a:r>
            <a:r>
              <a:rPr lang="en-US" b="1" dirty="0" err="1" smtClean="0">
                <a:solidFill>
                  <a:srgbClr val="FF0000"/>
                </a:solidFill>
                <a:latin typeface="Times New Roman" pitchFamily="18" charset="0"/>
                <a:cs typeface="Times New Roman" pitchFamily="18" charset="0"/>
              </a:rPr>
              <a:t>Người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liên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nhỏ</a:t>
            </a:r>
            <a:r>
              <a:rPr lang="en-US" b="1" dirty="0" smtClean="0">
                <a:solidFill>
                  <a:srgbClr val="FF0000"/>
                </a:solidFill>
                <a:latin typeface="Times New Roman" pitchFamily="18" charset="0"/>
                <a:cs typeface="Times New Roman" pitchFamily="18" charset="0"/>
              </a:rPr>
              <a:t> ” </a:t>
            </a:r>
            <a:r>
              <a:rPr lang="en-US" b="1" dirty="0" err="1" smtClean="0">
                <a:solidFill>
                  <a:srgbClr val="FF0000"/>
                </a:solidFill>
                <a:latin typeface="Times New Roman" pitchFamily="18" charset="0"/>
                <a:cs typeface="Times New Roman" pitchFamily="18" charset="0"/>
              </a:rPr>
              <a:t>trang</a:t>
            </a:r>
            <a:r>
              <a:rPr lang="en-US" b="1" dirty="0" smtClean="0">
                <a:solidFill>
                  <a:srgbClr val="FF0000"/>
                </a:solidFill>
                <a:latin typeface="Times New Roman" pitchFamily="18" charset="0"/>
                <a:cs typeface="Times New Roman" pitchFamily="18" charset="0"/>
              </a:rPr>
              <a:t> 112 - 113. </a:t>
            </a:r>
            <a:r>
              <a:rPr lang="en-US" b="1" dirty="0" err="1" smtClean="0">
                <a:solidFill>
                  <a:srgbClr val="FF0000"/>
                </a:solidFill>
                <a:latin typeface="Times New Roman" pitchFamily="18" charset="0"/>
                <a:cs typeface="Times New Roman" pitchFamily="18" charset="0"/>
              </a:rPr>
              <a:t>Trả</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lời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trong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câu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hỏi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sau</a:t>
            </a:r>
            <a:r>
              <a:rPr lang="en-US" b="1" dirty="0" smtClean="0">
                <a:solidFill>
                  <a:srgbClr val="FF0000"/>
                </a:solidFill>
                <a:latin typeface="Times New Roman" pitchFamily="18" charset="0"/>
                <a:cs typeface="Times New Roman" pitchFamily="18" charset="0"/>
              </a:rPr>
              <a:t>:</a:t>
            </a:r>
          </a:p>
          <a:p>
            <a:pPr algn="just" eaLnBrk="1" hangingPunct="1">
              <a:buFontTx/>
              <a:buNone/>
            </a:pPr>
            <a:r>
              <a:rPr lang="en-US" b="1" dirty="0" smtClean="0">
                <a:latin typeface="Times New Roman" pitchFamily="18" charset="0"/>
                <a:cs typeface="Times New Roman" pitchFamily="18" charset="0"/>
              </a:rPr>
              <a:t>	</a:t>
            </a:r>
            <a:r>
              <a:rPr lang="en-US" b="1" dirty="0" smtClean="0">
                <a:solidFill>
                  <a:srgbClr val="000099"/>
                </a:solidFill>
                <a:latin typeface="Times New Roman" pitchFamily="18" charset="0"/>
                <a:cs typeface="Times New Roman" pitchFamily="18" charset="0"/>
              </a:rPr>
              <a:t>1. </a:t>
            </a:r>
            <a:r>
              <a:rPr lang="en-US" b="1" dirty="0" err="1" smtClean="0">
                <a:solidFill>
                  <a:srgbClr val="000099"/>
                </a:solidFill>
                <a:latin typeface="Times New Roman" pitchFamily="18" charset="0"/>
                <a:cs typeface="Times New Roman" pitchFamily="18" charset="0"/>
              </a:rPr>
              <a:t>Anh</a:t>
            </a:r>
            <a:r>
              <a:rPr lang="en-US" b="1" dirty="0" smtClean="0">
                <a:solidFill>
                  <a:srgbClr val="000099"/>
                </a:solidFill>
                <a:latin typeface="Times New Roman" pitchFamily="18" charset="0"/>
                <a:cs typeface="Times New Roman" pitchFamily="18" charset="0"/>
              </a:rPr>
              <a:t> Kim </a:t>
            </a:r>
            <a:r>
              <a:rPr lang="en-US" b="1" dirty="0" err="1" smtClean="0">
                <a:solidFill>
                  <a:srgbClr val="000099"/>
                </a:solidFill>
                <a:latin typeface="Times New Roman" pitchFamily="18" charset="0"/>
                <a:cs typeface="Times New Roman" pitchFamily="18" charset="0"/>
              </a:rPr>
              <a:t>Đồng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được</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giao</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nhiệm</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vụ</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gì</a:t>
            </a:r>
            <a:r>
              <a:rPr lang="en-US" b="1" dirty="0" smtClean="0">
                <a:solidFill>
                  <a:srgbClr val="000099"/>
                </a:solidFill>
                <a:latin typeface="Times New Roman" pitchFamily="18" charset="0"/>
                <a:cs typeface="Times New Roman" pitchFamily="18" charset="0"/>
              </a:rPr>
              <a:t> ?</a:t>
            </a:r>
          </a:p>
          <a:p>
            <a:pPr eaLnBrk="1" hangingPunct="1">
              <a:buFontTx/>
              <a:buNone/>
            </a:pPr>
            <a:r>
              <a:rPr lang="en-US" b="1" dirty="0" smtClean="0">
                <a:solidFill>
                  <a:srgbClr val="000099"/>
                </a:solidFill>
                <a:latin typeface="Times New Roman" pitchFamily="18" charset="0"/>
                <a:cs typeface="Times New Roman" pitchFamily="18" charset="0"/>
              </a:rPr>
              <a:t>	2. </a:t>
            </a:r>
            <a:r>
              <a:rPr lang="en-US" b="1" dirty="0" err="1" smtClean="0">
                <a:solidFill>
                  <a:srgbClr val="000099"/>
                </a:solidFill>
                <a:latin typeface="Times New Roman" pitchFamily="18" charset="0"/>
                <a:cs typeface="Times New Roman" pitchFamily="18" charset="0"/>
              </a:rPr>
              <a:t>Vì</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sao</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bác</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cán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bộ</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phải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đóng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vai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một</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ông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già</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Nùng</a:t>
            </a:r>
            <a:r>
              <a:rPr lang="en-US" b="1" dirty="0" smtClean="0">
                <a:solidFill>
                  <a:srgbClr val="000099"/>
                </a:solidFill>
                <a:latin typeface="Times New Roman" pitchFamily="18" charset="0"/>
                <a:cs typeface="Times New Roman" pitchFamily="18" charset="0"/>
              </a:rPr>
              <a:t> ?</a:t>
            </a:r>
          </a:p>
          <a:p>
            <a:pPr eaLnBrk="1" hangingPunct="1">
              <a:buFontTx/>
              <a:buNone/>
            </a:pPr>
            <a:r>
              <a:rPr lang="vi-VN" b="1" dirty="0" smtClean="0">
                <a:solidFill>
                  <a:srgbClr val="000099"/>
                </a:solidFill>
                <a:latin typeface="Times New Roman" pitchFamily="18" charset="0"/>
                <a:cs typeface="Times New Roman" pitchFamily="18" charset="0"/>
              </a:rPr>
              <a:t>	3. </a:t>
            </a:r>
            <a:r>
              <a:rPr lang="en-US" b="1" dirty="0" err="1" smtClean="0">
                <a:solidFill>
                  <a:srgbClr val="000099"/>
                </a:solidFill>
                <a:latin typeface="Times New Roman" pitchFamily="18" charset="0"/>
                <a:cs typeface="Times New Roman" pitchFamily="18" charset="0"/>
              </a:rPr>
              <a:t>Cách</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đường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của</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hai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bác</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cháu</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như</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thế</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nào</a:t>
            </a:r>
            <a:r>
              <a:rPr lang="en-US" b="1" dirty="0" smtClean="0">
                <a:solidFill>
                  <a:srgbClr val="000099"/>
                </a:solidFill>
                <a:latin typeface="Times New Roman" pitchFamily="18" charset="0"/>
                <a:cs typeface="Times New Roman" pitchFamily="18" charset="0"/>
              </a:rPr>
              <a:t> ?</a:t>
            </a:r>
            <a:endParaRPr lang="vi-VN" b="1" dirty="0" smtClean="0">
              <a:solidFill>
                <a:srgbClr val="000099"/>
              </a:solidFill>
              <a:latin typeface="Times New Roman" pitchFamily="18" charset="0"/>
              <a:cs typeface="Times New Roman" pitchFamily="18" charset="0"/>
            </a:endParaRPr>
          </a:p>
          <a:p>
            <a:pPr eaLnBrk="1" hangingPunct="1">
              <a:buFontTx/>
              <a:buNone/>
            </a:pPr>
            <a:r>
              <a:rPr lang="vi-VN" b="1" dirty="0" smtClean="0">
                <a:solidFill>
                  <a:srgbClr val="000099"/>
                </a:solidFill>
                <a:latin typeface="Times New Roman" pitchFamily="18" charset="0"/>
                <a:cs typeface="Times New Roman" pitchFamily="18" charset="0"/>
              </a:rPr>
              <a:t>	4. </a:t>
            </a:r>
            <a:r>
              <a:rPr lang="en-US" b="1" dirty="0" err="1" smtClean="0">
                <a:solidFill>
                  <a:srgbClr val="000099"/>
                </a:solidFill>
                <a:latin typeface="Times New Roman" pitchFamily="18" charset="0"/>
                <a:cs typeface="Times New Roman" pitchFamily="18" charset="0"/>
              </a:rPr>
              <a:t>Hãy</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tìm</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những</a:t>
            </a:r>
            <a:r>
              <a:rPr lang="en-US" b="1" dirty="0" smtClean="0">
                <a:solidFill>
                  <a:srgbClr val="000099"/>
                </a:solidFill>
                <a:latin typeface="Times New Roman" pitchFamily="18" charset="0"/>
                <a:cs typeface="Times New Roman" pitchFamily="18" charset="0"/>
              </a:rPr>
              <a:t> chi </a:t>
            </a:r>
            <a:r>
              <a:rPr lang="en-US" b="1" dirty="0" err="1" smtClean="0">
                <a:solidFill>
                  <a:srgbClr val="000099"/>
                </a:solidFill>
                <a:latin typeface="Times New Roman" pitchFamily="18" charset="0"/>
                <a:cs typeface="Times New Roman" pitchFamily="18" charset="0"/>
              </a:rPr>
              <a:t>tiết</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nói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lên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sự</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nhanh</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trí</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và</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dũng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cảm</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của</a:t>
            </a:r>
            <a:r>
              <a:rPr lang="en-US" b="1" dirty="0" smtClean="0">
                <a:solidFill>
                  <a:srgbClr val="000099"/>
                </a:solidFill>
                <a:latin typeface="Times New Roman" pitchFamily="18" charset="0"/>
                <a:cs typeface="Times New Roman" pitchFamily="18" charset="0"/>
              </a:rPr>
              <a:t> Kim </a:t>
            </a:r>
            <a:r>
              <a:rPr lang="en-US" b="1" dirty="0" err="1" smtClean="0">
                <a:solidFill>
                  <a:srgbClr val="000099"/>
                </a:solidFill>
                <a:latin typeface="Times New Roman" pitchFamily="18" charset="0"/>
                <a:cs typeface="Times New Roman" pitchFamily="18" charset="0"/>
              </a:rPr>
              <a:t>Đồng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khi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gặp</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địch</a:t>
            </a:r>
            <a:r>
              <a:rPr lang="en-US" b="1" dirty="0" smtClean="0">
                <a:solidFill>
                  <a:srgbClr val="000099"/>
                </a:solidFill>
                <a:latin typeface="Times New Roman" pitchFamily="18" charset="0"/>
                <a:cs typeface="Times New Roman" pitchFamily="18" charset="0"/>
              </a:rPr>
              <a:t> </a:t>
            </a:r>
            <a:r>
              <a:rPr lang="vi-VN" b="1" dirty="0" smtClean="0">
                <a:solidFill>
                  <a:srgbClr val="000099"/>
                </a:solidFill>
                <a:latin typeface="Times New Roman" pitchFamily="18" charset="0"/>
                <a:cs typeface="Times New Roman" pitchFamily="18" charset="0"/>
              </a:rPr>
              <a:t>?</a:t>
            </a:r>
          </a:p>
          <a:p>
            <a:pPr eaLnBrk="1" hangingPunct="1">
              <a:buFontTx/>
              <a:buNone/>
            </a:pPr>
            <a:r>
              <a:rPr lang="vi-VN" b="1" dirty="0" smtClean="0">
                <a:solidFill>
                  <a:srgbClr val="000099"/>
                </a:solidFill>
                <a:latin typeface="Times New Roman" pitchFamily="18" charset="0"/>
                <a:cs typeface="Times New Roman" pitchFamily="18" charset="0"/>
              </a:rPr>
              <a:t>	</a:t>
            </a:r>
          </a:p>
        </p:txBody>
      </p:sp>
      <p:sp>
        <p:nvSpPr>
          <p:cNvPr id="5" name="Oval 4"/>
          <p:cNvSpPr>
            <a:spLocks noChangeArrowheads="1"/>
          </p:cNvSpPr>
          <p:nvPr/>
        </p:nvSpPr>
        <p:spPr bwMode="auto">
          <a:xfrm>
            <a:off x="0" y="530929"/>
            <a:ext cx="814917" cy="611188"/>
          </a:xfrm>
          <a:prstGeom prst="ellipse">
            <a:avLst/>
          </a:prstGeom>
          <a:solidFill>
            <a:schemeClr val="accent1"/>
          </a:solidFill>
          <a:ln w="9525">
            <a:solidFill>
              <a:schemeClr val="tx1"/>
            </a:solidFill>
            <a:round/>
            <a:headEnd/>
            <a:tailEnd/>
          </a:ln>
        </p:spPr>
        <p:txBody>
          <a:bodyPr wrap="none" anchor="ctr"/>
          <a:lstStyle/>
          <a:p>
            <a:endParaRPr lang="en-US" sz="2000"/>
          </a:p>
        </p:txBody>
      </p:sp>
      <p:sp>
        <p:nvSpPr>
          <p:cNvPr id="6" name="WordArt 5"/>
          <p:cNvSpPr>
            <a:spLocks noChangeArrowheads="1" noChangeShapeType="1" noTextEdit="1"/>
          </p:cNvSpPr>
          <p:nvPr/>
        </p:nvSpPr>
        <p:spPr bwMode="auto">
          <a:xfrm>
            <a:off x="239184" y="632528"/>
            <a:ext cx="287867" cy="431800"/>
          </a:xfrm>
          <a:prstGeom prst="rect">
            <a:avLst/>
          </a:prstGeom>
        </p:spPr>
        <p:txBody>
          <a:bodyPr wrap="none" fromWordArt="1">
            <a:prstTxWarp prst="textPlain">
              <a:avLst>
                <a:gd name="adj" fmla="val 50000"/>
              </a:avLst>
            </a:prstTxWarp>
          </a:bodyPr>
          <a:lstStyle/>
          <a:p>
            <a:pPr algn="ctr"/>
            <a:r>
              <a:rPr lang="en-US" sz="4000" kern="10" dirty="0" smtClean="0">
                <a:ln w="9525">
                  <a:solidFill>
                    <a:srgbClr val="000000"/>
                  </a:solidFill>
                  <a:round/>
                  <a:headEnd/>
                  <a:tailEnd/>
                </a:ln>
                <a:solidFill>
                  <a:srgbClr val="FFFFFF"/>
                </a:solidFill>
                <a:latin typeface="Arial Black"/>
              </a:rPr>
              <a:t>5</a:t>
            </a:r>
            <a:endParaRPr lang="en-US" sz="4000" kern="10" dirty="0">
              <a:ln w="9525">
                <a:solidFill>
                  <a:srgbClr val="000000"/>
                </a:solidFill>
                <a:round/>
                <a:headEnd/>
                <a:tailEnd/>
              </a:ln>
              <a:solidFill>
                <a:srgbClr val="FFFFFF"/>
              </a:solidFill>
              <a:latin typeface="Arial Black"/>
            </a:endParaRPr>
          </a:p>
        </p:txBody>
      </p:sp>
      <p:sp>
        <p:nvSpPr>
          <p:cNvPr id="7" name="Rectangle 6"/>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2918041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 xmlns:a16="http://schemas.microsoft.com/office/drawing/2014/main" id="{DADF77DF-99AD-4C6F-B4ED-818025276815}"/>
              </a:ext>
            </a:extLst>
          </p:cNvPr>
          <p:cNvSpPr txBox="1">
            <a:spLocks/>
          </p:cNvSpPr>
          <p:nvPr/>
        </p:nvSpPr>
        <p:spPr>
          <a:xfrm>
            <a:off x="783699" y="2081251"/>
            <a:ext cx="11408302" cy="3365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5400" b="1" dirty="0" err="1" smtClean="0">
                <a:solidFill>
                  <a:srgbClr val="0000FF"/>
                </a:solidFill>
                <a:latin typeface="Times New Roman" panose="02020603050405020304" pitchFamily="18" charset="0"/>
                <a:cs typeface="Times New Roman" panose="02020603050405020304" pitchFamily="18" charset="0"/>
              </a:rPr>
              <a:t>Ôn</a:t>
            </a:r>
            <a:r>
              <a:rPr lang="en-US" sz="5400" b="1" dirty="0" smtClean="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luyện</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về</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dấu</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chấm</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dấu</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smtClean="0">
                <a:solidFill>
                  <a:srgbClr val="0000FF"/>
                </a:solidFill>
                <a:latin typeface="Times New Roman" panose="02020603050405020304" pitchFamily="18" charset="0"/>
                <a:cs typeface="Times New Roman" panose="02020603050405020304" pitchFamily="18" charset="0"/>
              </a:rPr>
              <a:t>phẩy</a:t>
            </a:r>
            <a:endParaRPr lang="en-US" sz="5400" b="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79268658"/>
      </p:ext>
    </p:extLst>
  </p:cSld>
  <p:clrMapOvr>
    <a:masterClrMapping/>
  </p:clrMapOvr>
  <p:transition spd="slow" advTm="2703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3"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72416">
            <a:off x="10109150" y="-159500"/>
            <a:ext cx="2138962" cy="21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 xmlns:a16="http://schemas.microsoft.com/office/drawing/2014/main" id="{BFFECEDE-BFDA-4D0E-85AE-C6D6B780CBD2}"/>
              </a:ext>
            </a:extLst>
          </p:cNvPr>
          <p:cNvSpPr txBox="1">
            <a:spLocks/>
          </p:cNvSpPr>
          <p:nvPr/>
        </p:nvSpPr>
        <p:spPr>
          <a:xfrm>
            <a:off x="258282" y="327352"/>
            <a:ext cx="10409717"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C00000"/>
                </a:solidFill>
                <a:latin typeface="Times New Roman" panose="02020603050405020304" pitchFamily="18" charset="0"/>
                <a:cs typeface="Times New Roman" panose="02020603050405020304" pitchFamily="18" charset="0"/>
              </a:rPr>
              <a:t>Bài </a:t>
            </a:r>
            <a:r>
              <a:rPr lang="en-US" sz="3600" b="1" dirty="0" smtClean="0">
                <a:solidFill>
                  <a:srgbClr val="C00000"/>
                </a:solidFill>
                <a:latin typeface="Times New Roman" panose="02020603050405020304" pitchFamily="18" charset="0"/>
                <a:cs typeface="Times New Roman" panose="02020603050405020304" pitchFamily="18" charset="0"/>
              </a:rPr>
              <a:t>2: </a:t>
            </a:r>
            <a:r>
              <a:rPr lang="en-US" sz="3600" b="1" dirty="0">
                <a:solidFill>
                  <a:srgbClr val="C00000"/>
                </a:solidFill>
                <a:latin typeface="Times New Roman" panose="02020603050405020304" pitchFamily="18" charset="0"/>
                <a:cs typeface="Times New Roman" panose="02020603050405020304" pitchFamily="18" charset="0"/>
              </a:rPr>
              <a:t>Em điền dấu chấm hay dấu phẩy vào mỗi ô trống trong đoạn văn sau?</a:t>
            </a:r>
          </a:p>
        </p:txBody>
      </p:sp>
      <p:grpSp>
        <p:nvGrpSpPr>
          <p:cNvPr id="3" name="Group 2">
            <a:extLst>
              <a:ext uri="{FF2B5EF4-FFF2-40B4-BE49-F238E27FC236}">
                <a16:creationId xmlns="" xmlns:a16="http://schemas.microsoft.com/office/drawing/2014/main" id="{9E723A4A-0939-4718-9EE5-3B27366E9586}"/>
              </a:ext>
            </a:extLst>
          </p:cNvPr>
          <p:cNvGrpSpPr/>
          <p:nvPr/>
        </p:nvGrpSpPr>
        <p:grpSpPr>
          <a:xfrm>
            <a:off x="378354" y="1532743"/>
            <a:ext cx="11324117" cy="4082868"/>
            <a:chOff x="378354" y="1532743"/>
            <a:chExt cx="11324117" cy="4082868"/>
          </a:xfrm>
        </p:grpSpPr>
        <p:sp>
          <p:nvSpPr>
            <p:cNvPr id="12" name="Content Placeholder 2">
              <a:extLst>
                <a:ext uri="{FF2B5EF4-FFF2-40B4-BE49-F238E27FC236}">
                  <a16:creationId xmlns="" xmlns:a16="http://schemas.microsoft.com/office/drawing/2014/main" id="{DADF77DF-99AD-4C6F-B4ED-818025276815}"/>
                </a:ext>
              </a:extLst>
            </p:cNvPr>
            <p:cNvSpPr txBox="1">
              <a:spLocks/>
            </p:cNvSpPr>
            <p:nvPr/>
          </p:nvSpPr>
          <p:spPr>
            <a:xfrm>
              <a:off x="378354" y="1532743"/>
              <a:ext cx="11324117" cy="3288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3600">
                  <a:solidFill>
                    <a:srgbClr val="000000"/>
                  </a:solidFill>
                  <a:latin typeface="Times New Roman" panose="02020603050405020304" pitchFamily="18" charset="0"/>
                  <a:cs typeface="Times New Roman" panose="02020603050405020304" pitchFamily="18" charset="0"/>
                </a:rPr>
                <a:t>     Cà Mau đất xốp       mùa nắng       đất nẻ chân chim, nền nhà cũng rạn nứt       trên cái đất phập phều và lắm gió lắm dông như thế       cây đứng lẻ khó mà chống chọi nổi. Cây bình bát       cây bần cũng phải quây quần thành chòm       thành rặng       rễ phải dài        phải cắm sâu vào lòng đất.</a:t>
              </a:r>
            </a:p>
            <a:p>
              <a:pPr marL="0" indent="0">
                <a:lnSpc>
                  <a:spcPct val="150000"/>
                </a:lnSpc>
                <a:buFont typeface="Arial" panose="020B0604020202020204" pitchFamily="34" charset="0"/>
                <a:buNone/>
              </a:pPr>
              <a:r>
                <a:rPr lang="en-US" sz="3600" i="1">
                  <a:solidFill>
                    <a:srgbClr val="000000"/>
                  </a:solidFill>
                  <a:latin typeface="Times New Roman" panose="02020603050405020304" pitchFamily="18" charset="0"/>
                  <a:cs typeface="Times New Roman" panose="02020603050405020304" pitchFamily="18" charset="0"/>
                </a:rPr>
                <a:t>                                                Theo</a:t>
              </a:r>
              <a:r>
                <a:rPr lang="en-US" sz="3600">
                  <a:solidFill>
                    <a:srgbClr val="000000"/>
                  </a:solidFill>
                  <a:latin typeface="Times New Roman" panose="02020603050405020304" pitchFamily="18" charset="0"/>
                  <a:cs typeface="Times New Roman" panose="02020603050405020304" pitchFamily="18" charset="0"/>
                </a:rPr>
                <a:t> </a:t>
              </a:r>
              <a:r>
                <a:rPr lang="en-US" sz="3600" b="1">
                  <a:solidFill>
                    <a:srgbClr val="000000"/>
                  </a:solidFill>
                  <a:latin typeface="Times New Roman" panose="02020603050405020304" pitchFamily="18" charset="0"/>
                  <a:cs typeface="Times New Roman" panose="02020603050405020304" pitchFamily="18" charset="0"/>
                </a:rPr>
                <a:t>MAI VĂN TẠO      </a:t>
              </a:r>
            </a:p>
          </p:txBody>
        </p:sp>
        <p:sp>
          <p:nvSpPr>
            <p:cNvPr id="2" name="Rectangle 1"/>
            <p:cNvSpPr/>
            <p:nvPr/>
          </p:nvSpPr>
          <p:spPr>
            <a:xfrm>
              <a:off x="4047473" y="1699161"/>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77721" y="1699161"/>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57601" y="2523297"/>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55637" y="3343302"/>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050475" y="4230089"/>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517839" y="4152682"/>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03056" y="5024484"/>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92438" y="5024483"/>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697309439"/>
      </p:ext>
    </p:extLst>
  </p:cSld>
  <p:clrMapOvr>
    <a:masterClrMapping/>
  </p:clrMapOvr>
  <mc:AlternateContent xmlns:mc="http://schemas.openxmlformats.org/markup-compatibility/2006" xmlns:p14="http://schemas.microsoft.com/office/powerpoint/2010/main">
    <mc:Choice Requires="p14">
      <p:transition p14:dur="100" advTm="44102">
        <p:cut/>
      </p:transition>
    </mc:Choice>
    <mc:Fallback xmlns="">
      <p:transition advTm="44102">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BFFECEDE-BFDA-4D0E-85AE-C6D6B780CBD2}"/>
              </a:ext>
            </a:extLst>
          </p:cNvPr>
          <p:cNvSpPr txBox="1">
            <a:spLocks/>
          </p:cNvSpPr>
          <p:nvPr/>
        </p:nvSpPr>
        <p:spPr>
          <a:xfrm>
            <a:off x="238661" y="1278678"/>
            <a:ext cx="11850590" cy="1325958"/>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Cây bình bát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cây thuộc họ na, vỏ quả có từng ô năm góc mờ, thịt màu vàng nhạt hay hồng, ăn được</a:t>
            </a:r>
            <a:r>
              <a:rPr lang="en-US" sz="4400" dirty="0">
                <a:solidFill>
                  <a:srgbClr val="0000FF"/>
                </a:solidFill>
                <a:latin typeface="Times New Roman" panose="02020603050405020304" pitchFamily="18" charset="0"/>
                <a:cs typeface="Times New Roman" panose="02020603050405020304" pitchFamily="18" charset="0"/>
              </a:rPr>
              <a:t>.</a:t>
            </a:r>
          </a:p>
        </p:txBody>
      </p:sp>
      <p:pic>
        <p:nvPicPr>
          <p:cNvPr id="1026" name="Picture 2" descr="Trái bình bát có tác dụng gì trong điều trị bệnh và cần lưu ý g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3" y="2762250"/>
            <a:ext cx="6097444" cy="4095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ật Mí công dụng thần kỳ của cây bình bát Thần Dượ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0901" y="2896189"/>
            <a:ext cx="5497651" cy="409575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 xmlns:a16="http://schemas.microsoft.com/office/drawing/2014/main" id="{C0AE13DF-3DF8-49D5-B2B7-7837476396B8}"/>
              </a:ext>
            </a:extLst>
          </p:cNvPr>
          <p:cNvSpPr txBox="1">
            <a:spLocks/>
          </p:cNvSpPr>
          <p:nvPr/>
        </p:nvSpPr>
        <p:spPr>
          <a:xfrm>
            <a:off x="262484" y="267761"/>
            <a:ext cx="11850590" cy="1325958"/>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Cây bần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cây mọc ở vùng nước lợ, có rễ phụ nhọn và xốp nhô ngược lên khỏi mặt bùn.</a:t>
            </a:r>
          </a:p>
        </p:txBody>
      </p:sp>
      <p:pic>
        <p:nvPicPr>
          <p:cNvPr id="14" name="Picture 2" descr="Cây Bần những công dụng và tác dụng chữa bệnh">
            <a:extLst>
              <a:ext uri="{FF2B5EF4-FFF2-40B4-BE49-F238E27FC236}">
                <a16:creationId xmlns="" xmlns:a16="http://schemas.microsoft.com/office/drawing/2014/main" id="{71C1E13A-F8B0-480B-8E0D-09056D8171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3655" y="2928790"/>
            <a:ext cx="5592144" cy="38278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 xmlns:a16="http://schemas.microsoft.com/office/drawing/2014/main" id="{E107103E-3DC2-4962-8E00-59E8A55C64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05" y="3030128"/>
            <a:ext cx="5505721" cy="3827872"/>
          </a:xfrm>
          <a:prstGeom prst="rect">
            <a:avLst/>
          </a:prstGeom>
        </p:spPr>
      </p:pic>
    </p:spTree>
    <p:custDataLst>
      <p:tags r:id="rId1"/>
    </p:custDataLst>
    <p:extLst>
      <p:ext uri="{BB962C8B-B14F-4D97-AF65-F5344CB8AC3E}">
        <p14:creationId xmlns:p14="http://schemas.microsoft.com/office/powerpoint/2010/main" val="3350205861"/>
      </p:ext>
    </p:extLst>
  </p:cSld>
  <p:clrMapOvr>
    <a:masterClrMapping/>
  </p:clrMapOvr>
  <mc:AlternateContent xmlns:mc="http://schemas.openxmlformats.org/markup-compatibility/2006" xmlns:p14="http://schemas.microsoft.com/office/powerpoint/2010/main">
    <mc:Choice Requires="p14">
      <p:transition spd="slow" p14:dur="800" advTm="36864">
        <p:circle/>
      </p:transition>
    </mc:Choice>
    <mc:Fallback xmlns="">
      <p:transition spd="slow" advTm="36864">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par>
                                <p:cTn id="15" presetID="22" presetClass="entr" presetSubtype="4"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028"/>
                                        </p:tgtEl>
                                      </p:cBhvr>
                                    </p:animEffect>
                                    <p:set>
                                      <p:cBhvr>
                                        <p:cTn id="25" dur="1" fill="hold">
                                          <p:stCondLst>
                                            <p:cond delay="499"/>
                                          </p:stCondLst>
                                        </p:cTn>
                                        <p:tgtEl>
                                          <p:spTgt spid="102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92889" y="2442931"/>
            <a:ext cx="3080779" cy="1203325"/>
          </a:xfrm>
          <a:prstGeom prst="roundRect">
            <a:avLst/>
          </a:prstGeom>
          <a:solidFill>
            <a:srgbClr val="FFC000"/>
          </a:solidFill>
          <a:ln w="1905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DẤU CHẤM</a:t>
            </a:r>
          </a:p>
        </p:txBody>
      </p:sp>
      <p:cxnSp>
        <p:nvCxnSpPr>
          <p:cNvPr id="4" name="Straight Arrow Connector 3"/>
          <p:cNvCxnSpPr>
            <a:stCxn id="3" idx="3"/>
            <a:endCxn id="5" idx="1"/>
          </p:cNvCxnSpPr>
          <p:nvPr/>
        </p:nvCxnSpPr>
        <p:spPr>
          <a:xfrm flipV="1">
            <a:off x="3973668" y="1741443"/>
            <a:ext cx="925890" cy="1303151"/>
          </a:xfrm>
          <a:prstGeom prst="straightConnector1">
            <a:avLst/>
          </a:prstGeom>
          <a:noFill/>
          <a:ln w="57150" cap="flat" cmpd="sng" algn="ctr">
            <a:solidFill>
              <a:srgbClr val="0000FF"/>
            </a:solidFill>
            <a:prstDash val="solid"/>
            <a:miter lim="800000"/>
            <a:tailEnd type="arrow"/>
          </a:ln>
          <a:effectLst/>
        </p:spPr>
      </p:cxnSp>
      <p:sp>
        <p:nvSpPr>
          <p:cNvPr id="5" name="Rounded Rectangle 4"/>
          <p:cNvSpPr/>
          <p:nvPr/>
        </p:nvSpPr>
        <p:spPr>
          <a:xfrm>
            <a:off x="4899558" y="1239793"/>
            <a:ext cx="5479989" cy="1003300"/>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Dùng để kết thúc câu kể</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6" name="Straight Arrow Connector 5"/>
          <p:cNvCxnSpPr>
            <a:stCxn id="3" idx="3"/>
          </p:cNvCxnSpPr>
          <p:nvPr/>
        </p:nvCxnSpPr>
        <p:spPr>
          <a:xfrm>
            <a:off x="3973668" y="3044594"/>
            <a:ext cx="925889" cy="1610546"/>
          </a:xfrm>
          <a:prstGeom prst="straightConnector1">
            <a:avLst/>
          </a:prstGeom>
          <a:noFill/>
          <a:ln w="57150" cap="flat" cmpd="sng" algn="ctr">
            <a:solidFill>
              <a:srgbClr val="0000FF"/>
            </a:solidFill>
            <a:prstDash val="solid"/>
            <a:miter lim="800000"/>
            <a:tailEnd type="arrow"/>
          </a:ln>
          <a:effectLst/>
        </p:spPr>
      </p:cxnSp>
      <p:sp>
        <p:nvSpPr>
          <p:cNvPr id="7" name="Rounded Rectangle 6"/>
          <p:cNvSpPr/>
          <p:nvPr/>
        </p:nvSpPr>
        <p:spPr>
          <a:xfrm>
            <a:off x="4899558" y="4063451"/>
            <a:ext cx="5805387" cy="1003300"/>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Đặt cuối câu kể</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ustDataLst>
      <p:tags r:id="rId1"/>
    </p:custDataLst>
    <p:extLst>
      <p:ext uri="{BB962C8B-B14F-4D97-AF65-F5344CB8AC3E}">
        <p14:creationId xmlns:p14="http://schemas.microsoft.com/office/powerpoint/2010/main" val="2390761626"/>
      </p:ext>
    </p:extLst>
  </p:cSld>
  <p:clrMapOvr>
    <a:masterClrMapping/>
  </p:clrMapOvr>
  <p:transition spd="slow" advTm="1781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92889" y="2442931"/>
            <a:ext cx="3080779" cy="1203325"/>
          </a:xfrm>
          <a:prstGeom prst="roundRect">
            <a:avLst/>
          </a:prstGeom>
          <a:solidFill>
            <a:srgbClr val="FFC000"/>
          </a:solidFill>
          <a:ln w="1905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DẤU PHẨY</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4" name="Straight Arrow Connector 3"/>
          <p:cNvCxnSpPr>
            <a:stCxn id="3" idx="3"/>
            <a:endCxn id="5" idx="1"/>
          </p:cNvCxnSpPr>
          <p:nvPr/>
        </p:nvCxnSpPr>
        <p:spPr>
          <a:xfrm flipV="1">
            <a:off x="3973668" y="1741443"/>
            <a:ext cx="925890" cy="1303151"/>
          </a:xfrm>
          <a:prstGeom prst="straightConnector1">
            <a:avLst/>
          </a:prstGeom>
          <a:noFill/>
          <a:ln w="57150" cap="flat" cmpd="sng" algn="ctr">
            <a:solidFill>
              <a:srgbClr val="0000FF"/>
            </a:solidFill>
            <a:prstDash val="solid"/>
            <a:miter lim="800000"/>
            <a:tailEnd type="arrow"/>
          </a:ln>
          <a:effectLst/>
        </p:spPr>
      </p:cxnSp>
      <p:sp>
        <p:nvSpPr>
          <p:cNvPr id="5" name="Rounded Rectangle 4"/>
          <p:cNvSpPr/>
          <p:nvPr/>
        </p:nvSpPr>
        <p:spPr>
          <a:xfrm>
            <a:off x="4899557" y="846821"/>
            <a:ext cx="6507351" cy="2197773"/>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cs typeface="Times New Roman" pitchFamily="18" charset="0"/>
              </a:rPr>
              <a:t>Ngăn cách những từ chỉ thời gian, địa điểm, nguyên nhân ở đầu câu với các bộ phận khác trong câu.</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6" name="Straight Arrow Connector 5"/>
          <p:cNvCxnSpPr>
            <a:stCxn id="3" idx="3"/>
          </p:cNvCxnSpPr>
          <p:nvPr/>
        </p:nvCxnSpPr>
        <p:spPr>
          <a:xfrm>
            <a:off x="3973668" y="3044594"/>
            <a:ext cx="925889" cy="1610546"/>
          </a:xfrm>
          <a:prstGeom prst="straightConnector1">
            <a:avLst/>
          </a:prstGeom>
          <a:noFill/>
          <a:ln w="57150" cap="flat" cmpd="sng" algn="ctr">
            <a:solidFill>
              <a:srgbClr val="0000FF"/>
            </a:solidFill>
            <a:prstDash val="solid"/>
            <a:miter lim="800000"/>
            <a:tailEnd type="arrow"/>
          </a:ln>
          <a:effectLst/>
        </p:spPr>
      </p:cxnSp>
      <p:sp>
        <p:nvSpPr>
          <p:cNvPr id="7" name="Rounded Rectangle 6"/>
          <p:cNvSpPr/>
          <p:nvPr/>
        </p:nvSpPr>
        <p:spPr>
          <a:xfrm>
            <a:off x="4899558" y="4063451"/>
            <a:ext cx="6507350" cy="1003300"/>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Ngăn cách các ý liệt kê trong câu.</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ustDataLst>
      <p:tags r:id="rId1"/>
    </p:custDataLst>
    <p:extLst>
      <p:ext uri="{BB962C8B-B14F-4D97-AF65-F5344CB8AC3E}">
        <p14:creationId xmlns:p14="http://schemas.microsoft.com/office/powerpoint/2010/main" val="710977402"/>
      </p:ext>
    </p:extLst>
  </p:cSld>
  <p:clrMapOvr>
    <a:masterClrMapping/>
  </p:clrMapOvr>
  <p:transition spd="slow" advTm="1598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3"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72416">
            <a:off x="10109150" y="-159500"/>
            <a:ext cx="2138962" cy="21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 xmlns:a16="http://schemas.microsoft.com/office/drawing/2014/main" id="{BFFECEDE-BFDA-4D0E-85AE-C6D6B780CBD2}"/>
              </a:ext>
            </a:extLst>
          </p:cNvPr>
          <p:cNvSpPr txBox="1">
            <a:spLocks/>
          </p:cNvSpPr>
          <p:nvPr/>
        </p:nvSpPr>
        <p:spPr>
          <a:xfrm>
            <a:off x="258282" y="327352"/>
            <a:ext cx="9732385"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3600" b="1"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Bài</a:t>
            </a:r>
            <a:r>
              <a:rPr kumimoji="0" lang="vi-VN" sz="3600" b="1" i="0" u="none" strike="noStrike" kern="1200" cap="none" spc="0" normalizeH="0" noProof="0" dirty="0" smtClean="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2</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Em điền dấu chấm hay dấu phẩy vào mỗi ô trống trong đoạn văn sau?</a:t>
            </a:r>
          </a:p>
        </p:txBody>
      </p:sp>
      <p:sp>
        <p:nvSpPr>
          <p:cNvPr id="12" name="Content Placeholder 2">
            <a:extLst>
              <a:ext uri="{FF2B5EF4-FFF2-40B4-BE49-F238E27FC236}">
                <a16:creationId xmlns="" xmlns:a16="http://schemas.microsoft.com/office/drawing/2014/main" id="{DADF77DF-99AD-4C6F-B4ED-818025276815}"/>
              </a:ext>
            </a:extLst>
          </p:cNvPr>
          <p:cNvSpPr txBox="1">
            <a:spLocks/>
          </p:cNvSpPr>
          <p:nvPr/>
        </p:nvSpPr>
        <p:spPr>
          <a:xfrm>
            <a:off x="378354" y="1532743"/>
            <a:ext cx="11324117" cy="3288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Cà Mau đất xốp        mùa</a:t>
            </a:r>
            <a:r>
              <a:rPr kumimoji="0" lang="en-US" sz="36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nắng       đất nẻ chân chim, nền nhà cũng rạn nứt         trên cái đất phập phều và lắm gió lắm dông như thế       cây đứng lẻ khó mà chống chọi nổi. Cây bình bát       cây bần cũng phải quây quần thành chòm       thành rặng         rễ phải dài       phải cắm sâu vào lòng đất.</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Theo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MAI VĂN TẠO      </a:t>
            </a:r>
          </a:p>
        </p:txBody>
      </p:sp>
      <p:sp>
        <p:nvSpPr>
          <p:cNvPr id="2" name="Rectangle 1"/>
          <p:cNvSpPr/>
          <p:nvPr/>
        </p:nvSpPr>
        <p:spPr>
          <a:xfrm>
            <a:off x="4054766" y="1739227"/>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15" name="Rectangle 14"/>
          <p:cNvSpPr/>
          <p:nvPr/>
        </p:nvSpPr>
        <p:spPr>
          <a:xfrm>
            <a:off x="6813110" y="1739227"/>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16" name="Rectangle 15"/>
          <p:cNvSpPr/>
          <p:nvPr/>
        </p:nvSpPr>
        <p:spPr>
          <a:xfrm>
            <a:off x="3666838" y="2578766"/>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13" name="Content Placeholder 2">
            <a:extLst>
              <a:ext uri="{FF2B5EF4-FFF2-40B4-BE49-F238E27FC236}">
                <a16:creationId xmlns="" xmlns:a16="http://schemas.microsoft.com/office/drawing/2014/main" id="{BFFECEDE-BFDA-4D0E-85AE-C6D6B780CBD2}"/>
              </a:ext>
            </a:extLst>
          </p:cNvPr>
          <p:cNvSpPr txBox="1">
            <a:spLocks/>
          </p:cNvSpPr>
          <p:nvPr/>
        </p:nvSpPr>
        <p:spPr>
          <a:xfrm>
            <a:off x="4202014" y="1462317"/>
            <a:ext cx="277428"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14" name="Content Placeholder 2">
            <a:extLst>
              <a:ext uri="{FF2B5EF4-FFF2-40B4-BE49-F238E27FC236}">
                <a16:creationId xmlns="" xmlns:a16="http://schemas.microsoft.com/office/drawing/2014/main" id="{BFFECEDE-BFDA-4D0E-85AE-C6D6B780CBD2}"/>
              </a:ext>
            </a:extLst>
          </p:cNvPr>
          <p:cNvSpPr txBox="1">
            <a:spLocks/>
          </p:cNvSpPr>
          <p:nvPr/>
        </p:nvSpPr>
        <p:spPr>
          <a:xfrm>
            <a:off x="6957096" y="1527267"/>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19" name="Content Placeholder 2">
            <a:extLst>
              <a:ext uri="{FF2B5EF4-FFF2-40B4-BE49-F238E27FC236}">
                <a16:creationId xmlns="" xmlns:a16="http://schemas.microsoft.com/office/drawing/2014/main" id="{BFFECEDE-BFDA-4D0E-85AE-C6D6B780CBD2}"/>
              </a:ext>
            </a:extLst>
          </p:cNvPr>
          <p:cNvSpPr txBox="1">
            <a:spLocks/>
          </p:cNvSpPr>
          <p:nvPr/>
        </p:nvSpPr>
        <p:spPr>
          <a:xfrm>
            <a:off x="4735806" y="1759186"/>
            <a:ext cx="1053751" cy="580735"/>
          </a:xfrm>
          <a:prstGeom prst="rect">
            <a:avLst/>
          </a:prstGeom>
          <a:solidFill>
            <a:schemeClr val="bg1"/>
          </a:solidFill>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M</a:t>
            </a:r>
            <a:r>
              <a:rPr kumimoji="0" lang="en-US" sz="36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ùa</a:t>
            </a:r>
          </a:p>
        </p:txBody>
      </p:sp>
      <p:sp>
        <p:nvSpPr>
          <p:cNvPr id="20" name="Content Placeholder 2">
            <a:extLst>
              <a:ext uri="{FF2B5EF4-FFF2-40B4-BE49-F238E27FC236}">
                <a16:creationId xmlns="" xmlns:a16="http://schemas.microsoft.com/office/drawing/2014/main" id="{BFFECEDE-BFDA-4D0E-85AE-C6D6B780CBD2}"/>
              </a:ext>
            </a:extLst>
          </p:cNvPr>
          <p:cNvSpPr txBox="1">
            <a:spLocks/>
          </p:cNvSpPr>
          <p:nvPr/>
        </p:nvSpPr>
        <p:spPr>
          <a:xfrm>
            <a:off x="4299528" y="2587509"/>
            <a:ext cx="1117597" cy="580735"/>
          </a:xfrm>
          <a:prstGeom prst="rect">
            <a:avLst/>
          </a:prstGeom>
          <a:solidFill>
            <a:schemeClr val="bg1"/>
          </a:solidFill>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T</a:t>
            </a:r>
            <a:r>
              <a:rPr lang="en-US" sz="3600">
                <a:latin typeface="Times New Roman" panose="02020603050405020304" pitchFamily="18" charset="0"/>
                <a:cs typeface="Times New Roman" panose="02020603050405020304" pitchFamily="18" charset="0"/>
              </a:rPr>
              <a:t>rên</a:t>
            </a:r>
            <a:endParaRPr kumimoji="0" lang="en-US" sz="36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sp>
        <p:nvSpPr>
          <p:cNvPr id="24" name="Rectangle 23"/>
          <p:cNvSpPr/>
          <p:nvPr/>
        </p:nvSpPr>
        <p:spPr>
          <a:xfrm>
            <a:off x="2964874" y="3363857"/>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5" name="Rectangle 24"/>
          <p:cNvSpPr/>
          <p:nvPr/>
        </p:nvSpPr>
        <p:spPr>
          <a:xfrm>
            <a:off x="2050474" y="4177317"/>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6" name="Rectangle 25"/>
          <p:cNvSpPr/>
          <p:nvPr/>
        </p:nvSpPr>
        <p:spPr>
          <a:xfrm>
            <a:off x="10474038" y="4231740"/>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7" name="Rectangle 26"/>
          <p:cNvSpPr/>
          <p:nvPr/>
        </p:nvSpPr>
        <p:spPr>
          <a:xfrm>
            <a:off x="2521530" y="5051327"/>
            <a:ext cx="638380"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8" name="Rectangle 27"/>
          <p:cNvSpPr/>
          <p:nvPr/>
        </p:nvSpPr>
        <p:spPr>
          <a:xfrm>
            <a:off x="5463140" y="5047660"/>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9" name="Content Placeholder 2">
            <a:extLst>
              <a:ext uri="{FF2B5EF4-FFF2-40B4-BE49-F238E27FC236}">
                <a16:creationId xmlns="" xmlns:a16="http://schemas.microsoft.com/office/drawing/2014/main" id="{BFFECEDE-BFDA-4D0E-85AE-C6D6B780CBD2}"/>
              </a:ext>
            </a:extLst>
          </p:cNvPr>
          <p:cNvSpPr txBox="1">
            <a:spLocks/>
          </p:cNvSpPr>
          <p:nvPr/>
        </p:nvSpPr>
        <p:spPr>
          <a:xfrm>
            <a:off x="3178917" y="5066132"/>
            <a:ext cx="731981" cy="580735"/>
          </a:xfrm>
          <a:prstGeom prst="rect">
            <a:avLst/>
          </a:prstGeom>
          <a:solidFill>
            <a:schemeClr val="bg1"/>
          </a:solidFill>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R</a:t>
            </a:r>
            <a:r>
              <a:rPr lang="en-US" sz="3600" noProof="0">
                <a:latin typeface="Times New Roman" panose="02020603050405020304" pitchFamily="18" charset="0"/>
                <a:cs typeface="Times New Roman" panose="02020603050405020304" pitchFamily="18" charset="0"/>
              </a:rPr>
              <a:t>ễ</a:t>
            </a:r>
            <a:endParaRPr kumimoji="0" lang="en-US" sz="36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sp>
        <p:nvSpPr>
          <p:cNvPr id="30" name="Content Placeholder 2">
            <a:extLst>
              <a:ext uri="{FF2B5EF4-FFF2-40B4-BE49-F238E27FC236}">
                <a16:creationId xmlns="" xmlns:a16="http://schemas.microsoft.com/office/drawing/2014/main" id="{BFFECEDE-BFDA-4D0E-85AE-C6D6B780CBD2}"/>
              </a:ext>
            </a:extLst>
          </p:cNvPr>
          <p:cNvSpPr txBox="1">
            <a:spLocks/>
          </p:cNvSpPr>
          <p:nvPr/>
        </p:nvSpPr>
        <p:spPr>
          <a:xfrm>
            <a:off x="3815104" y="2330354"/>
            <a:ext cx="277428"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1" name="Content Placeholder 2">
            <a:extLst>
              <a:ext uri="{FF2B5EF4-FFF2-40B4-BE49-F238E27FC236}">
                <a16:creationId xmlns="" xmlns:a16="http://schemas.microsoft.com/office/drawing/2014/main" id="{BFFECEDE-BFDA-4D0E-85AE-C6D6B780CBD2}"/>
              </a:ext>
            </a:extLst>
          </p:cNvPr>
          <p:cNvSpPr txBox="1">
            <a:spLocks/>
          </p:cNvSpPr>
          <p:nvPr/>
        </p:nvSpPr>
        <p:spPr>
          <a:xfrm>
            <a:off x="2664094" y="4810052"/>
            <a:ext cx="277428"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2" name="Content Placeholder 2">
            <a:extLst>
              <a:ext uri="{FF2B5EF4-FFF2-40B4-BE49-F238E27FC236}">
                <a16:creationId xmlns="" xmlns:a16="http://schemas.microsoft.com/office/drawing/2014/main" id="{BFFECEDE-BFDA-4D0E-85AE-C6D6B780CBD2}"/>
              </a:ext>
            </a:extLst>
          </p:cNvPr>
          <p:cNvSpPr txBox="1">
            <a:spLocks/>
          </p:cNvSpPr>
          <p:nvPr/>
        </p:nvSpPr>
        <p:spPr>
          <a:xfrm>
            <a:off x="3088527" y="3168243"/>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3" name="Content Placeholder 2">
            <a:extLst>
              <a:ext uri="{FF2B5EF4-FFF2-40B4-BE49-F238E27FC236}">
                <a16:creationId xmlns="" xmlns:a16="http://schemas.microsoft.com/office/drawing/2014/main" id="{BFFECEDE-BFDA-4D0E-85AE-C6D6B780CBD2}"/>
              </a:ext>
            </a:extLst>
          </p:cNvPr>
          <p:cNvSpPr txBox="1">
            <a:spLocks/>
          </p:cNvSpPr>
          <p:nvPr/>
        </p:nvSpPr>
        <p:spPr>
          <a:xfrm>
            <a:off x="2158197" y="3986927"/>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4" name="Content Placeholder 2">
            <a:extLst>
              <a:ext uri="{FF2B5EF4-FFF2-40B4-BE49-F238E27FC236}">
                <a16:creationId xmlns="" xmlns:a16="http://schemas.microsoft.com/office/drawing/2014/main" id="{BFFECEDE-BFDA-4D0E-85AE-C6D6B780CBD2}"/>
              </a:ext>
            </a:extLst>
          </p:cNvPr>
          <p:cNvSpPr txBox="1">
            <a:spLocks/>
          </p:cNvSpPr>
          <p:nvPr/>
        </p:nvSpPr>
        <p:spPr>
          <a:xfrm>
            <a:off x="5585523" y="4810052"/>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5" name="Content Placeholder 2">
            <a:extLst>
              <a:ext uri="{FF2B5EF4-FFF2-40B4-BE49-F238E27FC236}">
                <a16:creationId xmlns="" xmlns:a16="http://schemas.microsoft.com/office/drawing/2014/main" id="{BFFECEDE-BFDA-4D0E-85AE-C6D6B780CBD2}"/>
              </a:ext>
            </a:extLst>
          </p:cNvPr>
          <p:cNvSpPr txBox="1">
            <a:spLocks/>
          </p:cNvSpPr>
          <p:nvPr/>
        </p:nvSpPr>
        <p:spPr>
          <a:xfrm>
            <a:off x="10619213" y="4017999"/>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226855123"/>
      </p:ext>
    </p:extLst>
  </p:cSld>
  <p:clrMapOvr>
    <a:masterClrMapping/>
  </p:clrMapOvr>
  <mc:AlternateContent xmlns:mc="http://schemas.openxmlformats.org/markup-compatibility/2006" xmlns:p14="http://schemas.microsoft.com/office/powerpoint/2010/main">
    <mc:Choice Requires="p14">
      <p:transition spd="slow" p14:dur="1250" advTm="76261">
        <p14:flip dir="r"/>
      </p:transition>
    </mc:Choice>
    <mc:Fallback xmlns="">
      <p:transition spd="slow" advTm="762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arn(inVertical)">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animBg="1"/>
      <p:bldP spid="20" grpId="0" animBg="1"/>
      <p:bldP spid="29" grpId="0" animBg="1"/>
      <p:bldP spid="30" grpId="0"/>
      <p:bldP spid="31" grpId="0"/>
      <p:bldP spid="32"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 y="0"/>
            <a:ext cx="12191997" cy="703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3"/>
          <p:cNvSpPr txBox="1">
            <a:spLocks noChangeArrowheads="1"/>
          </p:cNvSpPr>
          <p:nvPr/>
        </p:nvSpPr>
        <p:spPr bwMode="auto">
          <a:xfrm>
            <a:off x="828959" y="990601"/>
            <a:ext cx="12046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vi-VN" altLang="en-US" sz="3600" b="1" i="0" dirty="0">
                <a:solidFill>
                  <a:schemeClr val="bg1"/>
                </a:solidFill>
                <a:latin typeface="HP001 4 hàng" panose="020B0603050302020204" pitchFamily="34" charset="0"/>
                <a:cs typeface="Arial" panose="020B0604020202020204" pitchFamily="34" charset="0"/>
              </a:rPr>
              <a:t>Thứ </a:t>
            </a:r>
            <a:r>
              <a:rPr lang="en-US" altLang="en-US" sz="3600" b="1" i="0" dirty="0" err="1" smtClean="0">
                <a:solidFill>
                  <a:schemeClr val="bg1"/>
                </a:solidFill>
                <a:latin typeface="HP001 4 hàng" panose="020B0603050302020204" pitchFamily="34" charset="0"/>
                <a:cs typeface="Arial" panose="020B0604020202020204" pitchFamily="34" charset="0"/>
              </a:rPr>
              <a:t>sáu</a:t>
            </a:r>
            <a:r>
              <a:rPr lang="en-US" altLang="en-US" sz="3600" b="1" i="0" dirty="0" smtClean="0">
                <a:solidFill>
                  <a:schemeClr val="bg1"/>
                </a:solidFill>
                <a:latin typeface="HP001 4 hàng" panose="020B0603050302020204" pitchFamily="34" charset="0"/>
                <a:cs typeface="Arial" panose="020B0604020202020204" pitchFamily="34" charset="0"/>
              </a:rPr>
              <a:t> </a:t>
            </a:r>
            <a:r>
              <a:rPr lang="vi-VN" altLang="en-US" sz="3600" b="1" i="0" dirty="0">
                <a:solidFill>
                  <a:schemeClr val="bg1"/>
                </a:solidFill>
                <a:latin typeface="HP001 4 hàng" panose="020B0603050302020204" pitchFamily="34" charset="0"/>
                <a:cs typeface="Arial" panose="020B0604020202020204" pitchFamily="34" charset="0"/>
              </a:rPr>
              <a:t>ngày </a:t>
            </a:r>
            <a:r>
              <a:rPr lang="en-US" altLang="en-US" sz="3600" b="1" i="0" dirty="0" smtClean="0">
                <a:solidFill>
                  <a:schemeClr val="bg1"/>
                </a:solidFill>
                <a:latin typeface="HP001 4 hàng" panose="020B0603050302020204" pitchFamily="34" charset="0"/>
                <a:cs typeface="Arial" panose="020B0604020202020204" pitchFamily="34" charset="0"/>
              </a:rPr>
              <a:t>7</a:t>
            </a:r>
            <a:r>
              <a:rPr lang="vi-VN" altLang="en-US" sz="3600" b="1" i="0" dirty="0" smtClean="0">
                <a:solidFill>
                  <a:schemeClr val="bg1"/>
                </a:solidFill>
                <a:latin typeface="HP001 4 hàng" panose="020B0603050302020204" pitchFamily="34" charset="0"/>
                <a:cs typeface="Arial" panose="020B0604020202020204" pitchFamily="34" charset="0"/>
              </a:rPr>
              <a:t> </a:t>
            </a:r>
            <a:r>
              <a:rPr lang="vi-VN" altLang="en-US" sz="3600" b="1" i="0" dirty="0">
                <a:solidFill>
                  <a:schemeClr val="bg1"/>
                </a:solidFill>
                <a:latin typeface="HP001 4 hàng" panose="020B0603050302020204" pitchFamily="34" charset="0"/>
                <a:cs typeface="Arial" panose="020B0604020202020204" pitchFamily="34" charset="0"/>
              </a:rPr>
              <a:t>tháng </a:t>
            </a:r>
            <a:r>
              <a:rPr lang="en-US" altLang="en-US" sz="3600" b="1" i="0" dirty="0" smtClean="0">
                <a:solidFill>
                  <a:schemeClr val="bg1"/>
                </a:solidFill>
                <a:latin typeface="HP001 4 hàng" panose="020B0603050302020204" pitchFamily="34" charset="0"/>
                <a:cs typeface="Arial" panose="020B0604020202020204" pitchFamily="34" charset="0"/>
              </a:rPr>
              <a:t>1</a:t>
            </a:r>
            <a:r>
              <a:rPr lang="vi-VN" altLang="en-US" sz="3600" b="1" i="0" dirty="0" smtClean="0">
                <a:solidFill>
                  <a:schemeClr val="bg1"/>
                </a:solidFill>
                <a:latin typeface="HP001 4 hàng" panose="020B0603050302020204" pitchFamily="34" charset="0"/>
                <a:cs typeface="Arial" panose="020B0604020202020204" pitchFamily="34" charset="0"/>
              </a:rPr>
              <a:t> </a:t>
            </a:r>
            <a:r>
              <a:rPr lang="vi-VN" altLang="en-US" sz="3600" b="1" i="0" dirty="0">
                <a:solidFill>
                  <a:schemeClr val="bg1"/>
                </a:solidFill>
                <a:latin typeface="HP001 4 hàng" panose="020B0603050302020204" pitchFamily="34" charset="0"/>
                <a:cs typeface="Arial" panose="020B0604020202020204" pitchFamily="34" charset="0"/>
              </a:rPr>
              <a:t>năm </a:t>
            </a:r>
            <a:r>
              <a:rPr lang="vi-VN" altLang="en-US" sz="3600" b="1" i="0" dirty="0" smtClean="0">
                <a:solidFill>
                  <a:schemeClr val="bg1"/>
                </a:solidFill>
                <a:latin typeface="HP001 4 hàng" panose="020B0603050302020204" pitchFamily="34" charset="0"/>
                <a:cs typeface="Arial" panose="020B0604020202020204" pitchFamily="34" charset="0"/>
              </a:rPr>
              <a:t>202</a:t>
            </a:r>
            <a:r>
              <a:rPr lang="en-US" altLang="en-US" sz="3600" b="1" i="0" dirty="0" smtClean="0">
                <a:solidFill>
                  <a:schemeClr val="bg1"/>
                </a:solidFill>
                <a:latin typeface="HP001 4 hàng" panose="020B0603050302020204" pitchFamily="34" charset="0"/>
                <a:cs typeface="Arial" panose="020B0604020202020204" pitchFamily="34" charset="0"/>
              </a:rPr>
              <a:t>2</a:t>
            </a:r>
            <a:endParaRPr lang="vi-VN" altLang="en-US" sz="3600" b="1" i="0" dirty="0">
              <a:solidFill>
                <a:schemeClr val="bg1"/>
              </a:solidFill>
              <a:latin typeface="HP001 4 hàng" panose="020B0603050302020204" pitchFamily="34" charset="0"/>
              <a:cs typeface="Arial" panose="020B0604020202020204" pitchFamily="34" charset="0"/>
            </a:endParaRPr>
          </a:p>
        </p:txBody>
      </p:sp>
      <p:sp>
        <p:nvSpPr>
          <p:cNvPr id="58372" name="Rectangle 2"/>
          <p:cNvSpPr>
            <a:spLocks noChangeArrowheads="1"/>
          </p:cNvSpPr>
          <p:nvPr/>
        </p:nvSpPr>
        <p:spPr bwMode="auto">
          <a:xfrm>
            <a:off x="1397000" y="1701803"/>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r>
              <a:rPr lang="en-US" altLang="en-US" sz="3600" b="1" i="0" dirty="0" err="1" smtClean="0">
                <a:solidFill>
                  <a:schemeClr val="bg1"/>
                </a:solidFill>
                <a:latin typeface="HP001 4 hàng" panose="020B0603050302020204" pitchFamily="34" charset="0"/>
                <a:cs typeface="Arial" panose="020B0604020202020204" pitchFamily="34" charset="0"/>
              </a:rPr>
              <a:t>Tiếng</a:t>
            </a:r>
            <a:r>
              <a:rPr lang="en-US" altLang="en-US" sz="3600" b="1" i="0" dirty="0" smtClean="0">
                <a:solidFill>
                  <a:schemeClr val="bg1"/>
                </a:solidFill>
                <a:latin typeface="HP001 4 hàng" panose="020B0603050302020204" pitchFamily="34" charset="0"/>
                <a:cs typeface="Arial" panose="020B0604020202020204" pitchFamily="34" charset="0"/>
              </a:rPr>
              <a:t> </a:t>
            </a:r>
            <a:r>
              <a:rPr lang="en-US" altLang="en-US" sz="3600" b="1" i="0" dirty="0" err="1" smtClean="0">
                <a:solidFill>
                  <a:schemeClr val="bg1"/>
                </a:solidFill>
                <a:latin typeface="HP001 4 hàng" panose="020B0603050302020204" pitchFamily="34" charset="0"/>
                <a:cs typeface="Arial" panose="020B0604020202020204" pitchFamily="34" charset="0"/>
              </a:rPr>
              <a:t>Việt</a:t>
            </a:r>
            <a:endParaRPr lang="vi-VN" altLang="en-US" sz="3600" b="1" i="0" dirty="0">
              <a:solidFill>
                <a:schemeClr val="bg1"/>
              </a:solidFill>
              <a:latin typeface="HP001 4 hàng" panose="020B0603050302020204" pitchFamily="34" charset="0"/>
              <a:cs typeface="Arial" panose="020B0604020202020204" pitchFamily="34" charset="0"/>
            </a:endParaRPr>
          </a:p>
        </p:txBody>
      </p:sp>
      <p:sp>
        <p:nvSpPr>
          <p:cNvPr id="58374" name="TextBox 6"/>
          <p:cNvSpPr txBox="1">
            <a:spLocks noChangeArrowheads="1"/>
          </p:cNvSpPr>
          <p:nvPr/>
        </p:nvSpPr>
        <p:spPr bwMode="auto">
          <a:xfrm>
            <a:off x="2057400" y="2876550"/>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r>
              <a:rPr lang="en-US" altLang="en-US" sz="3200">
                <a:solidFill>
                  <a:schemeClr val="bg1"/>
                </a:solidFill>
                <a:latin typeface="HP001 4 hàng" panose="020B0603050302020204" pitchFamily="34" charset="0"/>
                <a:cs typeface="Arial" panose="020B0604020202020204" pitchFamily="34" charset="0"/>
              </a:rPr>
              <a:t>   </a:t>
            </a:r>
            <a:endParaRPr lang="en-US" altLang="en-US" sz="3200">
              <a:latin typeface=".VnTime" panose="020B7200000000000000" pitchFamily="34" charset="0"/>
              <a:cs typeface="Arial" panose="020B0604020202020204" pitchFamily="34" charset="0"/>
            </a:endParaRPr>
          </a:p>
        </p:txBody>
      </p:sp>
      <p:sp>
        <p:nvSpPr>
          <p:cNvPr id="8" name="TextBox 5">
            <a:extLst>
              <a:ext uri="{FF2B5EF4-FFF2-40B4-BE49-F238E27FC236}">
                <a16:creationId xmlns:a16="http://schemas.microsoft.com/office/drawing/2014/main" xmlns="" id="{3E9CF592-E187-43A3-AD02-8F4632367108}"/>
              </a:ext>
            </a:extLst>
          </p:cNvPr>
          <p:cNvSpPr txBox="1">
            <a:spLocks noChangeArrowheads="1"/>
          </p:cNvSpPr>
          <p:nvPr/>
        </p:nvSpPr>
        <p:spPr bwMode="auto">
          <a:xfrm>
            <a:off x="2951019" y="2419354"/>
            <a:ext cx="3754581" cy="58477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defRPr/>
            </a:pPr>
            <a:r>
              <a:rPr lang="en-US" altLang="en-US" b="1" dirty="0" err="1" smtClean="0">
                <a:solidFill>
                  <a:srgbClr val="FFFF00"/>
                </a:solidFill>
                <a:latin typeface="HP001 5 hàng" pitchFamily="34" charset="0"/>
                <a:cs typeface="Arial" panose="020B0604020202020204" pitchFamily="34" charset="0"/>
              </a:rPr>
              <a:t>Ôn</a:t>
            </a:r>
            <a:r>
              <a:rPr lang="en-US" altLang="en-US" b="1" dirty="0" smtClean="0">
                <a:solidFill>
                  <a:srgbClr val="FFFF00"/>
                </a:solidFill>
                <a:latin typeface="HP001 5 hàng" pitchFamily="34" charset="0"/>
                <a:cs typeface="Arial" panose="020B0604020202020204" pitchFamily="34" charset="0"/>
              </a:rPr>
              <a:t> </a:t>
            </a:r>
            <a:r>
              <a:rPr lang="en-US" altLang="en-US" b="1" dirty="0" err="1" smtClean="0">
                <a:solidFill>
                  <a:srgbClr val="FFFF00"/>
                </a:solidFill>
                <a:latin typeface="HP001 5 hàng" pitchFamily="34" charset="0"/>
                <a:cs typeface="Arial" panose="020B0604020202020204" pitchFamily="34" charset="0"/>
              </a:rPr>
              <a:t>tiết</a:t>
            </a:r>
            <a:r>
              <a:rPr lang="en-US" altLang="en-US" b="1" dirty="0" smtClean="0">
                <a:solidFill>
                  <a:srgbClr val="FFFF00"/>
                </a:solidFill>
                <a:latin typeface="HP001 5 hàng" pitchFamily="34" charset="0"/>
                <a:cs typeface="Arial" panose="020B0604020202020204" pitchFamily="34" charset="0"/>
              </a:rPr>
              <a:t> 4</a:t>
            </a:r>
            <a:endParaRPr lang="en-US" altLang="en-US" b="1" dirty="0">
              <a:solidFill>
                <a:srgbClr val="FFFF00"/>
              </a:solidFill>
              <a:latin typeface="HP001 5 hàng" pitchFamily="34" charset="0"/>
              <a:cs typeface="Arial" panose="020B0604020202020204" pitchFamily="34" charset="0"/>
            </a:endParaRPr>
          </a:p>
        </p:txBody>
      </p:sp>
    </p:spTree>
    <p:extLst>
      <p:ext uri="{BB962C8B-B14F-4D97-AF65-F5344CB8AC3E}">
        <p14:creationId xmlns:p14="http://schemas.microsoft.com/office/powerpoint/2010/main" val="284913157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itle 44033"/>
          <p:cNvSpPr>
            <a:spLocks noGrp="1" noChangeArrowheads="1"/>
          </p:cNvSpPr>
          <p:nvPr>
            <p:ph type="title"/>
          </p:nvPr>
        </p:nvSpPr>
        <p:spPr/>
        <p:txBody>
          <a:bodyPr/>
          <a:lstStyle/>
          <a:p>
            <a:pPr eaLnBrk="1" hangingPunct="1"/>
            <a:endParaRPr lang="en-US" altLang="en-US" smtClean="0"/>
          </a:p>
        </p:txBody>
      </p:sp>
      <p:sp>
        <p:nvSpPr>
          <p:cNvPr id="330755" name="Text Placeholder 44034"/>
          <p:cNvSpPr>
            <a:spLocks noGrp="1" noChangeArrowheads="1"/>
          </p:cNvSpPr>
          <p:nvPr>
            <p:ph type="body" idx="1"/>
          </p:nvPr>
        </p:nvSpPr>
        <p:spPr/>
        <p:txBody>
          <a:bodyPr/>
          <a:lstStyle/>
          <a:p>
            <a:pPr eaLnBrk="1" hangingPunct="1"/>
            <a:endParaRPr lang="en-US" altLang="en-US" smtClean="0"/>
          </a:p>
        </p:txBody>
      </p:sp>
      <p:pic>
        <p:nvPicPr>
          <p:cNvPr id="330756"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57" name="Rectangle 44036"/>
          <p:cNvSpPr>
            <a:spLocks noChangeArrowheads="1" noChangeShapeType="1" noTextEdit="1"/>
          </p:cNvSpPr>
          <p:nvPr/>
        </p:nvSpPr>
        <p:spPr bwMode="auto">
          <a:xfrm>
            <a:off x="1320800" y="762000"/>
            <a:ext cx="9347200" cy="57150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3600" b="1" kern="10" smtClean="0">
                <a:ln w="9525">
                  <a:round/>
                  <a:headEnd/>
                  <a:tailEnd/>
                </a:ln>
                <a:gradFill rotWithShape="1">
                  <a:gsLst>
                    <a:gs pos="0">
                      <a:srgbClr val="FFE701"/>
                    </a:gs>
                    <a:gs pos="100000">
                      <a:srgbClr val="FE3E02"/>
                    </a:gs>
                  </a:gsLst>
                  <a:lin ang="5400000" scaled="1"/>
                </a:gradFill>
                <a:latin typeface="Impact"/>
              </a:rPr>
              <a:t>CHÀO CÁC CON !</a:t>
            </a:r>
          </a:p>
        </p:txBody>
      </p:sp>
    </p:spTree>
    <p:extLst>
      <p:ext uri="{BB962C8B-B14F-4D97-AF65-F5344CB8AC3E}">
        <p14:creationId xmlns:p14="http://schemas.microsoft.com/office/powerpoint/2010/main" val="817117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46151" y="2857500"/>
            <a:ext cx="10299700" cy="1773238"/>
          </a:xfrm>
        </p:spPr>
      </p:pic>
      <p:sp>
        <p:nvSpPr>
          <p:cNvPr id="7170" name="Title 1"/>
          <p:cNvSpPr>
            <a:spLocks noGrp="1"/>
          </p:cNvSpPr>
          <p:nvPr>
            <p:ph type="title"/>
          </p:nvPr>
        </p:nvSpPr>
        <p:spPr/>
        <p:txBody>
          <a:bodyPr/>
          <a:lstStyle/>
          <a:p>
            <a:pPr eaLnBrk="1" fontAlgn="auto" hangingPunct="1">
              <a:spcAft>
                <a:spcPts val="0"/>
              </a:spcAft>
              <a:defRPr/>
            </a:pPr>
            <a:endParaRPr lang="vi-VN" altLang="en-US"/>
          </a:p>
        </p:txBody>
      </p:sp>
      <p:pic>
        <p:nvPicPr>
          <p:cNvPr id="31334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84"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extLst>
          </p:cNvPr>
          <p:cNvPicPr>
            <a:picLocks noChangeAspect="1"/>
          </p:cNvPicPr>
          <p:nvPr/>
        </p:nvPicPr>
        <p:blipFill>
          <a:blip r:embed="rId2">
            <a:extLst>
              <a:ext uri="{28A0092B-C50C-407E-A947-70E740481C1C}">
                <a14:useLocalDpi xmlns:a14="http://schemas.microsoft.com/office/drawing/2010/main" val="0"/>
              </a:ext>
            </a:extLst>
          </a:blip>
          <a:srcRect l="13384" t="23016" r="13638" b="39066"/>
          <a:stretch>
            <a:fillRect/>
          </a:stretch>
        </p:blipFill>
        <p:spPr>
          <a:xfrm>
            <a:off x="3558764" y="862117"/>
            <a:ext cx="6665696" cy="596599"/>
          </a:xfrm>
          <a:custGeom>
            <a:avLst/>
            <a:gdLst/>
            <a:ahLst/>
            <a:cxnLst/>
            <a:rect l="l" t="t" r="r" b="b"/>
            <a:pathLst>
              <a:path w="5637013" h="672704">
                <a:moveTo>
                  <a:pt x="5015507" y="573584"/>
                </a:moveTo>
                <a:cubicBezTo>
                  <a:pt x="5029398" y="573584"/>
                  <a:pt x="5041155" y="578396"/>
                  <a:pt x="5050779" y="588020"/>
                </a:cubicBezTo>
                <a:cubicBezTo>
                  <a:pt x="5060404" y="597645"/>
                  <a:pt x="5065216" y="609402"/>
                  <a:pt x="5065216" y="623293"/>
                </a:cubicBezTo>
                <a:cubicBezTo>
                  <a:pt x="5065216" y="636985"/>
                  <a:pt x="5060354" y="648643"/>
                  <a:pt x="5050631" y="658267"/>
                </a:cubicBezTo>
                <a:cubicBezTo>
                  <a:pt x="5040907" y="667891"/>
                  <a:pt x="5029199" y="672704"/>
                  <a:pt x="5015507" y="672704"/>
                </a:cubicBezTo>
                <a:cubicBezTo>
                  <a:pt x="5001815" y="672704"/>
                  <a:pt x="4990157" y="667891"/>
                  <a:pt x="4980532" y="658267"/>
                </a:cubicBezTo>
                <a:cubicBezTo>
                  <a:pt x="4970908" y="648643"/>
                  <a:pt x="4966096" y="636985"/>
                  <a:pt x="4966096" y="623293"/>
                </a:cubicBezTo>
                <a:cubicBezTo>
                  <a:pt x="4966096" y="609600"/>
                  <a:pt x="4970908" y="597893"/>
                  <a:pt x="4980532" y="588169"/>
                </a:cubicBezTo>
                <a:cubicBezTo>
                  <a:pt x="4990157" y="578446"/>
                  <a:pt x="5001815" y="573584"/>
                  <a:pt x="5015507" y="573584"/>
                </a:cubicBezTo>
                <a:close/>
                <a:moveTo>
                  <a:pt x="4997648" y="267296"/>
                </a:moveTo>
                <a:lnTo>
                  <a:pt x="4935735" y="406301"/>
                </a:lnTo>
                <a:lnTo>
                  <a:pt x="5057774" y="406301"/>
                </a:lnTo>
                <a:close/>
                <a:moveTo>
                  <a:pt x="3521273" y="267296"/>
                </a:moveTo>
                <a:lnTo>
                  <a:pt x="3459360" y="406301"/>
                </a:lnTo>
                <a:lnTo>
                  <a:pt x="3581399" y="406301"/>
                </a:lnTo>
                <a:close/>
                <a:moveTo>
                  <a:pt x="2054423" y="267296"/>
                </a:moveTo>
                <a:lnTo>
                  <a:pt x="1992510" y="406301"/>
                </a:lnTo>
                <a:lnTo>
                  <a:pt x="2114549" y="406301"/>
                </a:lnTo>
                <a:close/>
                <a:moveTo>
                  <a:pt x="4540745" y="162521"/>
                </a:moveTo>
                <a:lnTo>
                  <a:pt x="4540448" y="319386"/>
                </a:lnTo>
                <a:lnTo>
                  <a:pt x="4630042" y="319386"/>
                </a:lnTo>
                <a:lnTo>
                  <a:pt x="4630042" y="341412"/>
                </a:lnTo>
                <a:lnTo>
                  <a:pt x="4540448" y="341412"/>
                </a:lnTo>
                <a:lnTo>
                  <a:pt x="4540745" y="477441"/>
                </a:lnTo>
                <a:cubicBezTo>
                  <a:pt x="4540745" y="494110"/>
                  <a:pt x="4541540" y="504329"/>
                  <a:pt x="4543127" y="508100"/>
                </a:cubicBezTo>
                <a:cubicBezTo>
                  <a:pt x="4544714" y="511870"/>
                  <a:pt x="4547294" y="514747"/>
                  <a:pt x="4550866" y="516732"/>
                </a:cubicBezTo>
                <a:cubicBezTo>
                  <a:pt x="4556422" y="519708"/>
                  <a:pt x="4564161" y="521197"/>
                  <a:pt x="4574083" y="521197"/>
                </a:cubicBezTo>
                <a:cubicBezTo>
                  <a:pt x="4607222" y="521197"/>
                  <a:pt x="4632622" y="509886"/>
                  <a:pt x="4650283" y="487264"/>
                </a:cubicBezTo>
                <a:cubicBezTo>
                  <a:pt x="4673897" y="456704"/>
                  <a:pt x="4685704" y="409278"/>
                  <a:pt x="4685704" y="344984"/>
                </a:cubicBezTo>
                <a:cubicBezTo>
                  <a:pt x="4685704" y="293192"/>
                  <a:pt x="4677568" y="251818"/>
                  <a:pt x="4661296" y="220861"/>
                </a:cubicBezTo>
                <a:cubicBezTo>
                  <a:pt x="4648596" y="196652"/>
                  <a:pt x="4632126" y="180182"/>
                  <a:pt x="4611885" y="171450"/>
                </a:cubicBezTo>
                <a:cubicBezTo>
                  <a:pt x="4597598" y="165299"/>
                  <a:pt x="4573885" y="162322"/>
                  <a:pt x="4540745" y="162521"/>
                </a:cubicBezTo>
                <a:close/>
                <a:moveTo>
                  <a:pt x="5274468" y="139601"/>
                </a:moveTo>
                <a:lnTo>
                  <a:pt x="5637013" y="139601"/>
                </a:lnTo>
                <a:lnTo>
                  <a:pt x="5637013" y="248841"/>
                </a:lnTo>
                <a:lnTo>
                  <a:pt x="5626298" y="248841"/>
                </a:lnTo>
                <a:cubicBezTo>
                  <a:pt x="5619948" y="223639"/>
                  <a:pt x="5612903" y="205532"/>
                  <a:pt x="5605164" y="194519"/>
                </a:cubicBezTo>
                <a:cubicBezTo>
                  <a:pt x="5597425" y="183505"/>
                  <a:pt x="5586809" y="174725"/>
                  <a:pt x="5573315" y="168176"/>
                </a:cubicBezTo>
                <a:cubicBezTo>
                  <a:pt x="5565774" y="164604"/>
                  <a:pt x="5552578" y="162818"/>
                  <a:pt x="5533727" y="162818"/>
                </a:cubicBezTo>
                <a:lnTo>
                  <a:pt x="5503663" y="162818"/>
                </a:lnTo>
                <a:lnTo>
                  <a:pt x="5503663" y="474167"/>
                </a:lnTo>
                <a:cubicBezTo>
                  <a:pt x="5503663" y="494804"/>
                  <a:pt x="5504805" y="507703"/>
                  <a:pt x="5507086" y="512862"/>
                </a:cubicBezTo>
                <a:cubicBezTo>
                  <a:pt x="5509368" y="518022"/>
                  <a:pt x="5513833" y="522536"/>
                  <a:pt x="5520481" y="526406"/>
                </a:cubicBezTo>
                <a:cubicBezTo>
                  <a:pt x="5527129" y="530275"/>
                  <a:pt x="5536207" y="532210"/>
                  <a:pt x="5547716" y="532210"/>
                </a:cubicBezTo>
                <a:lnTo>
                  <a:pt x="5561111" y="532210"/>
                </a:lnTo>
                <a:lnTo>
                  <a:pt x="5561111" y="543223"/>
                </a:lnTo>
                <a:lnTo>
                  <a:pt x="5349775" y="543223"/>
                </a:lnTo>
                <a:lnTo>
                  <a:pt x="5349775" y="532210"/>
                </a:lnTo>
                <a:lnTo>
                  <a:pt x="5363170" y="532210"/>
                </a:lnTo>
                <a:cubicBezTo>
                  <a:pt x="5374878" y="532210"/>
                  <a:pt x="5384303" y="530126"/>
                  <a:pt x="5391447" y="525959"/>
                </a:cubicBezTo>
                <a:cubicBezTo>
                  <a:pt x="5396607" y="523181"/>
                  <a:pt x="5400674" y="518418"/>
                  <a:pt x="5403651" y="511672"/>
                </a:cubicBezTo>
                <a:cubicBezTo>
                  <a:pt x="5405834" y="506909"/>
                  <a:pt x="5406925" y="494407"/>
                  <a:pt x="5406925" y="474167"/>
                </a:cubicBezTo>
                <a:lnTo>
                  <a:pt x="5406925" y="162818"/>
                </a:lnTo>
                <a:lnTo>
                  <a:pt x="5377755" y="162818"/>
                </a:lnTo>
                <a:cubicBezTo>
                  <a:pt x="5350569" y="162818"/>
                  <a:pt x="5330824" y="168573"/>
                  <a:pt x="5318521" y="180082"/>
                </a:cubicBezTo>
                <a:cubicBezTo>
                  <a:pt x="5301257" y="196156"/>
                  <a:pt x="5290343" y="219075"/>
                  <a:pt x="5285779" y="248841"/>
                </a:cubicBezTo>
                <a:lnTo>
                  <a:pt x="5274468" y="248841"/>
                </a:lnTo>
                <a:close/>
                <a:moveTo>
                  <a:pt x="4386559" y="139601"/>
                </a:moveTo>
                <a:lnTo>
                  <a:pt x="4567534" y="139601"/>
                </a:lnTo>
                <a:cubicBezTo>
                  <a:pt x="4615755" y="139601"/>
                  <a:pt x="4654549" y="146150"/>
                  <a:pt x="4683918" y="159246"/>
                </a:cubicBezTo>
                <a:cubicBezTo>
                  <a:pt x="4719836" y="175320"/>
                  <a:pt x="4747021" y="199629"/>
                  <a:pt x="4765476" y="232172"/>
                </a:cubicBezTo>
                <a:cubicBezTo>
                  <a:pt x="4783931" y="264716"/>
                  <a:pt x="4793158" y="301526"/>
                  <a:pt x="4793158" y="342603"/>
                </a:cubicBezTo>
                <a:cubicBezTo>
                  <a:pt x="4793158" y="370979"/>
                  <a:pt x="4788644" y="397123"/>
                  <a:pt x="4779615" y="421035"/>
                </a:cubicBezTo>
                <a:cubicBezTo>
                  <a:pt x="4770586" y="444947"/>
                  <a:pt x="4758779" y="464691"/>
                  <a:pt x="4744193" y="480269"/>
                </a:cubicBezTo>
                <a:cubicBezTo>
                  <a:pt x="4729608" y="495846"/>
                  <a:pt x="4712841" y="508348"/>
                  <a:pt x="4693890" y="517774"/>
                </a:cubicBezTo>
                <a:cubicBezTo>
                  <a:pt x="4674939" y="527199"/>
                  <a:pt x="4651771" y="534492"/>
                  <a:pt x="4624387" y="539651"/>
                </a:cubicBezTo>
                <a:cubicBezTo>
                  <a:pt x="4612481" y="542032"/>
                  <a:pt x="4593530" y="543223"/>
                  <a:pt x="4567534" y="543223"/>
                </a:cubicBezTo>
                <a:lnTo>
                  <a:pt x="4386559" y="543223"/>
                </a:lnTo>
                <a:lnTo>
                  <a:pt x="4386559" y="532210"/>
                </a:lnTo>
                <a:lnTo>
                  <a:pt x="4399954" y="532210"/>
                </a:lnTo>
                <a:cubicBezTo>
                  <a:pt x="4411662" y="532210"/>
                  <a:pt x="4420641" y="530374"/>
                  <a:pt x="4426892" y="526703"/>
                </a:cubicBezTo>
                <a:cubicBezTo>
                  <a:pt x="4433143" y="523032"/>
                  <a:pt x="4437756" y="518022"/>
                  <a:pt x="4440733" y="511672"/>
                </a:cubicBezTo>
                <a:cubicBezTo>
                  <a:pt x="4442718" y="507306"/>
                  <a:pt x="4443709" y="494804"/>
                  <a:pt x="4443709" y="474167"/>
                </a:cubicBezTo>
                <a:lnTo>
                  <a:pt x="4443709" y="341412"/>
                </a:lnTo>
                <a:lnTo>
                  <a:pt x="4386559" y="341412"/>
                </a:lnTo>
                <a:lnTo>
                  <a:pt x="4386559" y="319386"/>
                </a:lnTo>
                <a:lnTo>
                  <a:pt x="4443709" y="319386"/>
                </a:lnTo>
                <a:lnTo>
                  <a:pt x="4443709" y="208657"/>
                </a:lnTo>
                <a:cubicBezTo>
                  <a:pt x="4443709" y="188020"/>
                  <a:pt x="4442569" y="175121"/>
                  <a:pt x="4440286" y="169962"/>
                </a:cubicBezTo>
                <a:cubicBezTo>
                  <a:pt x="4438005" y="164803"/>
                  <a:pt x="4433540" y="160288"/>
                  <a:pt x="4426892" y="156419"/>
                </a:cubicBezTo>
                <a:cubicBezTo>
                  <a:pt x="4420245" y="152549"/>
                  <a:pt x="4411265" y="150614"/>
                  <a:pt x="4399954" y="150614"/>
                </a:cubicBezTo>
                <a:lnTo>
                  <a:pt x="4386559" y="150614"/>
                </a:lnTo>
                <a:close/>
                <a:moveTo>
                  <a:pt x="3784699" y="139601"/>
                </a:moveTo>
                <a:lnTo>
                  <a:pt x="3927871" y="139601"/>
                </a:lnTo>
                <a:lnTo>
                  <a:pt x="4127003" y="389930"/>
                </a:lnTo>
                <a:lnTo>
                  <a:pt x="4127003" y="216397"/>
                </a:lnTo>
                <a:cubicBezTo>
                  <a:pt x="4127003" y="192187"/>
                  <a:pt x="4123531" y="175816"/>
                  <a:pt x="4116586" y="167283"/>
                </a:cubicBezTo>
                <a:cubicBezTo>
                  <a:pt x="4107061" y="155774"/>
                  <a:pt x="4091086" y="150218"/>
                  <a:pt x="4068663" y="150614"/>
                </a:cubicBezTo>
                <a:lnTo>
                  <a:pt x="4068663" y="139601"/>
                </a:lnTo>
                <a:lnTo>
                  <a:pt x="4202013" y="139601"/>
                </a:lnTo>
                <a:lnTo>
                  <a:pt x="4202013" y="150614"/>
                </a:lnTo>
                <a:cubicBezTo>
                  <a:pt x="4184947" y="152797"/>
                  <a:pt x="4173488" y="155625"/>
                  <a:pt x="4167634" y="159098"/>
                </a:cubicBezTo>
                <a:cubicBezTo>
                  <a:pt x="4161780" y="162570"/>
                  <a:pt x="4157216" y="168226"/>
                  <a:pt x="4153941" y="176064"/>
                </a:cubicBezTo>
                <a:cubicBezTo>
                  <a:pt x="4150667" y="183902"/>
                  <a:pt x="4149030" y="197347"/>
                  <a:pt x="4149030" y="216397"/>
                </a:cubicBezTo>
                <a:lnTo>
                  <a:pt x="4149030" y="552450"/>
                </a:lnTo>
                <a:lnTo>
                  <a:pt x="4138910" y="552450"/>
                </a:lnTo>
                <a:lnTo>
                  <a:pt x="3865959" y="216397"/>
                </a:lnTo>
                <a:lnTo>
                  <a:pt x="3865959" y="472976"/>
                </a:lnTo>
                <a:cubicBezTo>
                  <a:pt x="3865959" y="496193"/>
                  <a:pt x="3871267" y="511870"/>
                  <a:pt x="3881884" y="520006"/>
                </a:cubicBezTo>
                <a:cubicBezTo>
                  <a:pt x="3892500" y="528142"/>
                  <a:pt x="3904654" y="532210"/>
                  <a:pt x="3918346" y="532210"/>
                </a:cubicBezTo>
                <a:lnTo>
                  <a:pt x="3927871" y="532210"/>
                </a:lnTo>
                <a:lnTo>
                  <a:pt x="3927871" y="543223"/>
                </a:lnTo>
                <a:lnTo>
                  <a:pt x="3784699" y="543223"/>
                </a:lnTo>
                <a:lnTo>
                  <a:pt x="3784699" y="532210"/>
                </a:lnTo>
                <a:cubicBezTo>
                  <a:pt x="3806924" y="532011"/>
                  <a:pt x="3822402" y="527447"/>
                  <a:pt x="3831133" y="518518"/>
                </a:cubicBezTo>
                <a:cubicBezTo>
                  <a:pt x="3839864" y="509588"/>
                  <a:pt x="3844230" y="494407"/>
                  <a:pt x="3844230" y="472976"/>
                </a:cubicBezTo>
                <a:lnTo>
                  <a:pt x="3844230" y="188119"/>
                </a:lnTo>
                <a:lnTo>
                  <a:pt x="3835598" y="177404"/>
                </a:lnTo>
                <a:cubicBezTo>
                  <a:pt x="3827065" y="166688"/>
                  <a:pt x="3819525" y="159643"/>
                  <a:pt x="3812976" y="156270"/>
                </a:cubicBezTo>
                <a:cubicBezTo>
                  <a:pt x="3806428" y="152897"/>
                  <a:pt x="3797002" y="151011"/>
                  <a:pt x="3784699" y="150614"/>
                </a:cubicBezTo>
                <a:close/>
                <a:moveTo>
                  <a:pt x="2323504" y="139601"/>
                </a:moveTo>
                <a:lnTo>
                  <a:pt x="2531864" y="139601"/>
                </a:lnTo>
                <a:lnTo>
                  <a:pt x="2531864" y="150614"/>
                </a:lnTo>
                <a:lnTo>
                  <a:pt x="2521446" y="150614"/>
                </a:lnTo>
                <a:cubicBezTo>
                  <a:pt x="2505769" y="150614"/>
                  <a:pt x="2495004" y="152252"/>
                  <a:pt x="2489150" y="155526"/>
                </a:cubicBezTo>
                <a:cubicBezTo>
                  <a:pt x="2483296" y="158800"/>
                  <a:pt x="2479129" y="163314"/>
                  <a:pt x="2476648" y="169069"/>
                </a:cubicBezTo>
                <a:cubicBezTo>
                  <a:pt x="2474168" y="174824"/>
                  <a:pt x="2472928" y="189211"/>
                  <a:pt x="2472928" y="212229"/>
                </a:cubicBezTo>
                <a:lnTo>
                  <a:pt x="2472928" y="409873"/>
                </a:lnTo>
                <a:cubicBezTo>
                  <a:pt x="2472928" y="445989"/>
                  <a:pt x="2475656" y="469900"/>
                  <a:pt x="2481113" y="481608"/>
                </a:cubicBezTo>
                <a:cubicBezTo>
                  <a:pt x="2486570" y="493316"/>
                  <a:pt x="2495549" y="503039"/>
                  <a:pt x="2508051" y="510779"/>
                </a:cubicBezTo>
                <a:cubicBezTo>
                  <a:pt x="2520553" y="518518"/>
                  <a:pt x="2536328" y="522387"/>
                  <a:pt x="2555378" y="522387"/>
                </a:cubicBezTo>
                <a:cubicBezTo>
                  <a:pt x="2577206" y="522387"/>
                  <a:pt x="2595810" y="517476"/>
                  <a:pt x="2611189" y="507653"/>
                </a:cubicBezTo>
                <a:cubicBezTo>
                  <a:pt x="2626568" y="497831"/>
                  <a:pt x="2638077" y="484287"/>
                  <a:pt x="2645717" y="467023"/>
                </a:cubicBezTo>
                <a:cubicBezTo>
                  <a:pt x="2653357" y="449759"/>
                  <a:pt x="2657177" y="419696"/>
                  <a:pt x="2657177" y="376833"/>
                </a:cubicBezTo>
                <a:lnTo>
                  <a:pt x="2657177" y="212229"/>
                </a:lnTo>
                <a:cubicBezTo>
                  <a:pt x="2657177" y="194172"/>
                  <a:pt x="2655292" y="181273"/>
                  <a:pt x="2651521" y="173534"/>
                </a:cubicBezTo>
                <a:cubicBezTo>
                  <a:pt x="2647751" y="165795"/>
                  <a:pt x="2642988" y="160437"/>
                  <a:pt x="2637234" y="157461"/>
                </a:cubicBezTo>
                <a:cubicBezTo>
                  <a:pt x="2628304" y="152897"/>
                  <a:pt x="2615703" y="150614"/>
                  <a:pt x="2599431" y="150614"/>
                </a:cubicBezTo>
                <a:lnTo>
                  <a:pt x="2599431" y="139601"/>
                </a:lnTo>
                <a:lnTo>
                  <a:pt x="2739032" y="139601"/>
                </a:lnTo>
                <a:lnTo>
                  <a:pt x="2739032" y="150614"/>
                </a:lnTo>
                <a:lnTo>
                  <a:pt x="2730698" y="150614"/>
                </a:lnTo>
                <a:cubicBezTo>
                  <a:pt x="2719387" y="150614"/>
                  <a:pt x="2709961" y="152897"/>
                  <a:pt x="2702421" y="157461"/>
                </a:cubicBezTo>
                <a:cubicBezTo>
                  <a:pt x="2694880" y="162025"/>
                  <a:pt x="2689423" y="168871"/>
                  <a:pt x="2686049" y="177999"/>
                </a:cubicBezTo>
                <a:cubicBezTo>
                  <a:pt x="2683470" y="184349"/>
                  <a:pt x="2682180" y="195759"/>
                  <a:pt x="2682180" y="212229"/>
                </a:cubicBezTo>
                <a:lnTo>
                  <a:pt x="2682180" y="365522"/>
                </a:lnTo>
                <a:cubicBezTo>
                  <a:pt x="2682180" y="412949"/>
                  <a:pt x="2679055" y="447179"/>
                  <a:pt x="2672804" y="468214"/>
                </a:cubicBezTo>
                <a:cubicBezTo>
                  <a:pt x="2666553" y="489248"/>
                  <a:pt x="2651323" y="508596"/>
                  <a:pt x="2627114" y="526257"/>
                </a:cubicBezTo>
                <a:cubicBezTo>
                  <a:pt x="2602904" y="543918"/>
                  <a:pt x="2569864" y="552748"/>
                  <a:pt x="2527994" y="552748"/>
                </a:cubicBezTo>
                <a:cubicBezTo>
                  <a:pt x="2493069" y="552748"/>
                  <a:pt x="2466081" y="548085"/>
                  <a:pt x="2447031" y="538758"/>
                </a:cubicBezTo>
                <a:cubicBezTo>
                  <a:pt x="2421036" y="526058"/>
                  <a:pt x="2402681" y="509786"/>
                  <a:pt x="2391965" y="489943"/>
                </a:cubicBezTo>
                <a:cubicBezTo>
                  <a:pt x="2381249" y="470099"/>
                  <a:pt x="2375892" y="443409"/>
                  <a:pt x="2375892" y="409873"/>
                </a:cubicBezTo>
                <a:lnTo>
                  <a:pt x="2375892" y="212229"/>
                </a:lnTo>
                <a:cubicBezTo>
                  <a:pt x="2375892" y="189012"/>
                  <a:pt x="2374602" y="174576"/>
                  <a:pt x="2372022" y="168920"/>
                </a:cubicBezTo>
                <a:cubicBezTo>
                  <a:pt x="2369443" y="163265"/>
                  <a:pt x="2364978" y="158750"/>
                  <a:pt x="2358628" y="155377"/>
                </a:cubicBezTo>
                <a:cubicBezTo>
                  <a:pt x="2352278" y="152003"/>
                  <a:pt x="2340570" y="150416"/>
                  <a:pt x="2323504" y="150614"/>
                </a:cubicBezTo>
                <a:close/>
                <a:moveTo>
                  <a:pt x="856654" y="139601"/>
                </a:moveTo>
                <a:lnTo>
                  <a:pt x="1065014" y="139601"/>
                </a:lnTo>
                <a:lnTo>
                  <a:pt x="1065014" y="150614"/>
                </a:lnTo>
                <a:lnTo>
                  <a:pt x="1054596" y="150614"/>
                </a:lnTo>
                <a:cubicBezTo>
                  <a:pt x="1038919" y="150614"/>
                  <a:pt x="1028154" y="152252"/>
                  <a:pt x="1022300" y="155526"/>
                </a:cubicBezTo>
                <a:cubicBezTo>
                  <a:pt x="1016446" y="158800"/>
                  <a:pt x="1012279" y="163314"/>
                  <a:pt x="1009798" y="169069"/>
                </a:cubicBezTo>
                <a:cubicBezTo>
                  <a:pt x="1007318" y="174824"/>
                  <a:pt x="1006078" y="189211"/>
                  <a:pt x="1006078" y="212229"/>
                </a:cubicBezTo>
                <a:lnTo>
                  <a:pt x="1006078" y="409873"/>
                </a:lnTo>
                <a:cubicBezTo>
                  <a:pt x="1006078" y="445989"/>
                  <a:pt x="1008806" y="469900"/>
                  <a:pt x="1014263" y="481608"/>
                </a:cubicBezTo>
                <a:cubicBezTo>
                  <a:pt x="1019720" y="493316"/>
                  <a:pt x="1028700" y="503039"/>
                  <a:pt x="1041201" y="510779"/>
                </a:cubicBezTo>
                <a:cubicBezTo>
                  <a:pt x="1053703" y="518518"/>
                  <a:pt x="1069479" y="522387"/>
                  <a:pt x="1088529" y="522387"/>
                </a:cubicBezTo>
                <a:cubicBezTo>
                  <a:pt x="1110357" y="522387"/>
                  <a:pt x="1128960" y="517476"/>
                  <a:pt x="1144339" y="507653"/>
                </a:cubicBezTo>
                <a:cubicBezTo>
                  <a:pt x="1159718" y="497831"/>
                  <a:pt x="1171227" y="484287"/>
                  <a:pt x="1178867" y="467023"/>
                </a:cubicBezTo>
                <a:cubicBezTo>
                  <a:pt x="1186507" y="449759"/>
                  <a:pt x="1190327" y="419696"/>
                  <a:pt x="1190327" y="376833"/>
                </a:cubicBezTo>
                <a:lnTo>
                  <a:pt x="1190327" y="212229"/>
                </a:lnTo>
                <a:cubicBezTo>
                  <a:pt x="1190327" y="194172"/>
                  <a:pt x="1188442" y="181273"/>
                  <a:pt x="1184672" y="173534"/>
                </a:cubicBezTo>
                <a:cubicBezTo>
                  <a:pt x="1180901" y="165795"/>
                  <a:pt x="1176139" y="160437"/>
                  <a:pt x="1170384" y="157461"/>
                </a:cubicBezTo>
                <a:cubicBezTo>
                  <a:pt x="1161454" y="152897"/>
                  <a:pt x="1148853" y="150614"/>
                  <a:pt x="1132582" y="150614"/>
                </a:cubicBezTo>
                <a:lnTo>
                  <a:pt x="1132582" y="139601"/>
                </a:lnTo>
                <a:lnTo>
                  <a:pt x="1272183" y="139601"/>
                </a:lnTo>
                <a:lnTo>
                  <a:pt x="1272183" y="150614"/>
                </a:lnTo>
                <a:lnTo>
                  <a:pt x="1263848" y="150614"/>
                </a:lnTo>
                <a:cubicBezTo>
                  <a:pt x="1252537" y="150614"/>
                  <a:pt x="1243111" y="152897"/>
                  <a:pt x="1235571" y="157461"/>
                </a:cubicBezTo>
                <a:cubicBezTo>
                  <a:pt x="1228030" y="162025"/>
                  <a:pt x="1222573" y="168871"/>
                  <a:pt x="1219200" y="177999"/>
                </a:cubicBezTo>
                <a:cubicBezTo>
                  <a:pt x="1216620" y="184349"/>
                  <a:pt x="1215330" y="195759"/>
                  <a:pt x="1215330" y="212229"/>
                </a:cubicBezTo>
                <a:lnTo>
                  <a:pt x="1215330" y="365522"/>
                </a:lnTo>
                <a:cubicBezTo>
                  <a:pt x="1215330" y="412949"/>
                  <a:pt x="1212205" y="447179"/>
                  <a:pt x="1205954" y="468214"/>
                </a:cubicBezTo>
                <a:cubicBezTo>
                  <a:pt x="1199703" y="489248"/>
                  <a:pt x="1184473" y="508596"/>
                  <a:pt x="1160264" y="526257"/>
                </a:cubicBezTo>
                <a:cubicBezTo>
                  <a:pt x="1136054" y="543918"/>
                  <a:pt x="1103014" y="552748"/>
                  <a:pt x="1061144" y="552748"/>
                </a:cubicBezTo>
                <a:cubicBezTo>
                  <a:pt x="1026219" y="552748"/>
                  <a:pt x="999232" y="548085"/>
                  <a:pt x="980182" y="538758"/>
                </a:cubicBezTo>
                <a:cubicBezTo>
                  <a:pt x="954186" y="526058"/>
                  <a:pt x="935831" y="509786"/>
                  <a:pt x="925115" y="489943"/>
                </a:cubicBezTo>
                <a:cubicBezTo>
                  <a:pt x="914400" y="470099"/>
                  <a:pt x="909042" y="443409"/>
                  <a:pt x="909042" y="409873"/>
                </a:cubicBezTo>
                <a:lnTo>
                  <a:pt x="909042" y="212229"/>
                </a:lnTo>
                <a:cubicBezTo>
                  <a:pt x="909042" y="189012"/>
                  <a:pt x="907752" y="174576"/>
                  <a:pt x="905172" y="168920"/>
                </a:cubicBezTo>
                <a:cubicBezTo>
                  <a:pt x="902593" y="163265"/>
                  <a:pt x="898128" y="158750"/>
                  <a:pt x="891778" y="155377"/>
                </a:cubicBezTo>
                <a:cubicBezTo>
                  <a:pt x="885428" y="152003"/>
                  <a:pt x="873720" y="150416"/>
                  <a:pt x="856654" y="150614"/>
                </a:cubicBezTo>
                <a:close/>
                <a:moveTo>
                  <a:pt x="444996" y="139601"/>
                </a:moveTo>
                <a:lnTo>
                  <a:pt x="782835" y="139601"/>
                </a:lnTo>
                <a:lnTo>
                  <a:pt x="782835" y="258961"/>
                </a:lnTo>
                <a:lnTo>
                  <a:pt x="771525" y="258961"/>
                </a:lnTo>
                <a:cubicBezTo>
                  <a:pt x="765770" y="229791"/>
                  <a:pt x="757684" y="208856"/>
                  <a:pt x="747266" y="196156"/>
                </a:cubicBezTo>
                <a:cubicBezTo>
                  <a:pt x="736848" y="183456"/>
                  <a:pt x="722114" y="174129"/>
                  <a:pt x="703064" y="168176"/>
                </a:cubicBezTo>
                <a:cubicBezTo>
                  <a:pt x="691951" y="164604"/>
                  <a:pt x="671115" y="162818"/>
                  <a:pt x="640556" y="162818"/>
                </a:cubicBezTo>
                <a:lnTo>
                  <a:pt x="598884" y="162818"/>
                </a:lnTo>
                <a:lnTo>
                  <a:pt x="598884" y="327125"/>
                </a:lnTo>
                <a:lnTo>
                  <a:pt x="606921" y="327125"/>
                </a:lnTo>
                <a:cubicBezTo>
                  <a:pt x="632519" y="327125"/>
                  <a:pt x="651073" y="319088"/>
                  <a:pt x="662582" y="303015"/>
                </a:cubicBezTo>
                <a:cubicBezTo>
                  <a:pt x="674092" y="286941"/>
                  <a:pt x="681434" y="263228"/>
                  <a:pt x="684609" y="231875"/>
                </a:cubicBezTo>
                <a:lnTo>
                  <a:pt x="695920" y="231875"/>
                </a:lnTo>
                <a:lnTo>
                  <a:pt x="695920" y="443211"/>
                </a:lnTo>
                <a:lnTo>
                  <a:pt x="684609" y="443211"/>
                </a:lnTo>
                <a:cubicBezTo>
                  <a:pt x="682228" y="420192"/>
                  <a:pt x="677217" y="401340"/>
                  <a:pt x="669577" y="386656"/>
                </a:cubicBezTo>
                <a:cubicBezTo>
                  <a:pt x="661937" y="371972"/>
                  <a:pt x="653057" y="362099"/>
                  <a:pt x="642937" y="357039"/>
                </a:cubicBezTo>
                <a:cubicBezTo>
                  <a:pt x="632817" y="351979"/>
                  <a:pt x="618133" y="349449"/>
                  <a:pt x="598884" y="349449"/>
                </a:cubicBezTo>
                <a:lnTo>
                  <a:pt x="598884" y="463154"/>
                </a:lnTo>
                <a:cubicBezTo>
                  <a:pt x="598884" y="485379"/>
                  <a:pt x="599827" y="498972"/>
                  <a:pt x="601712" y="503932"/>
                </a:cubicBezTo>
                <a:cubicBezTo>
                  <a:pt x="603597" y="508893"/>
                  <a:pt x="607119" y="512961"/>
                  <a:pt x="612279" y="516136"/>
                </a:cubicBezTo>
                <a:cubicBezTo>
                  <a:pt x="617438" y="519311"/>
                  <a:pt x="625772" y="520899"/>
                  <a:pt x="637282" y="520899"/>
                </a:cubicBezTo>
                <a:lnTo>
                  <a:pt x="661392" y="520899"/>
                </a:lnTo>
                <a:cubicBezTo>
                  <a:pt x="699095" y="520899"/>
                  <a:pt x="729307" y="512168"/>
                  <a:pt x="752028" y="494705"/>
                </a:cubicBezTo>
                <a:cubicBezTo>
                  <a:pt x="774749" y="477243"/>
                  <a:pt x="791071" y="450652"/>
                  <a:pt x="800993" y="414933"/>
                </a:cubicBezTo>
                <a:lnTo>
                  <a:pt x="812006" y="414933"/>
                </a:lnTo>
                <a:lnTo>
                  <a:pt x="793849" y="543223"/>
                </a:lnTo>
                <a:lnTo>
                  <a:pt x="444996" y="543223"/>
                </a:lnTo>
                <a:lnTo>
                  <a:pt x="444996" y="532210"/>
                </a:lnTo>
                <a:lnTo>
                  <a:pt x="458390" y="532210"/>
                </a:lnTo>
                <a:cubicBezTo>
                  <a:pt x="470098" y="532210"/>
                  <a:pt x="479524" y="530126"/>
                  <a:pt x="486668" y="525959"/>
                </a:cubicBezTo>
                <a:cubicBezTo>
                  <a:pt x="491827" y="523181"/>
                  <a:pt x="495796" y="518418"/>
                  <a:pt x="498574" y="511672"/>
                </a:cubicBezTo>
                <a:cubicBezTo>
                  <a:pt x="500757" y="506909"/>
                  <a:pt x="501848" y="494407"/>
                  <a:pt x="501848" y="474167"/>
                </a:cubicBezTo>
                <a:lnTo>
                  <a:pt x="501848" y="208657"/>
                </a:lnTo>
                <a:cubicBezTo>
                  <a:pt x="501848" y="190401"/>
                  <a:pt x="501352" y="179189"/>
                  <a:pt x="500360" y="175022"/>
                </a:cubicBezTo>
                <a:cubicBezTo>
                  <a:pt x="498375" y="168077"/>
                  <a:pt x="494704" y="162719"/>
                  <a:pt x="489347" y="158949"/>
                </a:cubicBezTo>
                <a:cubicBezTo>
                  <a:pt x="481806" y="153393"/>
                  <a:pt x="471487" y="150614"/>
                  <a:pt x="458390" y="150614"/>
                </a:cubicBezTo>
                <a:lnTo>
                  <a:pt x="444996" y="150614"/>
                </a:lnTo>
                <a:close/>
                <a:moveTo>
                  <a:pt x="0" y="139601"/>
                </a:moveTo>
                <a:lnTo>
                  <a:pt x="193476" y="139601"/>
                </a:lnTo>
                <a:lnTo>
                  <a:pt x="193476" y="150614"/>
                </a:lnTo>
                <a:lnTo>
                  <a:pt x="184844" y="150614"/>
                </a:lnTo>
                <a:cubicBezTo>
                  <a:pt x="173136" y="150614"/>
                  <a:pt x="164951" y="152301"/>
                  <a:pt x="160287" y="155675"/>
                </a:cubicBezTo>
                <a:cubicBezTo>
                  <a:pt x="155624" y="159048"/>
                  <a:pt x="153293" y="162620"/>
                  <a:pt x="153293" y="166390"/>
                </a:cubicBezTo>
                <a:cubicBezTo>
                  <a:pt x="153293" y="173534"/>
                  <a:pt x="161230" y="191493"/>
                  <a:pt x="177105" y="220266"/>
                </a:cubicBezTo>
                <a:lnTo>
                  <a:pt x="250031" y="353914"/>
                </a:lnTo>
                <a:lnTo>
                  <a:pt x="322659" y="232172"/>
                </a:lnTo>
                <a:cubicBezTo>
                  <a:pt x="340717" y="202407"/>
                  <a:pt x="349746" y="182662"/>
                  <a:pt x="349746" y="172939"/>
                </a:cubicBezTo>
                <a:cubicBezTo>
                  <a:pt x="349746" y="167581"/>
                  <a:pt x="347166" y="163116"/>
                  <a:pt x="342007" y="159544"/>
                </a:cubicBezTo>
                <a:cubicBezTo>
                  <a:pt x="335260" y="154583"/>
                  <a:pt x="322857" y="151607"/>
                  <a:pt x="304799" y="150614"/>
                </a:cubicBezTo>
                <a:lnTo>
                  <a:pt x="304799" y="139601"/>
                </a:lnTo>
                <a:lnTo>
                  <a:pt x="428029" y="139601"/>
                </a:lnTo>
                <a:lnTo>
                  <a:pt x="428029" y="150614"/>
                </a:lnTo>
                <a:cubicBezTo>
                  <a:pt x="414734" y="152400"/>
                  <a:pt x="404515" y="156270"/>
                  <a:pt x="397371" y="162223"/>
                </a:cubicBezTo>
                <a:cubicBezTo>
                  <a:pt x="387449" y="170557"/>
                  <a:pt x="371772" y="193279"/>
                  <a:pt x="350341" y="230386"/>
                </a:cubicBezTo>
                <a:lnTo>
                  <a:pt x="262830" y="376536"/>
                </a:lnTo>
                <a:lnTo>
                  <a:pt x="262830" y="474167"/>
                </a:lnTo>
                <a:cubicBezTo>
                  <a:pt x="262830" y="495003"/>
                  <a:pt x="263921" y="507951"/>
                  <a:pt x="266104" y="513011"/>
                </a:cubicBezTo>
                <a:cubicBezTo>
                  <a:pt x="268287" y="518071"/>
                  <a:pt x="272603" y="522536"/>
                  <a:pt x="279052" y="526406"/>
                </a:cubicBezTo>
                <a:cubicBezTo>
                  <a:pt x="285502" y="530275"/>
                  <a:pt x="294084" y="532210"/>
                  <a:pt x="304799" y="532210"/>
                </a:cubicBezTo>
                <a:lnTo>
                  <a:pt x="327421" y="532210"/>
                </a:lnTo>
                <a:lnTo>
                  <a:pt x="327421" y="543223"/>
                </a:lnTo>
                <a:lnTo>
                  <a:pt x="100905" y="543223"/>
                </a:lnTo>
                <a:lnTo>
                  <a:pt x="100905" y="532210"/>
                </a:lnTo>
                <a:lnTo>
                  <a:pt x="122039" y="532210"/>
                </a:lnTo>
                <a:cubicBezTo>
                  <a:pt x="133945" y="532210"/>
                  <a:pt x="143371" y="530126"/>
                  <a:pt x="150316" y="525959"/>
                </a:cubicBezTo>
                <a:cubicBezTo>
                  <a:pt x="155476" y="523181"/>
                  <a:pt x="159543" y="518418"/>
                  <a:pt x="162520" y="511672"/>
                </a:cubicBezTo>
                <a:cubicBezTo>
                  <a:pt x="164703" y="506909"/>
                  <a:pt x="165794" y="494407"/>
                  <a:pt x="165794" y="474167"/>
                </a:cubicBezTo>
                <a:lnTo>
                  <a:pt x="165794" y="393204"/>
                </a:lnTo>
                <a:lnTo>
                  <a:pt x="70842" y="220266"/>
                </a:lnTo>
                <a:cubicBezTo>
                  <a:pt x="51990" y="186135"/>
                  <a:pt x="38695" y="166043"/>
                  <a:pt x="30956" y="159991"/>
                </a:cubicBezTo>
                <a:cubicBezTo>
                  <a:pt x="23217" y="153938"/>
                  <a:pt x="12898" y="150813"/>
                  <a:pt x="0" y="150614"/>
                </a:cubicBezTo>
                <a:close/>
                <a:moveTo>
                  <a:pt x="5033664" y="131267"/>
                </a:moveTo>
                <a:lnTo>
                  <a:pt x="5039320" y="131267"/>
                </a:lnTo>
                <a:lnTo>
                  <a:pt x="5184874" y="462261"/>
                </a:lnTo>
                <a:cubicBezTo>
                  <a:pt x="5198764" y="493614"/>
                  <a:pt x="5210174" y="513358"/>
                  <a:pt x="5219104" y="521494"/>
                </a:cubicBezTo>
                <a:cubicBezTo>
                  <a:pt x="5225851" y="527646"/>
                  <a:pt x="5235376" y="531218"/>
                  <a:pt x="5247679" y="532210"/>
                </a:cubicBezTo>
                <a:lnTo>
                  <a:pt x="5247679" y="543223"/>
                </a:lnTo>
                <a:lnTo>
                  <a:pt x="5052416" y="543223"/>
                </a:lnTo>
                <a:lnTo>
                  <a:pt x="5052416" y="532210"/>
                </a:lnTo>
                <a:lnTo>
                  <a:pt x="5060453" y="532210"/>
                </a:lnTo>
                <a:cubicBezTo>
                  <a:pt x="5076130" y="532210"/>
                  <a:pt x="5087143" y="530027"/>
                  <a:pt x="5093493" y="525661"/>
                </a:cubicBezTo>
                <a:cubicBezTo>
                  <a:pt x="5097858" y="522486"/>
                  <a:pt x="5100041" y="517922"/>
                  <a:pt x="5100041" y="511969"/>
                </a:cubicBezTo>
                <a:cubicBezTo>
                  <a:pt x="5100041" y="508397"/>
                  <a:pt x="5099446" y="504726"/>
                  <a:pt x="5098256" y="500956"/>
                </a:cubicBezTo>
                <a:cubicBezTo>
                  <a:pt x="5097858" y="499170"/>
                  <a:pt x="5094882" y="491729"/>
                  <a:pt x="5089326" y="478632"/>
                </a:cubicBezTo>
                <a:lnTo>
                  <a:pt x="5067895" y="428328"/>
                </a:lnTo>
                <a:lnTo>
                  <a:pt x="4925317" y="428328"/>
                </a:lnTo>
                <a:lnTo>
                  <a:pt x="4908351" y="467618"/>
                </a:lnTo>
                <a:cubicBezTo>
                  <a:pt x="4902795" y="480715"/>
                  <a:pt x="4900016" y="491530"/>
                  <a:pt x="4900016" y="500063"/>
                </a:cubicBezTo>
                <a:cubicBezTo>
                  <a:pt x="4900016" y="511374"/>
                  <a:pt x="4904581" y="519708"/>
                  <a:pt x="4913709" y="525066"/>
                </a:cubicBezTo>
                <a:cubicBezTo>
                  <a:pt x="4919066" y="528241"/>
                  <a:pt x="4932263" y="530622"/>
                  <a:pt x="4953297" y="532210"/>
                </a:cubicBezTo>
                <a:lnTo>
                  <a:pt x="4953297" y="543223"/>
                </a:lnTo>
                <a:lnTo>
                  <a:pt x="4819054" y="543223"/>
                </a:lnTo>
                <a:lnTo>
                  <a:pt x="4819054" y="532210"/>
                </a:lnTo>
                <a:cubicBezTo>
                  <a:pt x="4833540" y="530027"/>
                  <a:pt x="4845447" y="524024"/>
                  <a:pt x="4854773" y="514202"/>
                </a:cubicBezTo>
                <a:cubicBezTo>
                  <a:pt x="4864099" y="504379"/>
                  <a:pt x="4875609" y="484089"/>
                  <a:pt x="4889301" y="453331"/>
                </a:cubicBezTo>
                <a:close/>
                <a:moveTo>
                  <a:pt x="3557289" y="131267"/>
                </a:moveTo>
                <a:lnTo>
                  <a:pt x="3562945" y="131267"/>
                </a:lnTo>
                <a:lnTo>
                  <a:pt x="3708499" y="462261"/>
                </a:lnTo>
                <a:cubicBezTo>
                  <a:pt x="3722390" y="493614"/>
                  <a:pt x="3733800" y="513358"/>
                  <a:pt x="3742729" y="521494"/>
                </a:cubicBezTo>
                <a:cubicBezTo>
                  <a:pt x="3749476" y="527646"/>
                  <a:pt x="3759001" y="531218"/>
                  <a:pt x="3771304" y="532210"/>
                </a:cubicBezTo>
                <a:lnTo>
                  <a:pt x="3771304" y="543223"/>
                </a:lnTo>
                <a:lnTo>
                  <a:pt x="3576042" y="543223"/>
                </a:lnTo>
                <a:lnTo>
                  <a:pt x="3576042" y="532210"/>
                </a:lnTo>
                <a:lnTo>
                  <a:pt x="3584078" y="532210"/>
                </a:lnTo>
                <a:cubicBezTo>
                  <a:pt x="3599755" y="532210"/>
                  <a:pt x="3610768" y="530027"/>
                  <a:pt x="3617118" y="525661"/>
                </a:cubicBezTo>
                <a:cubicBezTo>
                  <a:pt x="3621484" y="522486"/>
                  <a:pt x="3623667" y="517922"/>
                  <a:pt x="3623667" y="511969"/>
                </a:cubicBezTo>
                <a:cubicBezTo>
                  <a:pt x="3623667" y="508397"/>
                  <a:pt x="3623071" y="504726"/>
                  <a:pt x="3621881" y="500956"/>
                </a:cubicBezTo>
                <a:cubicBezTo>
                  <a:pt x="3621484" y="499170"/>
                  <a:pt x="3618507" y="491729"/>
                  <a:pt x="3612951" y="478632"/>
                </a:cubicBezTo>
                <a:lnTo>
                  <a:pt x="3591520" y="428328"/>
                </a:lnTo>
                <a:lnTo>
                  <a:pt x="3448942" y="428328"/>
                </a:lnTo>
                <a:lnTo>
                  <a:pt x="3431976" y="467618"/>
                </a:lnTo>
                <a:cubicBezTo>
                  <a:pt x="3426420" y="480715"/>
                  <a:pt x="3423642" y="491530"/>
                  <a:pt x="3423642" y="500063"/>
                </a:cubicBezTo>
                <a:cubicBezTo>
                  <a:pt x="3423642" y="511374"/>
                  <a:pt x="3428206" y="519708"/>
                  <a:pt x="3437334" y="525066"/>
                </a:cubicBezTo>
                <a:cubicBezTo>
                  <a:pt x="3442692" y="528241"/>
                  <a:pt x="3455888" y="530622"/>
                  <a:pt x="3476922" y="532210"/>
                </a:cubicBezTo>
                <a:lnTo>
                  <a:pt x="3476922" y="543223"/>
                </a:lnTo>
                <a:lnTo>
                  <a:pt x="3342679" y="543223"/>
                </a:lnTo>
                <a:lnTo>
                  <a:pt x="3342679" y="532210"/>
                </a:lnTo>
                <a:cubicBezTo>
                  <a:pt x="3357165" y="530027"/>
                  <a:pt x="3369071" y="524024"/>
                  <a:pt x="3378398" y="514202"/>
                </a:cubicBezTo>
                <a:cubicBezTo>
                  <a:pt x="3387724" y="504379"/>
                  <a:pt x="3399234" y="484089"/>
                  <a:pt x="3412926" y="453331"/>
                </a:cubicBezTo>
                <a:close/>
                <a:moveTo>
                  <a:pt x="2090439" y="131267"/>
                </a:moveTo>
                <a:lnTo>
                  <a:pt x="2096095" y="131267"/>
                </a:lnTo>
                <a:lnTo>
                  <a:pt x="2241649" y="462261"/>
                </a:lnTo>
                <a:cubicBezTo>
                  <a:pt x="2255539" y="493614"/>
                  <a:pt x="2266949" y="513358"/>
                  <a:pt x="2275879" y="521494"/>
                </a:cubicBezTo>
                <a:cubicBezTo>
                  <a:pt x="2282626" y="527646"/>
                  <a:pt x="2292151" y="531218"/>
                  <a:pt x="2304454" y="532210"/>
                </a:cubicBezTo>
                <a:lnTo>
                  <a:pt x="2304454" y="543223"/>
                </a:lnTo>
                <a:lnTo>
                  <a:pt x="2109192" y="543223"/>
                </a:lnTo>
                <a:lnTo>
                  <a:pt x="2109192" y="532210"/>
                </a:lnTo>
                <a:lnTo>
                  <a:pt x="2117228" y="532210"/>
                </a:lnTo>
                <a:cubicBezTo>
                  <a:pt x="2132905" y="532210"/>
                  <a:pt x="2143918" y="530027"/>
                  <a:pt x="2150268" y="525661"/>
                </a:cubicBezTo>
                <a:cubicBezTo>
                  <a:pt x="2154634" y="522486"/>
                  <a:pt x="2156817" y="517922"/>
                  <a:pt x="2156817" y="511969"/>
                </a:cubicBezTo>
                <a:cubicBezTo>
                  <a:pt x="2156817" y="508397"/>
                  <a:pt x="2156221" y="504726"/>
                  <a:pt x="2155031" y="500956"/>
                </a:cubicBezTo>
                <a:cubicBezTo>
                  <a:pt x="2154634" y="499170"/>
                  <a:pt x="2151657" y="491729"/>
                  <a:pt x="2146101" y="478632"/>
                </a:cubicBezTo>
                <a:lnTo>
                  <a:pt x="2124670" y="428328"/>
                </a:lnTo>
                <a:lnTo>
                  <a:pt x="1982092" y="428328"/>
                </a:lnTo>
                <a:lnTo>
                  <a:pt x="1965126" y="467618"/>
                </a:lnTo>
                <a:cubicBezTo>
                  <a:pt x="1959570" y="480715"/>
                  <a:pt x="1956792" y="491530"/>
                  <a:pt x="1956792" y="500063"/>
                </a:cubicBezTo>
                <a:cubicBezTo>
                  <a:pt x="1956792" y="511374"/>
                  <a:pt x="1961356" y="519708"/>
                  <a:pt x="1970484" y="525066"/>
                </a:cubicBezTo>
                <a:cubicBezTo>
                  <a:pt x="1975842" y="528241"/>
                  <a:pt x="1989038" y="530622"/>
                  <a:pt x="2010072" y="532210"/>
                </a:cubicBezTo>
                <a:lnTo>
                  <a:pt x="2010072" y="543223"/>
                </a:lnTo>
                <a:lnTo>
                  <a:pt x="1875829" y="543223"/>
                </a:lnTo>
                <a:lnTo>
                  <a:pt x="1875829" y="532210"/>
                </a:lnTo>
                <a:cubicBezTo>
                  <a:pt x="1890315" y="530027"/>
                  <a:pt x="1902221" y="524024"/>
                  <a:pt x="1911548" y="514202"/>
                </a:cubicBezTo>
                <a:cubicBezTo>
                  <a:pt x="1920875" y="504379"/>
                  <a:pt x="1932384" y="484089"/>
                  <a:pt x="1946076" y="453331"/>
                </a:cubicBezTo>
                <a:close/>
                <a:moveTo>
                  <a:pt x="3144738" y="130374"/>
                </a:moveTo>
                <a:cubicBezTo>
                  <a:pt x="3173114" y="130374"/>
                  <a:pt x="3203078" y="136525"/>
                  <a:pt x="3234630" y="148829"/>
                </a:cubicBezTo>
                <a:cubicBezTo>
                  <a:pt x="3252886" y="155972"/>
                  <a:pt x="3264495" y="159544"/>
                  <a:pt x="3269456" y="159544"/>
                </a:cubicBezTo>
                <a:cubicBezTo>
                  <a:pt x="3275806" y="159544"/>
                  <a:pt x="3281312" y="157213"/>
                  <a:pt x="3285976" y="152549"/>
                </a:cubicBezTo>
                <a:cubicBezTo>
                  <a:pt x="3290639" y="147886"/>
                  <a:pt x="3293665" y="140494"/>
                  <a:pt x="3295054" y="130374"/>
                </a:cubicBezTo>
                <a:lnTo>
                  <a:pt x="3306663" y="130374"/>
                </a:lnTo>
                <a:lnTo>
                  <a:pt x="3306663" y="270272"/>
                </a:lnTo>
                <a:lnTo>
                  <a:pt x="3295054" y="270272"/>
                </a:lnTo>
                <a:cubicBezTo>
                  <a:pt x="3286323" y="233760"/>
                  <a:pt x="3270051" y="205780"/>
                  <a:pt x="3246239" y="186333"/>
                </a:cubicBezTo>
                <a:cubicBezTo>
                  <a:pt x="3222426" y="166886"/>
                  <a:pt x="3195438" y="157163"/>
                  <a:pt x="3165276" y="157163"/>
                </a:cubicBezTo>
                <a:cubicBezTo>
                  <a:pt x="3140074" y="157163"/>
                  <a:pt x="3116957" y="164406"/>
                  <a:pt x="3095922" y="178892"/>
                </a:cubicBezTo>
                <a:cubicBezTo>
                  <a:pt x="3074888" y="193378"/>
                  <a:pt x="3059509" y="212329"/>
                  <a:pt x="3049785" y="235744"/>
                </a:cubicBezTo>
                <a:cubicBezTo>
                  <a:pt x="3037284" y="265708"/>
                  <a:pt x="3031033" y="299046"/>
                  <a:pt x="3031033" y="335757"/>
                </a:cubicBezTo>
                <a:cubicBezTo>
                  <a:pt x="3031033" y="371872"/>
                  <a:pt x="3035597" y="404763"/>
                  <a:pt x="3044725" y="434430"/>
                </a:cubicBezTo>
                <a:cubicBezTo>
                  <a:pt x="3053853" y="464096"/>
                  <a:pt x="3068141" y="486520"/>
                  <a:pt x="3087588" y="501700"/>
                </a:cubicBezTo>
                <a:cubicBezTo>
                  <a:pt x="3107035" y="516881"/>
                  <a:pt x="3132236" y="524471"/>
                  <a:pt x="3163192" y="524471"/>
                </a:cubicBezTo>
                <a:cubicBezTo>
                  <a:pt x="3188592" y="524471"/>
                  <a:pt x="3211859" y="518915"/>
                  <a:pt x="3232993" y="507802"/>
                </a:cubicBezTo>
                <a:cubicBezTo>
                  <a:pt x="3254126" y="496690"/>
                  <a:pt x="3276401" y="477540"/>
                  <a:pt x="3299817" y="450354"/>
                </a:cubicBezTo>
                <a:lnTo>
                  <a:pt x="3299817" y="485180"/>
                </a:lnTo>
                <a:cubicBezTo>
                  <a:pt x="3277195" y="508794"/>
                  <a:pt x="3253630" y="525909"/>
                  <a:pt x="3229123" y="536526"/>
                </a:cubicBezTo>
                <a:cubicBezTo>
                  <a:pt x="3204616" y="547142"/>
                  <a:pt x="3175992" y="552450"/>
                  <a:pt x="3143249" y="552450"/>
                </a:cubicBezTo>
                <a:cubicBezTo>
                  <a:pt x="3100188" y="552450"/>
                  <a:pt x="3061940" y="543818"/>
                  <a:pt x="3028503" y="526554"/>
                </a:cubicBezTo>
                <a:cubicBezTo>
                  <a:pt x="2995066" y="509290"/>
                  <a:pt x="2969269" y="484486"/>
                  <a:pt x="2951112" y="452140"/>
                </a:cubicBezTo>
                <a:cubicBezTo>
                  <a:pt x="2932955" y="419795"/>
                  <a:pt x="2923877" y="385366"/>
                  <a:pt x="2923877" y="348854"/>
                </a:cubicBezTo>
                <a:cubicBezTo>
                  <a:pt x="2923877" y="310357"/>
                  <a:pt x="2933947" y="273844"/>
                  <a:pt x="2954089" y="239316"/>
                </a:cubicBezTo>
                <a:cubicBezTo>
                  <a:pt x="2974230" y="204788"/>
                  <a:pt x="3001416" y="177999"/>
                  <a:pt x="3035647" y="158949"/>
                </a:cubicBezTo>
                <a:cubicBezTo>
                  <a:pt x="3069877" y="139899"/>
                  <a:pt x="3106241" y="130374"/>
                  <a:pt x="3144738" y="130374"/>
                </a:cubicBezTo>
                <a:close/>
                <a:moveTo>
                  <a:pt x="1677888" y="130374"/>
                </a:moveTo>
                <a:cubicBezTo>
                  <a:pt x="1706264" y="130374"/>
                  <a:pt x="1736228" y="136525"/>
                  <a:pt x="1767780" y="148829"/>
                </a:cubicBezTo>
                <a:cubicBezTo>
                  <a:pt x="1786036" y="155972"/>
                  <a:pt x="1797645" y="159544"/>
                  <a:pt x="1802606" y="159544"/>
                </a:cubicBezTo>
                <a:cubicBezTo>
                  <a:pt x="1808956" y="159544"/>
                  <a:pt x="1814462" y="157213"/>
                  <a:pt x="1819126" y="152549"/>
                </a:cubicBezTo>
                <a:cubicBezTo>
                  <a:pt x="1823789" y="147886"/>
                  <a:pt x="1826815" y="140494"/>
                  <a:pt x="1828204" y="130374"/>
                </a:cubicBezTo>
                <a:lnTo>
                  <a:pt x="1839813" y="130374"/>
                </a:lnTo>
                <a:lnTo>
                  <a:pt x="1839813" y="270272"/>
                </a:lnTo>
                <a:lnTo>
                  <a:pt x="1828204" y="270272"/>
                </a:lnTo>
                <a:cubicBezTo>
                  <a:pt x="1819473" y="233760"/>
                  <a:pt x="1803201" y="205780"/>
                  <a:pt x="1779389" y="186333"/>
                </a:cubicBezTo>
                <a:cubicBezTo>
                  <a:pt x="1755576" y="166886"/>
                  <a:pt x="1728589" y="157163"/>
                  <a:pt x="1698426" y="157163"/>
                </a:cubicBezTo>
                <a:cubicBezTo>
                  <a:pt x="1673225" y="157163"/>
                  <a:pt x="1650107" y="164406"/>
                  <a:pt x="1629072" y="178892"/>
                </a:cubicBezTo>
                <a:cubicBezTo>
                  <a:pt x="1608038" y="193378"/>
                  <a:pt x="1592659" y="212329"/>
                  <a:pt x="1582936" y="235744"/>
                </a:cubicBezTo>
                <a:cubicBezTo>
                  <a:pt x="1570434" y="265708"/>
                  <a:pt x="1564183" y="299046"/>
                  <a:pt x="1564183" y="335757"/>
                </a:cubicBezTo>
                <a:cubicBezTo>
                  <a:pt x="1564183" y="371872"/>
                  <a:pt x="1568747" y="404763"/>
                  <a:pt x="1577875" y="434430"/>
                </a:cubicBezTo>
                <a:cubicBezTo>
                  <a:pt x="1587003" y="464096"/>
                  <a:pt x="1601291" y="486520"/>
                  <a:pt x="1620738" y="501700"/>
                </a:cubicBezTo>
                <a:cubicBezTo>
                  <a:pt x="1640185" y="516881"/>
                  <a:pt x="1665386" y="524471"/>
                  <a:pt x="1696343" y="524471"/>
                </a:cubicBezTo>
                <a:cubicBezTo>
                  <a:pt x="1721742" y="524471"/>
                  <a:pt x="1745009" y="518915"/>
                  <a:pt x="1766143" y="507802"/>
                </a:cubicBezTo>
                <a:cubicBezTo>
                  <a:pt x="1787276" y="496690"/>
                  <a:pt x="1809551" y="477540"/>
                  <a:pt x="1832967" y="450354"/>
                </a:cubicBezTo>
                <a:lnTo>
                  <a:pt x="1832967" y="485180"/>
                </a:lnTo>
                <a:cubicBezTo>
                  <a:pt x="1810345" y="508794"/>
                  <a:pt x="1786781" y="525909"/>
                  <a:pt x="1762273" y="536526"/>
                </a:cubicBezTo>
                <a:cubicBezTo>
                  <a:pt x="1737766" y="547142"/>
                  <a:pt x="1709142" y="552450"/>
                  <a:pt x="1676400" y="552450"/>
                </a:cubicBezTo>
                <a:cubicBezTo>
                  <a:pt x="1633339" y="552450"/>
                  <a:pt x="1595090" y="543818"/>
                  <a:pt x="1561653" y="526554"/>
                </a:cubicBezTo>
                <a:cubicBezTo>
                  <a:pt x="1528216" y="509290"/>
                  <a:pt x="1502420" y="484486"/>
                  <a:pt x="1484263" y="452140"/>
                </a:cubicBezTo>
                <a:cubicBezTo>
                  <a:pt x="1466105" y="419795"/>
                  <a:pt x="1457027" y="385366"/>
                  <a:pt x="1457027" y="348854"/>
                </a:cubicBezTo>
                <a:cubicBezTo>
                  <a:pt x="1457027" y="310357"/>
                  <a:pt x="1467098" y="273844"/>
                  <a:pt x="1487239" y="239316"/>
                </a:cubicBezTo>
                <a:cubicBezTo>
                  <a:pt x="1507380" y="204788"/>
                  <a:pt x="1534566" y="177999"/>
                  <a:pt x="1568797" y="158949"/>
                </a:cubicBezTo>
                <a:cubicBezTo>
                  <a:pt x="1603027" y="139899"/>
                  <a:pt x="1639391" y="130374"/>
                  <a:pt x="1677888" y="130374"/>
                </a:cubicBezTo>
                <a:close/>
                <a:moveTo>
                  <a:pt x="3534370" y="61020"/>
                </a:moveTo>
                <a:lnTo>
                  <a:pt x="3589734" y="61020"/>
                </a:lnTo>
                <a:lnTo>
                  <a:pt x="3637657" y="104478"/>
                </a:lnTo>
                <a:lnTo>
                  <a:pt x="3623369" y="104478"/>
                </a:lnTo>
                <a:lnTo>
                  <a:pt x="3560861" y="84237"/>
                </a:lnTo>
                <a:lnTo>
                  <a:pt x="3500735" y="104478"/>
                </a:lnTo>
                <a:lnTo>
                  <a:pt x="3486745" y="104478"/>
                </a:lnTo>
                <a:close/>
                <a:moveTo>
                  <a:pt x="2067520" y="61020"/>
                </a:moveTo>
                <a:lnTo>
                  <a:pt x="2122884" y="61020"/>
                </a:lnTo>
                <a:lnTo>
                  <a:pt x="2170806" y="104478"/>
                </a:lnTo>
                <a:lnTo>
                  <a:pt x="2156519" y="104478"/>
                </a:lnTo>
                <a:lnTo>
                  <a:pt x="2094011" y="84237"/>
                </a:lnTo>
                <a:lnTo>
                  <a:pt x="2033885" y="104478"/>
                </a:lnTo>
                <a:lnTo>
                  <a:pt x="2019895" y="104478"/>
                </a:lnTo>
                <a:close/>
                <a:moveTo>
                  <a:pt x="603349" y="1786"/>
                </a:moveTo>
                <a:lnTo>
                  <a:pt x="670619" y="1786"/>
                </a:lnTo>
                <a:lnTo>
                  <a:pt x="731043" y="115491"/>
                </a:lnTo>
                <a:lnTo>
                  <a:pt x="708124" y="115491"/>
                </a:lnTo>
                <a:lnTo>
                  <a:pt x="637282" y="54174"/>
                </a:lnTo>
                <a:lnTo>
                  <a:pt x="564356" y="113705"/>
                </a:lnTo>
                <a:lnTo>
                  <a:pt x="539948" y="113705"/>
                </a:lnTo>
                <a:close/>
                <a:moveTo>
                  <a:pt x="3474541" y="0"/>
                </a:moveTo>
                <a:lnTo>
                  <a:pt x="3564135" y="0"/>
                </a:lnTo>
                <a:lnTo>
                  <a:pt x="3578721" y="47030"/>
                </a:lnTo>
                <a:lnTo>
                  <a:pt x="3553420" y="47030"/>
                </a:lnTo>
                <a:close/>
                <a:moveTo>
                  <a:pt x="2007691" y="0"/>
                </a:moveTo>
                <a:lnTo>
                  <a:pt x="2097285" y="0"/>
                </a:lnTo>
                <a:lnTo>
                  <a:pt x="2111871" y="47030"/>
                </a:lnTo>
                <a:lnTo>
                  <a:pt x="2086570" y="47030"/>
                </a:lnTo>
                <a:close/>
              </a:path>
            </a:pathLst>
          </a:custGeom>
        </p:spPr>
      </p:pic>
      <p:sp>
        <p:nvSpPr>
          <p:cNvPr id="313350" name="TextBox 1"/>
          <p:cNvSpPr txBox="1">
            <a:spLocks noChangeArrowheads="1"/>
          </p:cNvSpPr>
          <p:nvPr/>
        </p:nvSpPr>
        <p:spPr bwMode="auto">
          <a:xfrm>
            <a:off x="23284" y="2709863"/>
            <a:ext cx="121073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2400" dirty="0" smtClean="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                              </a:t>
            </a:r>
            <a:r>
              <a:rPr lang="en-US" sz="54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Ôn luyện tập đọc và học thuộc lòng.</a:t>
            </a:r>
            <a:endParaRPr lang="en-US" sz="5400" dirty="0" smtClean="0">
              <a:solidFill>
                <a:srgbClr val="FF0000"/>
              </a:solidFill>
              <a:latin typeface="Times New Roman" pitchFamily="18" charset="0"/>
              <a:cs typeface="Times New Roman" pitchFamily="18" charset="0"/>
            </a:endParaRPr>
          </a:p>
        </p:txBody>
      </p:sp>
      <p:sp>
        <p:nvSpPr>
          <p:cNvPr id="313351" name="TextBox 3"/>
          <p:cNvSpPr txBox="1">
            <a:spLocks noChangeArrowheads="1"/>
          </p:cNvSpPr>
          <p:nvPr/>
        </p:nvSpPr>
        <p:spPr bwMode="auto">
          <a:xfrm>
            <a:off x="23286" y="3810003"/>
            <a:ext cx="121687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5400" dirty="0" smtClean="0">
                <a:solidFill>
                  <a:srgbClr val="FF0000"/>
                </a:solidFill>
                <a:latin typeface="Times New Roman" pitchFamily="18" charset="0"/>
                <a:cs typeface="Times New Roman" pitchFamily="18" charset="0"/>
              </a:rPr>
              <a:t>              * </a:t>
            </a:r>
            <a:r>
              <a:rPr lang="en-US" sz="3600" dirty="0" smtClean="0">
                <a:solidFill>
                  <a:srgbClr val="FF0000"/>
                </a:solidFill>
                <a:latin typeface="Times New Roman" pitchFamily="18" charset="0"/>
                <a:cs typeface="Times New Roman" pitchFamily="18" charset="0"/>
              </a:rPr>
              <a:t>Ôn luyện về dấu chấm, dấu phẩy. </a:t>
            </a:r>
            <a:r>
              <a:rPr lang="en-US" sz="3600" dirty="0" smtClean="0">
                <a:solidFill>
                  <a:srgbClr val="000000"/>
                </a:solidFill>
                <a:latin typeface="Times New Roman" pitchFamily="18" charset="0"/>
                <a:cs typeface="Times New Roman" pitchFamily="18" charset="0"/>
              </a:rPr>
              <a:t> </a:t>
            </a:r>
            <a:endParaRPr lang="en-US" sz="3600"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35807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r>
              <a:rPr lang="en-US" altLang="en-US">
                <a:cs typeface="Arial" charset="0"/>
              </a:rPr>
              <a:t>vc</a:t>
            </a:r>
          </a:p>
        </p:txBody>
      </p:sp>
      <p:sp>
        <p:nvSpPr>
          <p:cNvPr id="21507" name="Text Box 2"/>
          <p:cNvSpPr txBox="1">
            <a:spLocks noChangeArrowheads="1"/>
          </p:cNvSpPr>
          <p:nvPr/>
        </p:nvSpPr>
        <p:spPr bwMode="auto">
          <a:xfrm>
            <a:off x="1727200" y="4876801"/>
            <a:ext cx="1625600" cy="366713"/>
          </a:xfrm>
          <a:prstGeom prst="rect">
            <a:avLst/>
          </a:prstGeom>
          <a:noFill/>
          <a:ln w="9525">
            <a:noFill/>
            <a:miter lim="800000"/>
            <a:headEnd/>
            <a:tailEnd/>
          </a:ln>
          <a:effectLst/>
        </p:spPr>
        <p:txBody>
          <a:bodyPr>
            <a:spAutoFit/>
          </a:bodyPr>
          <a:lstStyle/>
          <a:p>
            <a:pPr eaLnBrk="1" hangingPunct="1">
              <a:spcBef>
                <a:spcPct val="50000"/>
              </a:spcBef>
            </a:pPr>
            <a:endParaRPr lang="vi-VN" altLang="vi-VN"/>
          </a:p>
        </p:txBody>
      </p:sp>
      <p:pic>
        <p:nvPicPr>
          <p:cNvPr id="21513" name="Picture 11" descr="maple_leaf_brown_falling_sm_clr"/>
          <p:cNvPicPr>
            <a:picLocks noChangeAspect="1" noChangeArrowheads="1" noCrop="1"/>
          </p:cNvPicPr>
          <p:nvPr/>
        </p:nvPicPr>
        <p:blipFill>
          <a:blip r:embed="rId6"/>
          <a:srcRect/>
          <a:stretch>
            <a:fillRect/>
          </a:stretch>
        </p:blipFill>
        <p:spPr bwMode="auto">
          <a:xfrm>
            <a:off x="4673601" y="6019800"/>
            <a:ext cx="664633" cy="533400"/>
          </a:xfrm>
          <a:prstGeom prst="rect">
            <a:avLst/>
          </a:prstGeom>
          <a:noFill/>
          <a:ln w="9525">
            <a:noFill/>
            <a:miter lim="800000"/>
            <a:headEnd/>
            <a:tailEnd/>
          </a:ln>
        </p:spPr>
      </p:pic>
      <p:pic>
        <p:nvPicPr>
          <p:cNvPr id="21514" name="Picture 12" descr="maple_leaf_falling_md_clr"/>
          <p:cNvPicPr>
            <a:picLocks noChangeAspect="1" noChangeArrowheads="1" noCrop="1"/>
          </p:cNvPicPr>
          <p:nvPr/>
        </p:nvPicPr>
        <p:blipFill>
          <a:blip r:embed="rId7"/>
          <a:srcRect/>
          <a:stretch>
            <a:fillRect/>
          </a:stretch>
        </p:blipFill>
        <p:spPr bwMode="auto">
          <a:xfrm rot="2711628">
            <a:off x="7085807" y="5614194"/>
            <a:ext cx="573088" cy="927100"/>
          </a:xfrm>
          <a:prstGeom prst="rect">
            <a:avLst/>
          </a:prstGeom>
          <a:noFill/>
          <a:ln w="9525">
            <a:noFill/>
            <a:miter lim="800000"/>
            <a:headEnd/>
            <a:tailEnd/>
          </a:ln>
        </p:spPr>
      </p:pic>
      <p:pic>
        <p:nvPicPr>
          <p:cNvPr id="21515" name="Picture 13" descr="maple_leaf_falling_md_clr"/>
          <p:cNvPicPr>
            <a:picLocks noChangeAspect="1" noChangeArrowheads="1" noCrop="1"/>
          </p:cNvPicPr>
          <p:nvPr/>
        </p:nvPicPr>
        <p:blipFill>
          <a:blip r:embed="rId7"/>
          <a:srcRect/>
          <a:stretch>
            <a:fillRect/>
          </a:stretch>
        </p:blipFill>
        <p:spPr bwMode="auto">
          <a:xfrm>
            <a:off x="0" y="6172200"/>
            <a:ext cx="914400" cy="685800"/>
          </a:xfrm>
          <a:prstGeom prst="rect">
            <a:avLst/>
          </a:prstGeom>
          <a:noFill/>
          <a:ln w="9525">
            <a:noFill/>
            <a:miter lim="800000"/>
            <a:headEnd/>
            <a:tailEnd/>
          </a:ln>
        </p:spPr>
      </p:pic>
      <p:pic>
        <p:nvPicPr>
          <p:cNvPr id="21516" name="Picture 14" descr="maple_leaf_brown_falling_sm_clr"/>
          <p:cNvPicPr>
            <a:picLocks noChangeAspect="1" noChangeArrowheads="1" noCrop="1"/>
          </p:cNvPicPr>
          <p:nvPr/>
        </p:nvPicPr>
        <p:blipFill>
          <a:blip r:embed="rId6"/>
          <a:srcRect/>
          <a:stretch>
            <a:fillRect/>
          </a:stretch>
        </p:blipFill>
        <p:spPr bwMode="auto">
          <a:xfrm rot="-3248690">
            <a:off x="9259888" y="6199188"/>
            <a:ext cx="542925" cy="774700"/>
          </a:xfrm>
          <a:prstGeom prst="rect">
            <a:avLst/>
          </a:prstGeom>
          <a:noFill/>
          <a:ln w="9525">
            <a:noFill/>
            <a:miter lim="800000"/>
            <a:headEnd/>
            <a:tailEnd/>
          </a:ln>
        </p:spPr>
      </p:pic>
      <p:pic>
        <p:nvPicPr>
          <p:cNvPr id="21517" name="Picture 15" descr="maple_leaf_falling_md_clr"/>
          <p:cNvPicPr>
            <a:picLocks noChangeAspect="1" noChangeArrowheads="1" noCrop="1"/>
          </p:cNvPicPr>
          <p:nvPr/>
        </p:nvPicPr>
        <p:blipFill>
          <a:blip r:embed="rId7"/>
          <a:srcRect/>
          <a:stretch>
            <a:fillRect/>
          </a:stretch>
        </p:blipFill>
        <p:spPr bwMode="auto">
          <a:xfrm rot="2711628">
            <a:off x="2717007" y="6107907"/>
            <a:ext cx="573087" cy="927100"/>
          </a:xfrm>
          <a:prstGeom prst="rect">
            <a:avLst/>
          </a:prstGeom>
          <a:noFill/>
          <a:ln w="9525">
            <a:noFill/>
            <a:miter lim="800000"/>
            <a:headEnd/>
            <a:tailEnd/>
          </a:ln>
        </p:spPr>
      </p:pic>
      <p:pic>
        <p:nvPicPr>
          <p:cNvPr id="31760" name="Picture 16" descr="maple_leaf_falling_md_clr"/>
          <p:cNvPicPr>
            <a:picLocks noChangeAspect="1" noChangeArrowheads="1" noCrop="1"/>
          </p:cNvPicPr>
          <p:nvPr/>
        </p:nvPicPr>
        <p:blipFill>
          <a:blip r:embed="rId7"/>
          <a:srcRect/>
          <a:stretch>
            <a:fillRect/>
          </a:stretch>
        </p:blipFill>
        <p:spPr bwMode="auto">
          <a:xfrm rot="2711628">
            <a:off x="740569" y="4263232"/>
            <a:ext cx="754063" cy="1219200"/>
          </a:xfrm>
          <a:prstGeom prst="rect">
            <a:avLst/>
          </a:prstGeom>
          <a:noFill/>
          <a:ln w="9525">
            <a:noFill/>
            <a:miter lim="800000"/>
            <a:headEnd/>
            <a:tailEnd/>
          </a:ln>
        </p:spPr>
      </p:pic>
      <p:pic>
        <p:nvPicPr>
          <p:cNvPr id="31761" name="Picture 17" descr="maple_leaf_brown_falling_sm_clr"/>
          <p:cNvPicPr>
            <a:picLocks noChangeAspect="1" noChangeArrowheads="1" noCrop="1"/>
          </p:cNvPicPr>
          <p:nvPr/>
        </p:nvPicPr>
        <p:blipFill>
          <a:blip r:embed="rId6"/>
          <a:srcRect/>
          <a:stretch>
            <a:fillRect/>
          </a:stretch>
        </p:blipFill>
        <p:spPr bwMode="auto">
          <a:xfrm>
            <a:off x="10646834" y="4419600"/>
            <a:ext cx="1045633" cy="838200"/>
          </a:xfrm>
          <a:prstGeom prst="rect">
            <a:avLst/>
          </a:prstGeom>
          <a:noFill/>
          <a:ln w="9525">
            <a:noFill/>
            <a:miter lim="800000"/>
            <a:headEnd/>
            <a:tailEnd/>
          </a:ln>
        </p:spPr>
      </p:pic>
      <p:sp>
        <p:nvSpPr>
          <p:cNvPr id="31766" name="WordArt 22"/>
          <p:cNvSpPr>
            <a:spLocks noChangeArrowheads="1" noChangeShapeType="1" noTextEdit="1"/>
          </p:cNvSpPr>
          <p:nvPr/>
        </p:nvSpPr>
        <p:spPr bwMode="auto">
          <a:xfrm>
            <a:off x="2404533" y="3605214"/>
            <a:ext cx="7518400" cy="1273175"/>
          </a:xfrm>
          <a:prstGeom prst="rect">
            <a:avLst/>
          </a:prstGeom>
        </p:spPr>
        <p:txBody>
          <a:bodyPr wrap="none" fromWordArt="1">
            <a:prstTxWarp prst="textPlain">
              <a:avLst>
                <a:gd name="adj" fmla="val 50736"/>
              </a:avLst>
            </a:prstTxWarp>
          </a:bodyPr>
          <a:lstStyle/>
          <a:p>
            <a:pPr algn="ctr"/>
            <a:endParaRPr lang="en-US" sz="2800" b="1" i="1" kern="10">
              <a:ln w="9525">
                <a:noFill/>
                <a:round/>
                <a:headEnd/>
                <a:tailEnd/>
              </a:ln>
              <a:solidFill>
                <a:srgbClr val="FF0000"/>
              </a:solidFill>
              <a:latin typeface="Arial Unicode MS"/>
              <a:ea typeface="Arial Unicode MS"/>
              <a:cs typeface="Arial Unicode MS"/>
            </a:endParaRPr>
          </a:p>
        </p:txBody>
      </p:sp>
      <p:pic>
        <p:nvPicPr>
          <p:cNvPr id="31770" name="04 Track 4.wma">
            <a:hlinkClick r:id="" action="ppaction://media"/>
          </p:cNvPr>
          <p:cNvPicPr>
            <a:picLocks noRot="1" noChangeAspect="1" noChangeArrowheads="1"/>
          </p:cNvPicPr>
          <p:nvPr>
            <a:audioFile r:link="rId1"/>
          </p:nvPr>
        </p:nvPicPr>
        <p:blipFill>
          <a:blip r:embed="rId8"/>
          <a:srcRect/>
          <a:stretch>
            <a:fillRect/>
          </a:stretch>
        </p:blipFill>
        <p:spPr bwMode="auto">
          <a:xfrm>
            <a:off x="11480801" y="5638801"/>
            <a:ext cx="325967" cy="244475"/>
          </a:xfrm>
          <a:prstGeom prst="rect">
            <a:avLst/>
          </a:prstGeom>
          <a:noFill/>
          <a:ln w="9525">
            <a:noFill/>
            <a:miter lim="800000"/>
            <a:headEnd/>
            <a:tailEnd/>
          </a:ln>
        </p:spPr>
      </p:pic>
      <p:pic>
        <p:nvPicPr>
          <p:cNvPr id="31771" name="01 India Music.wma">
            <a:hlinkClick r:id="" action="ppaction://media"/>
          </p:cNvPr>
          <p:cNvPicPr>
            <a:picLocks noRot="1" noChangeAspect="1" noChangeArrowheads="1"/>
          </p:cNvPicPr>
          <p:nvPr>
            <a:audioFile r:link="rId2"/>
          </p:nvPr>
        </p:nvPicPr>
        <p:blipFill>
          <a:blip r:embed="rId8"/>
          <a:srcRect/>
          <a:stretch>
            <a:fillRect/>
          </a:stretch>
        </p:blipFill>
        <p:spPr bwMode="auto">
          <a:xfrm>
            <a:off x="11480801" y="6096001"/>
            <a:ext cx="325967" cy="244475"/>
          </a:xfrm>
          <a:prstGeom prst="rect">
            <a:avLst/>
          </a:prstGeom>
          <a:noFill/>
          <a:ln w="9525">
            <a:noFill/>
            <a:miter lim="800000"/>
            <a:headEnd/>
            <a:tailEnd/>
          </a:ln>
        </p:spPr>
      </p:pic>
      <p:sp>
        <p:nvSpPr>
          <p:cNvPr id="27" name="WordArt 4"/>
          <p:cNvSpPr>
            <a:spLocks noChangeArrowheads="1" noChangeShapeType="1" noTextEdit="1"/>
          </p:cNvSpPr>
          <p:nvPr/>
        </p:nvSpPr>
        <p:spPr bwMode="auto">
          <a:xfrm>
            <a:off x="812799" y="1021556"/>
            <a:ext cx="10993967" cy="4038600"/>
          </a:xfrm>
          <a:prstGeom prst="rect">
            <a:avLst/>
          </a:prstGeom>
        </p:spPr>
        <p:txBody>
          <a:bodyPr wrap="none" fromWordArt="1">
            <a:prstTxWarp prst="textWave1">
              <a:avLst>
                <a:gd name="adj1" fmla="val 12500"/>
                <a:gd name="adj2" fmla="val 0"/>
              </a:avLst>
            </a:prstTxWarp>
          </a:bodyPr>
          <a:lstStyle/>
          <a:p>
            <a:pPr algn="ctr"/>
            <a:endParaRPr lang="en-US" sz="3600" b="1" kern="10" dirty="0">
              <a:ln w="9525">
                <a:solidFill>
                  <a:srgbClr val="FF0000"/>
                </a:solidFill>
                <a:round/>
                <a:headEnd/>
                <a:tailEnd/>
              </a:ln>
              <a:solidFill>
                <a:srgbClr val="FF0000"/>
              </a:solidFill>
              <a:effectLst>
                <a:outerShdw sx="102000" sy="102000" algn="ctr" rotWithShape="0">
                  <a:srgbClr val="000000">
                    <a:alpha val="39998"/>
                  </a:srgbClr>
                </a:outerShdw>
              </a:effectLst>
              <a:latin typeface="Times New Roman"/>
              <a:cs typeface="Times New Roman"/>
            </a:endParaRPr>
          </a:p>
        </p:txBody>
      </p:sp>
      <p:grpSp>
        <p:nvGrpSpPr>
          <p:cNvPr id="2" name="Group 51"/>
          <p:cNvGrpSpPr>
            <a:grpSpLocks/>
          </p:cNvGrpSpPr>
          <p:nvPr/>
        </p:nvGrpSpPr>
        <p:grpSpPr bwMode="auto">
          <a:xfrm>
            <a:off x="2180167" y="3516313"/>
            <a:ext cx="3048000" cy="1905000"/>
            <a:chOff x="336" y="-288"/>
            <a:chExt cx="624" cy="576"/>
          </a:xfrm>
        </p:grpSpPr>
        <p:pic>
          <p:nvPicPr>
            <p:cNvPr id="21538" name="Picture 52" descr="DSTARS-P"/>
            <p:cNvPicPr>
              <a:picLocks noChangeAspect="1" noChangeArrowheads="1" noCrop="1"/>
            </p:cNvPicPr>
            <p:nvPr/>
          </p:nvPicPr>
          <p:blipFill>
            <a:blip r:embed="rId9"/>
            <a:srcRect/>
            <a:stretch>
              <a:fillRect/>
            </a:stretch>
          </p:blipFill>
          <p:spPr bwMode="auto">
            <a:xfrm flipH="1">
              <a:off x="690" y="-144"/>
              <a:ext cx="270" cy="221"/>
            </a:xfrm>
            <a:prstGeom prst="rect">
              <a:avLst/>
            </a:prstGeom>
            <a:noFill/>
            <a:ln w="9525">
              <a:noFill/>
              <a:miter lim="800000"/>
              <a:headEnd/>
              <a:tailEnd/>
            </a:ln>
          </p:spPr>
        </p:pic>
        <p:pic>
          <p:nvPicPr>
            <p:cNvPr id="21539" name="Picture 53" descr="DSTARS-P"/>
            <p:cNvPicPr>
              <a:picLocks noChangeAspect="1" noChangeArrowheads="1" noCrop="1"/>
            </p:cNvPicPr>
            <p:nvPr/>
          </p:nvPicPr>
          <p:blipFill>
            <a:blip r:embed="rId9"/>
            <a:srcRect/>
            <a:stretch>
              <a:fillRect/>
            </a:stretch>
          </p:blipFill>
          <p:spPr bwMode="auto">
            <a:xfrm flipH="1">
              <a:off x="596" y="58"/>
              <a:ext cx="270" cy="220"/>
            </a:xfrm>
            <a:prstGeom prst="rect">
              <a:avLst/>
            </a:prstGeom>
            <a:noFill/>
            <a:ln w="9525">
              <a:noFill/>
              <a:miter lim="800000"/>
              <a:headEnd/>
              <a:tailEnd/>
            </a:ln>
          </p:spPr>
        </p:pic>
        <p:pic>
          <p:nvPicPr>
            <p:cNvPr id="21540" name="Picture 54" descr="DSTARS-P"/>
            <p:cNvPicPr>
              <a:picLocks noChangeAspect="1" noChangeArrowheads="1" noCrop="1"/>
            </p:cNvPicPr>
            <p:nvPr/>
          </p:nvPicPr>
          <p:blipFill>
            <a:blip r:embed="rId9"/>
            <a:srcRect/>
            <a:stretch>
              <a:fillRect/>
            </a:stretch>
          </p:blipFill>
          <p:spPr bwMode="auto">
            <a:xfrm flipH="1">
              <a:off x="357" y="67"/>
              <a:ext cx="270" cy="221"/>
            </a:xfrm>
            <a:prstGeom prst="rect">
              <a:avLst/>
            </a:prstGeom>
            <a:noFill/>
            <a:ln w="9525">
              <a:noFill/>
              <a:miter lim="800000"/>
              <a:headEnd/>
              <a:tailEnd/>
            </a:ln>
          </p:spPr>
        </p:pic>
        <p:pic>
          <p:nvPicPr>
            <p:cNvPr id="21541" name="Picture 55" descr="DSTARS-P"/>
            <p:cNvPicPr>
              <a:picLocks noChangeAspect="1" noChangeArrowheads="1" noCrop="1"/>
            </p:cNvPicPr>
            <p:nvPr/>
          </p:nvPicPr>
          <p:blipFill>
            <a:blip r:embed="rId9"/>
            <a:srcRect/>
            <a:stretch>
              <a:fillRect/>
            </a:stretch>
          </p:blipFill>
          <p:spPr bwMode="auto">
            <a:xfrm flipH="1">
              <a:off x="336" y="-192"/>
              <a:ext cx="270" cy="220"/>
            </a:xfrm>
            <a:prstGeom prst="rect">
              <a:avLst/>
            </a:prstGeom>
            <a:noFill/>
            <a:ln w="9525">
              <a:noFill/>
              <a:miter lim="800000"/>
              <a:headEnd/>
              <a:tailEnd/>
            </a:ln>
          </p:spPr>
        </p:pic>
        <p:pic>
          <p:nvPicPr>
            <p:cNvPr id="21542" name="Picture 56" descr="DSTARS-P"/>
            <p:cNvPicPr>
              <a:picLocks noChangeAspect="1" noChangeArrowheads="1" noCrop="1"/>
            </p:cNvPicPr>
            <p:nvPr/>
          </p:nvPicPr>
          <p:blipFill>
            <a:blip r:embed="rId9"/>
            <a:srcRect/>
            <a:stretch>
              <a:fillRect/>
            </a:stretch>
          </p:blipFill>
          <p:spPr bwMode="auto">
            <a:xfrm flipH="1">
              <a:off x="502" y="-288"/>
              <a:ext cx="271" cy="221"/>
            </a:xfrm>
            <a:prstGeom prst="rect">
              <a:avLst/>
            </a:prstGeom>
            <a:noFill/>
            <a:ln w="9525">
              <a:noFill/>
              <a:miter lim="800000"/>
              <a:headEnd/>
              <a:tailEnd/>
            </a:ln>
          </p:spPr>
        </p:pic>
      </p:grpSp>
      <p:grpSp>
        <p:nvGrpSpPr>
          <p:cNvPr id="4" name="Group 51"/>
          <p:cNvGrpSpPr>
            <a:grpSpLocks/>
          </p:cNvGrpSpPr>
          <p:nvPr/>
        </p:nvGrpSpPr>
        <p:grpSpPr bwMode="auto">
          <a:xfrm>
            <a:off x="6870700" y="3605213"/>
            <a:ext cx="3048000" cy="1905000"/>
            <a:chOff x="336" y="-288"/>
            <a:chExt cx="624" cy="576"/>
          </a:xfrm>
        </p:grpSpPr>
        <p:pic>
          <p:nvPicPr>
            <p:cNvPr id="21533" name="Picture 52" descr="DSTARS-P"/>
            <p:cNvPicPr>
              <a:picLocks noChangeAspect="1" noChangeArrowheads="1" noCrop="1"/>
            </p:cNvPicPr>
            <p:nvPr/>
          </p:nvPicPr>
          <p:blipFill>
            <a:blip r:embed="rId9">
              <a:lum bright="-2000"/>
            </a:blip>
            <a:srcRect/>
            <a:stretch>
              <a:fillRect/>
            </a:stretch>
          </p:blipFill>
          <p:spPr bwMode="auto">
            <a:xfrm flipH="1">
              <a:off x="690" y="-144"/>
              <a:ext cx="270" cy="221"/>
            </a:xfrm>
            <a:prstGeom prst="rect">
              <a:avLst/>
            </a:prstGeom>
            <a:noFill/>
            <a:ln w="9525">
              <a:noFill/>
              <a:miter lim="800000"/>
              <a:headEnd/>
              <a:tailEnd/>
            </a:ln>
          </p:spPr>
        </p:pic>
        <p:pic>
          <p:nvPicPr>
            <p:cNvPr id="21534" name="Picture 53" descr="DSTARS-P"/>
            <p:cNvPicPr>
              <a:picLocks noChangeAspect="1" noChangeArrowheads="1" noCrop="1"/>
            </p:cNvPicPr>
            <p:nvPr/>
          </p:nvPicPr>
          <p:blipFill>
            <a:blip r:embed="rId9">
              <a:lum bright="-2000"/>
            </a:blip>
            <a:srcRect/>
            <a:stretch>
              <a:fillRect/>
            </a:stretch>
          </p:blipFill>
          <p:spPr bwMode="auto">
            <a:xfrm flipH="1">
              <a:off x="596" y="58"/>
              <a:ext cx="270" cy="220"/>
            </a:xfrm>
            <a:prstGeom prst="rect">
              <a:avLst/>
            </a:prstGeom>
            <a:noFill/>
            <a:ln w="9525">
              <a:noFill/>
              <a:miter lim="800000"/>
              <a:headEnd/>
              <a:tailEnd/>
            </a:ln>
          </p:spPr>
        </p:pic>
        <p:pic>
          <p:nvPicPr>
            <p:cNvPr id="21535" name="Picture 54" descr="DSTARS-P"/>
            <p:cNvPicPr>
              <a:picLocks noChangeAspect="1" noChangeArrowheads="1" noCrop="1"/>
            </p:cNvPicPr>
            <p:nvPr/>
          </p:nvPicPr>
          <p:blipFill>
            <a:blip r:embed="rId9">
              <a:lum bright="-2000"/>
            </a:blip>
            <a:srcRect/>
            <a:stretch>
              <a:fillRect/>
            </a:stretch>
          </p:blipFill>
          <p:spPr bwMode="auto">
            <a:xfrm flipH="1">
              <a:off x="357" y="67"/>
              <a:ext cx="270" cy="221"/>
            </a:xfrm>
            <a:prstGeom prst="rect">
              <a:avLst/>
            </a:prstGeom>
            <a:noFill/>
            <a:ln w="9525">
              <a:noFill/>
              <a:miter lim="800000"/>
              <a:headEnd/>
              <a:tailEnd/>
            </a:ln>
          </p:spPr>
        </p:pic>
        <p:pic>
          <p:nvPicPr>
            <p:cNvPr id="21536" name="Picture 55" descr="DSTARS-P"/>
            <p:cNvPicPr>
              <a:picLocks noChangeAspect="1" noChangeArrowheads="1" noCrop="1"/>
            </p:cNvPicPr>
            <p:nvPr/>
          </p:nvPicPr>
          <p:blipFill>
            <a:blip r:embed="rId9">
              <a:lum bright="-2000"/>
            </a:blip>
            <a:srcRect/>
            <a:stretch>
              <a:fillRect/>
            </a:stretch>
          </p:blipFill>
          <p:spPr bwMode="auto">
            <a:xfrm flipH="1">
              <a:off x="336" y="-192"/>
              <a:ext cx="270" cy="220"/>
            </a:xfrm>
            <a:prstGeom prst="rect">
              <a:avLst/>
            </a:prstGeom>
            <a:noFill/>
            <a:ln w="9525">
              <a:noFill/>
              <a:miter lim="800000"/>
              <a:headEnd/>
              <a:tailEnd/>
            </a:ln>
          </p:spPr>
        </p:pic>
        <p:pic>
          <p:nvPicPr>
            <p:cNvPr id="21537" name="Picture 56" descr="DSTARS-P"/>
            <p:cNvPicPr>
              <a:picLocks noChangeAspect="1" noChangeArrowheads="1" noCrop="1"/>
            </p:cNvPicPr>
            <p:nvPr/>
          </p:nvPicPr>
          <p:blipFill>
            <a:blip r:embed="rId9">
              <a:lum bright="-2000"/>
            </a:blip>
            <a:srcRect/>
            <a:stretch>
              <a:fillRect/>
            </a:stretch>
          </p:blipFill>
          <p:spPr bwMode="auto">
            <a:xfrm flipH="1">
              <a:off x="502" y="-288"/>
              <a:ext cx="271" cy="221"/>
            </a:xfrm>
            <a:prstGeom prst="rect">
              <a:avLst/>
            </a:prstGeom>
            <a:noFill/>
            <a:ln w="9525">
              <a:noFill/>
              <a:miter lim="800000"/>
              <a:headEnd/>
              <a:tailEnd/>
            </a:ln>
          </p:spPr>
        </p:pic>
      </p:grpSp>
      <p:pic>
        <p:nvPicPr>
          <p:cNvPr id="3" name="dung-1.mp3">
            <a:hlinkClick r:id="" action="ppaction://media"/>
          </p:cNvPr>
          <p:cNvPicPr>
            <a:picLocks noRot="1" noChangeAspect="1"/>
          </p:cNvPicPr>
          <p:nvPr>
            <a:audioFile r:link="rId3"/>
          </p:nvPr>
        </p:nvPicPr>
        <p:blipFill>
          <a:blip r:embed="rId10" cstate="print"/>
          <a:srcRect/>
          <a:stretch>
            <a:fillRect/>
          </a:stretch>
        </p:blipFill>
        <p:spPr bwMode="auto">
          <a:xfrm>
            <a:off x="11258551" y="6384926"/>
            <a:ext cx="649816" cy="487363"/>
          </a:xfrm>
          <a:prstGeom prst="rect">
            <a:avLst/>
          </a:prstGeom>
          <a:noFill/>
          <a:ln w="9525">
            <a:noFill/>
            <a:miter lim="800000"/>
            <a:headEnd/>
            <a:tailEnd/>
          </a:ln>
        </p:spPr>
      </p:pic>
      <p:sp>
        <p:nvSpPr>
          <p:cNvPr id="29" name="Title 1"/>
          <p:cNvSpPr txBox="1">
            <a:spLocks/>
          </p:cNvSpPr>
          <p:nvPr/>
        </p:nvSpPr>
        <p:spPr>
          <a:xfrm>
            <a:off x="879881" y="2138205"/>
            <a:ext cx="10681776" cy="29986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thuộc</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5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008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repeatCount="indefinite" nodeType="afterEffect">
                                  <p:stCondLst>
                                    <p:cond delay="0"/>
                                  </p:stCondLst>
                                  <p:endCondLst>
                                    <p:cond evt="onNext" delay="0">
                                      <p:tgtEl>
                                        <p:sldTgt/>
                                      </p:tgtEl>
                                    </p:cond>
                                  </p:endCondLst>
                                  <p:childTnLst>
                                    <p:set>
                                      <p:cBhvr>
                                        <p:cTn id="6" dur="1" fill="hold">
                                          <p:stCondLst>
                                            <p:cond delay="0"/>
                                          </p:stCondLst>
                                        </p:cTn>
                                        <p:tgtEl>
                                          <p:spTgt spid="31760"/>
                                        </p:tgtEl>
                                        <p:attrNameLst>
                                          <p:attrName>style.visibility</p:attrName>
                                        </p:attrNameLst>
                                      </p:cBhvr>
                                      <p:to>
                                        <p:strVal val="visible"/>
                                      </p:to>
                                    </p:set>
                                    <p:anim calcmode="lin" valueType="num">
                                      <p:cBhvr>
                                        <p:cTn id="7" dur="1000" fill="hold"/>
                                        <p:tgtEl>
                                          <p:spTgt spid="31760"/>
                                        </p:tgtEl>
                                        <p:attrNameLst>
                                          <p:attrName>ppt_w</p:attrName>
                                        </p:attrNameLst>
                                      </p:cBhvr>
                                      <p:tavLst>
                                        <p:tav tm="0">
                                          <p:val>
                                            <p:fltVal val="0"/>
                                          </p:val>
                                        </p:tav>
                                        <p:tav tm="100000">
                                          <p:val>
                                            <p:strVal val="#ppt_w"/>
                                          </p:val>
                                        </p:tav>
                                      </p:tavLst>
                                    </p:anim>
                                    <p:anim calcmode="lin" valueType="num">
                                      <p:cBhvr>
                                        <p:cTn id="8" dur="1000" fill="hold"/>
                                        <p:tgtEl>
                                          <p:spTgt spid="31760"/>
                                        </p:tgtEl>
                                        <p:attrNameLst>
                                          <p:attrName>ppt_h</p:attrName>
                                        </p:attrNameLst>
                                      </p:cBhvr>
                                      <p:tavLst>
                                        <p:tav tm="0">
                                          <p:val>
                                            <p:fltVal val="0"/>
                                          </p:val>
                                        </p:tav>
                                        <p:tav tm="100000">
                                          <p:val>
                                            <p:strVal val="#ppt_h"/>
                                          </p:val>
                                        </p:tav>
                                      </p:tavLst>
                                    </p:anim>
                                    <p:anim calcmode="lin" valueType="num">
                                      <p:cBhvr>
                                        <p:cTn id="9" dur="1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6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repeatCount="indefinite" fill="hold" nodeType="withEffect">
                                  <p:stCondLst>
                                    <p:cond delay="0"/>
                                  </p:stCondLst>
                                  <p:endCondLst>
                                    <p:cond evt="onNext" delay="0">
                                      <p:tgtEl>
                                        <p:sldTgt/>
                                      </p:tgtEl>
                                    </p:cond>
                                  </p:endCondLst>
                                  <p:childTnLst>
                                    <p:set>
                                      <p:cBhvr>
                                        <p:cTn id="12" dur="1" fill="hold">
                                          <p:stCondLst>
                                            <p:cond delay="0"/>
                                          </p:stCondLst>
                                        </p:cTn>
                                        <p:tgtEl>
                                          <p:spTgt spid="31761"/>
                                        </p:tgtEl>
                                        <p:attrNameLst>
                                          <p:attrName>style.visibility</p:attrName>
                                        </p:attrNameLst>
                                      </p:cBhvr>
                                      <p:to>
                                        <p:strVal val="visible"/>
                                      </p:to>
                                    </p:set>
                                    <p:anim calcmode="lin" valueType="num">
                                      <p:cBhvr>
                                        <p:cTn id="13" dur="1000" fill="hold"/>
                                        <p:tgtEl>
                                          <p:spTgt spid="31761"/>
                                        </p:tgtEl>
                                        <p:attrNameLst>
                                          <p:attrName>ppt_w</p:attrName>
                                        </p:attrNameLst>
                                      </p:cBhvr>
                                      <p:tavLst>
                                        <p:tav tm="0">
                                          <p:val>
                                            <p:fltVal val="0"/>
                                          </p:val>
                                        </p:tav>
                                        <p:tav tm="100000">
                                          <p:val>
                                            <p:strVal val="#ppt_w"/>
                                          </p:val>
                                        </p:tav>
                                      </p:tavLst>
                                    </p:anim>
                                    <p:anim calcmode="lin" valueType="num">
                                      <p:cBhvr>
                                        <p:cTn id="14" dur="1000" fill="hold"/>
                                        <p:tgtEl>
                                          <p:spTgt spid="31761"/>
                                        </p:tgtEl>
                                        <p:attrNameLst>
                                          <p:attrName>ppt_h</p:attrName>
                                        </p:attrNameLst>
                                      </p:cBhvr>
                                      <p:tavLst>
                                        <p:tav tm="0">
                                          <p:val>
                                            <p:fltVal val="0"/>
                                          </p:val>
                                        </p:tav>
                                        <p:tav tm="100000">
                                          <p:val>
                                            <p:strVal val="#ppt_h"/>
                                          </p:val>
                                        </p:tav>
                                      </p:tavLst>
                                    </p:anim>
                                    <p:anim calcmode="lin" valueType="num">
                                      <p:cBhvr>
                                        <p:cTn id="15" dur="1000" fill="hold"/>
                                        <p:tgtEl>
                                          <p:spTgt spid="3176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1761"/>
                                        </p:tgtEl>
                                        <p:attrNameLst>
                                          <p:attrName>ppt_y</p:attrName>
                                        </p:attrNameLst>
                                      </p:cBhvr>
                                      <p:tavLst>
                                        <p:tav tm="0" fmla="#ppt_y+(sin(-2*pi*(1-$))*-#ppt_x+cos(-2*pi*(1-$))*(1-#ppt_y))*(1-$)">
                                          <p:val>
                                            <p:fltVal val="0"/>
                                          </p:val>
                                        </p:tav>
                                        <p:tav tm="100000">
                                          <p:val>
                                            <p:fltVal val="1"/>
                                          </p:val>
                                        </p:tav>
                                      </p:tavLst>
                                    </p:anim>
                                  </p:childTnLst>
                                </p:cTn>
                              </p:par>
                              <p:par>
                                <p:cTn id="17" presetID="29" presetClass="entr" presetSubtype="0" fill="hold" grpId="0" nodeType="withEffect" nodePh="1">
                                  <p:stCondLst>
                                    <p:cond delay="0"/>
                                  </p:stCondLst>
                                  <p:endCondLst>
                                    <p:cond evt="begin" delay="0">
                                      <p:tn val="17"/>
                                    </p:cond>
                                  </p:endCondLst>
                                  <p:childTnLst>
                                    <p:set>
                                      <p:cBhvr>
                                        <p:cTn id="18" dur="1" fill="hold">
                                          <p:stCondLst>
                                            <p:cond delay="0"/>
                                          </p:stCondLst>
                                        </p:cTn>
                                        <p:tgtEl>
                                          <p:spTgt spid="31766"/>
                                        </p:tgtEl>
                                        <p:attrNameLst>
                                          <p:attrName>style.visibility</p:attrName>
                                        </p:attrNameLst>
                                      </p:cBhvr>
                                      <p:to>
                                        <p:strVal val="visible"/>
                                      </p:to>
                                    </p:set>
                                    <p:anim calcmode="lin" valueType="num">
                                      <p:cBhvr>
                                        <p:cTn id="19" dur="1000" fill="hold"/>
                                        <p:tgtEl>
                                          <p:spTgt spid="31766"/>
                                        </p:tgtEl>
                                        <p:attrNameLst>
                                          <p:attrName>ppt_x</p:attrName>
                                        </p:attrNameLst>
                                      </p:cBhvr>
                                      <p:tavLst>
                                        <p:tav tm="0">
                                          <p:val>
                                            <p:strVal val="#ppt_x-.2"/>
                                          </p:val>
                                        </p:tav>
                                        <p:tav tm="100000">
                                          <p:val>
                                            <p:strVal val="#ppt_x"/>
                                          </p:val>
                                        </p:tav>
                                      </p:tavLst>
                                    </p:anim>
                                    <p:anim calcmode="lin" valueType="num">
                                      <p:cBhvr>
                                        <p:cTn id="20" dur="1000" fill="hold"/>
                                        <p:tgtEl>
                                          <p:spTgt spid="3176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1766"/>
                                        </p:tgtEl>
                                      </p:cBhvr>
                                    </p:animEffect>
                                  </p:childTnLst>
                                </p:cTn>
                              </p:par>
                              <p:par>
                                <p:cTn id="22" presetID="22" presetClass="emph" presetSubtype="0" repeatCount="indefinite" fill="hold" grpId="1" nodeType="withEffect" nodePh="1">
                                  <p:stCondLst>
                                    <p:cond delay="0"/>
                                  </p:stCondLst>
                                  <p:endCondLst>
                                    <p:cond evt="onNext" delay="0">
                                      <p:tgtEl>
                                        <p:sldTgt/>
                                      </p:tgtEl>
                                    </p:cond>
                                    <p:cond evt="begin" delay="0">
                                      <p:tn val="22"/>
                                    </p:cond>
                                  </p:endCondLst>
                                  <p:childTnLst>
                                    <p:animClr clrSpc="hsl" dir="cw">
                                      <p:cBhvr override="childStyle">
                                        <p:cTn id="23" dur="500" fill="hold"/>
                                        <p:tgtEl>
                                          <p:spTgt spid="31766"/>
                                        </p:tgtEl>
                                        <p:attrNameLst>
                                          <p:attrName>style.color</p:attrName>
                                        </p:attrNameLst>
                                      </p:cBhvr>
                                      <p:by>
                                        <p:hsl h="-7200000" s="0" l="0"/>
                                      </p:by>
                                    </p:animClr>
                                    <p:animClr clrSpc="hsl" dir="cw">
                                      <p:cBhvr>
                                        <p:cTn id="24" dur="500" fill="hold"/>
                                        <p:tgtEl>
                                          <p:spTgt spid="31766"/>
                                        </p:tgtEl>
                                        <p:attrNameLst>
                                          <p:attrName>fillcolor</p:attrName>
                                        </p:attrNameLst>
                                      </p:cBhvr>
                                      <p:by>
                                        <p:hsl h="-7200000" s="0" l="0"/>
                                      </p:by>
                                    </p:animClr>
                                    <p:animClr clrSpc="hsl" dir="cw">
                                      <p:cBhvr>
                                        <p:cTn id="25" dur="500" fill="hold"/>
                                        <p:tgtEl>
                                          <p:spTgt spid="31766"/>
                                        </p:tgtEl>
                                        <p:attrNameLst>
                                          <p:attrName>stroke.color</p:attrName>
                                        </p:attrNameLst>
                                      </p:cBhvr>
                                      <p:by>
                                        <p:hsl h="-7200000" s="0" l="0"/>
                                      </p:by>
                                    </p:animClr>
                                    <p:set>
                                      <p:cBhvr>
                                        <p:cTn id="26" dur="500" fill="hold"/>
                                        <p:tgtEl>
                                          <p:spTgt spid="31766"/>
                                        </p:tgtEl>
                                        <p:attrNameLst>
                                          <p:attrName>fill.type</p:attrName>
                                        </p:attrNameLst>
                                      </p:cBhvr>
                                      <p:to>
                                        <p:strVal val="solid"/>
                                      </p:to>
                                    </p:set>
                                  </p:childTnLst>
                                </p:cTn>
                              </p:par>
                            </p:childTnLst>
                          </p:cTn>
                        </p:par>
                        <p:par>
                          <p:cTn id="27" fill="hold" nodeType="afterGroup">
                            <p:stCondLst>
                              <p:cond delay="1000"/>
                            </p:stCondLst>
                            <p:childTnLst>
                              <p:par>
                                <p:cTn id="28" presetID="1" presetClass="mediacall" presetSubtype="0" fill="hold" nodeType="afterEffect">
                                  <p:stCondLst>
                                    <p:cond delay="0"/>
                                  </p:stCondLst>
                                  <p:childTnLst>
                                    <p:cmd type="call" cmd="playFrom(0.0)">
                                      <p:cBhvr>
                                        <p:cTn id="29" dur="254646" fill="hold"/>
                                        <p:tgtEl>
                                          <p:spTgt spid="31771"/>
                                        </p:tgtEl>
                                      </p:cBhvr>
                                    </p:cmd>
                                  </p:childTnLst>
                                </p:cTn>
                              </p:par>
                            </p:childTnLst>
                          </p:cTn>
                        </p:par>
                      </p:childTnLst>
                    </p:cTn>
                  </p:par>
                  <p:par>
                    <p:cTn id="30" fill="hold" nodeType="clickPar">
                      <p:stCondLst>
                        <p:cond delay="indefinite"/>
                      </p:stCondLst>
                      <p:childTnLst>
                        <p:par>
                          <p:cTn id="31" fill="hold" nodeType="withGroup">
                            <p:stCondLst>
                              <p:cond delay="0"/>
                            </p:stCondLst>
                            <p:childTnLst>
                              <p:par>
                                <p:cTn id="32" presetID="26" presetClass="entr" presetSubtype="0" fill="hold" grpId="0" nodeType="clickEffect" nodePh="1">
                                  <p:stCondLst>
                                    <p:cond delay="0"/>
                                  </p:stCondLst>
                                  <p:endCondLst>
                                    <p:cond evt="begin" delay="0">
                                      <p:tn val="32"/>
                                    </p:cond>
                                  </p:end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2407">
                                          <p:stCondLst>
                                            <p:cond delay="0"/>
                                          </p:stCondLst>
                                        </p:cTn>
                                        <p:tgtEl>
                                          <p:spTgt spid="27"/>
                                        </p:tgtEl>
                                      </p:cBhvr>
                                    </p:animEffect>
                                    <p:anim calcmode="lin" valueType="num">
                                      <p:cBhvr>
                                        <p:cTn id="35" dur="756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6" dur="2756"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7" dur="2756" tmFilter="0, 0; 0.125,0.2665; 0.25,0.4; 0.375,0.465; 0.5,0.5;  0.625,0.535; 0.75,0.6; 0.875,0.7335; 1,1">
                                          <p:stCondLst>
                                            <p:cond delay="2756"/>
                                          </p:stCondLst>
                                        </p:cTn>
                                        <p:tgtEl>
                                          <p:spTgt spid="27"/>
                                        </p:tgtEl>
                                        <p:attrNameLst>
                                          <p:attrName>ppt_y</p:attrName>
                                        </p:attrNameLst>
                                      </p:cBhvr>
                                      <p:tavLst>
                                        <p:tav tm="0" fmla="#ppt_y-sin(pi*$)/9">
                                          <p:val>
                                            <p:fltVal val="0"/>
                                          </p:val>
                                        </p:tav>
                                        <p:tav tm="100000">
                                          <p:val>
                                            <p:fltVal val="1"/>
                                          </p:val>
                                        </p:tav>
                                      </p:tavLst>
                                    </p:anim>
                                    <p:anim calcmode="lin" valueType="num">
                                      <p:cBhvr>
                                        <p:cTn id="38" dur="1378" tmFilter="0, 0; 0.125,0.2665; 0.25,0.4; 0.375,0.465; 0.5,0.5;  0.625,0.535; 0.75,0.6; 0.875,0.7335; 1,1">
                                          <p:stCondLst>
                                            <p:cond delay="5495"/>
                                          </p:stCondLst>
                                        </p:cTn>
                                        <p:tgtEl>
                                          <p:spTgt spid="27"/>
                                        </p:tgtEl>
                                        <p:attrNameLst>
                                          <p:attrName>ppt_y</p:attrName>
                                        </p:attrNameLst>
                                      </p:cBhvr>
                                      <p:tavLst>
                                        <p:tav tm="0" fmla="#ppt_y-sin(pi*$)/27">
                                          <p:val>
                                            <p:fltVal val="0"/>
                                          </p:val>
                                        </p:tav>
                                        <p:tav tm="100000">
                                          <p:val>
                                            <p:fltVal val="1"/>
                                          </p:val>
                                        </p:tav>
                                      </p:tavLst>
                                    </p:anim>
                                    <p:anim calcmode="lin" valueType="num">
                                      <p:cBhvr>
                                        <p:cTn id="39" dur="681" tmFilter="0, 0; 0.125,0.2665; 0.25,0.4; 0.375,0.465; 0.5,0.5;  0.625,0.535; 0.75,0.6; 0.875,0.7335; 1,1">
                                          <p:stCondLst>
                                            <p:cond delay="6872"/>
                                          </p:stCondLst>
                                        </p:cTn>
                                        <p:tgtEl>
                                          <p:spTgt spid="27"/>
                                        </p:tgtEl>
                                        <p:attrNameLst>
                                          <p:attrName>ppt_y</p:attrName>
                                        </p:attrNameLst>
                                      </p:cBhvr>
                                      <p:tavLst>
                                        <p:tav tm="0" fmla="#ppt_y-sin(pi*$)/81">
                                          <p:val>
                                            <p:fltVal val="0"/>
                                          </p:val>
                                        </p:tav>
                                        <p:tav tm="100000">
                                          <p:val>
                                            <p:fltVal val="1"/>
                                          </p:val>
                                        </p:tav>
                                      </p:tavLst>
                                    </p:anim>
                                    <p:animScale>
                                      <p:cBhvr>
                                        <p:cTn id="40" dur="108">
                                          <p:stCondLst>
                                            <p:cond delay="2697"/>
                                          </p:stCondLst>
                                        </p:cTn>
                                        <p:tgtEl>
                                          <p:spTgt spid="27"/>
                                        </p:tgtEl>
                                      </p:cBhvr>
                                      <p:to x="100000" y="60000"/>
                                    </p:animScale>
                                    <p:animScale>
                                      <p:cBhvr>
                                        <p:cTn id="41" dur="689" decel="50000">
                                          <p:stCondLst>
                                            <p:cond delay="2805"/>
                                          </p:stCondLst>
                                        </p:cTn>
                                        <p:tgtEl>
                                          <p:spTgt spid="27"/>
                                        </p:tgtEl>
                                      </p:cBhvr>
                                      <p:to x="100000" y="100000"/>
                                    </p:animScale>
                                    <p:animScale>
                                      <p:cBhvr>
                                        <p:cTn id="42" dur="108">
                                          <p:stCondLst>
                                            <p:cond delay="5445"/>
                                          </p:stCondLst>
                                        </p:cTn>
                                        <p:tgtEl>
                                          <p:spTgt spid="27"/>
                                        </p:tgtEl>
                                      </p:cBhvr>
                                      <p:to x="100000" y="80000"/>
                                    </p:animScale>
                                    <p:animScale>
                                      <p:cBhvr>
                                        <p:cTn id="43" dur="689" decel="50000">
                                          <p:stCondLst>
                                            <p:cond delay="5553"/>
                                          </p:stCondLst>
                                        </p:cTn>
                                        <p:tgtEl>
                                          <p:spTgt spid="27"/>
                                        </p:tgtEl>
                                      </p:cBhvr>
                                      <p:to x="100000" y="100000"/>
                                    </p:animScale>
                                    <p:animScale>
                                      <p:cBhvr>
                                        <p:cTn id="44" dur="108">
                                          <p:stCondLst>
                                            <p:cond delay="6814"/>
                                          </p:stCondLst>
                                        </p:cTn>
                                        <p:tgtEl>
                                          <p:spTgt spid="27"/>
                                        </p:tgtEl>
                                      </p:cBhvr>
                                      <p:to x="100000" y="90000"/>
                                    </p:animScale>
                                    <p:animScale>
                                      <p:cBhvr>
                                        <p:cTn id="45" dur="689" decel="50000">
                                          <p:stCondLst>
                                            <p:cond delay="6922"/>
                                          </p:stCondLst>
                                        </p:cTn>
                                        <p:tgtEl>
                                          <p:spTgt spid="27"/>
                                        </p:tgtEl>
                                      </p:cBhvr>
                                      <p:to x="100000" y="100000"/>
                                    </p:animScale>
                                    <p:animScale>
                                      <p:cBhvr>
                                        <p:cTn id="46" dur="108">
                                          <p:stCondLst>
                                            <p:cond delay="7503"/>
                                          </p:stCondLst>
                                        </p:cTn>
                                        <p:tgtEl>
                                          <p:spTgt spid="27"/>
                                        </p:tgtEl>
                                      </p:cBhvr>
                                      <p:to x="100000" y="95000"/>
                                    </p:animScale>
                                    <p:animScale>
                                      <p:cBhvr>
                                        <p:cTn id="47" dur="689" decel="50000">
                                          <p:stCondLst>
                                            <p:cond delay="7611"/>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31770"/>
                </p:tgtEl>
              </p:cMediaNode>
            </p:audio>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31771"/>
                </p:tgtEl>
              </p:cMediaNode>
            </p:audio>
            <p:audio>
              <p:cMediaNode vol="80000">
                <p:cTn id="50" fill="hold" display="0">
                  <p:stCondLst>
                    <p:cond delay="indefinite"/>
                  </p:stCondLst>
                  <p:endCondLst>
                    <p:cond evt="onStopAudio" delay="0">
                      <p:tgtEl>
                        <p:sldTgt/>
                      </p:tgtEl>
                    </p:cond>
                  </p:endCondLst>
                </p:cTn>
                <p:tgtEl>
                  <p:spTgt spid="3"/>
                </p:tgtEl>
              </p:cMediaNode>
            </p:audio>
            <p:seq concurrent="1" nextAc="seek">
              <p:cTn id="51" restart="whenNotActive" fill="hold" evtFilter="cancelBubble" nodeType="interactiveSeq">
                <p:stCondLst>
                  <p:cond evt="onClick" delay="0">
                    <p:tgtEl>
                      <p:spTgt spid="27"/>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mediacall" presetSubtype="0" fill="hold" nodeType="withEffect">
                                  <p:stCondLst>
                                    <p:cond delay="0"/>
                                  </p:stCondLst>
                                  <p:childTnLst>
                                    <p:cmd type="call" cmd="playFrom(0.0)">
                                      <p:cBhvr>
                                        <p:cTn id="55" dur="1" fill="hold"/>
                                        <p:tgtEl>
                                          <p:spTgt spid="3"/>
                                        </p:tgtEl>
                                      </p:cBhvr>
                                    </p:cmd>
                                  </p:childTnLst>
                                </p:cTn>
                              </p:par>
                            </p:childTnLst>
                          </p:cTn>
                        </p:par>
                      </p:childTnLst>
                    </p:cTn>
                  </p:par>
                </p:childTnLst>
              </p:cTn>
              <p:nextCondLst>
                <p:cond evt="onClick" delay="0">
                  <p:tgtEl>
                    <p:spTgt spid="27"/>
                  </p:tgtEl>
                </p:cond>
              </p:nextCondLst>
            </p:seq>
          </p:childTnLst>
        </p:cTn>
      </p:par>
    </p:tnLst>
    <p:bldLst>
      <p:bldP spid="31766" grpId="0" animBg="1"/>
      <p:bldP spid="31766" grpId="1"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0" y="723900"/>
            <a:ext cx="12253255" cy="5905500"/>
          </a:xfrm>
        </p:spPr>
        <p:txBody>
          <a:bodyPr>
            <a:noAutofit/>
          </a:bodyPr>
          <a:lstStyle/>
          <a:p>
            <a:pPr algn="just" eaLnBrk="1" hangingPunct="1">
              <a:buFontTx/>
              <a:buNone/>
            </a:pPr>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sinh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phương</a:t>
            </a:r>
            <a:r>
              <a:rPr lang="en-US" sz="2800" b="1" dirty="0" smtClean="0">
                <a:solidFill>
                  <a:srgbClr val="FF0000"/>
                </a:solidFill>
                <a:latin typeface="Times New Roman" pitchFamily="18" charset="0"/>
                <a:cs typeface="Times New Roman" pitchFamily="18" charset="0"/>
              </a:rPr>
              <a:t> Nam” </a:t>
            </a:r>
            <a:r>
              <a:rPr lang="en-US" sz="2800" b="1" dirty="0" err="1" smtClean="0">
                <a:solidFill>
                  <a:srgbClr val="FF0000"/>
                </a:solidFill>
                <a:latin typeface="Times New Roman" pitchFamily="18" charset="0"/>
                <a:cs typeface="Times New Roman" pitchFamily="18" charset="0"/>
              </a:rPr>
              <a:t>trang</a:t>
            </a:r>
            <a:r>
              <a:rPr lang="en-US" sz="2800" b="1" dirty="0" smtClean="0">
                <a:solidFill>
                  <a:srgbClr val="FF0000"/>
                </a:solidFill>
                <a:latin typeface="Times New Roman" pitchFamily="18" charset="0"/>
                <a:cs typeface="Times New Roman" pitchFamily="18" charset="0"/>
              </a:rPr>
              <a:t> 94-95. </a:t>
            </a:r>
            <a:r>
              <a:rPr lang="en-US" sz="2800" b="1" dirty="0" err="1" smtClean="0">
                <a:solidFill>
                  <a:srgbClr val="FF0000"/>
                </a:solidFill>
                <a:latin typeface="Times New Roman" pitchFamily="18" charset="0"/>
                <a:cs typeface="Times New Roman" pitchFamily="18" charset="0"/>
              </a:rPr>
              <a:t>Trả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hỏi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sau</a:t>
            </a:r>
            <a:r>
              <a:rPr lang="en-US" sz="2800" b="1" dirty="0" smtClean="0">
                <a:solidFill>
                  <a:srgbClr val="FF0000"/>
                </a:solidFill>
                <a:latin typeface="Times New Roman" pitchFamily="18" charset="0"/>
                <a:cs typeface="Times New Roman" pitchFamily="18" charset="0"/>
              </a:rPr>
              <a:t>:</a:t>
            </a:r>
          </a:p>
          <a:p>
            <a:pPr algn="just" eaLnBrk="1" hangingPunct="1">
              <a:buFontTx/>
              <a:buNone/>
            </a:pPr>
            <a:r>
              <a:rPr lang="en-US" sz="2800" b="1" dirty="0" smtClean="0">
                <a:latin typeface="Times New Roman" pitchFamily="18" charset="0"/>
                <a:cs typeface="Times New Roman" pitchFamily="18" charset="0"/>
              </a:rPr>
              <a:t>	</a:t>
            </a:r>
            <a:r>
              <a:rPr lang="en-US" sz="2800" b="1" dirty="0" smtClean="0">
                <a:solidFill>
                  <a:srgbClr val="000099"/>
                </a:solidFill>
                <a:latin typeface="Times New Roman" pitchFamily="18" charset="0"/>
                <a:cs typeface="Times New Roman" pitchFamily="18" charset="0"/>
              </a:rPr>
              <a:t>1. </a:t>
            </a:r>
            <a:r>
              <a:rPr lang="en-US" sz="2800" b="1" dirty="0" err="1" smtClean="0">
                <a:solidFill>
                  <a:srgbClr val="000099"/>
                </a:solidFill>
                <a:latin typeface="Times New Roman" pitchFamily="18" charset="0"/>
                <a:cs typeface="Times New Roman" pitchFamily="18" charset="0"/>
              </a:rPr>
              <a:t>Uyên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và</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đâu</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vào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dịp</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nào</a:t>
            </a:r>
            <a:r>
              <a:rPr lang="en-US" sz="2800" b="1" dirty="0" smtClean="0">
                <a:solidFill>
                  <a:srgbClr val="000099"/>
                </a:solidFill>
                <a:latin typeface="Times New Roman" pitchFamily="18" charset="0"/>
                <a:cs typeface="Times New Roman" pitchFamily="18" charset="0"/>
              </a:rPr>
              <a:t> ?</a:t>
            </a:r>
          </a:p>
          <a:p>
            <a:pPr algn="just" eaLnBrk="1" hangingPunct="1">
              <a:buFontTx/>
              <a:buNone/>
            </a:pPr>
            <a:r>
              <a:rPr lang="en-US" sz="2800" b="1" dirty="0" smtClean="0">
                <a:solidFill>
                  <a:srgbClr val="000099"/>
                </a:solidFill>
                <a:latin typeface="Times New Roman" pitchFamily="18" charset="0"/>
                <a:cs typeface="Times New Roman" pitchFamily="18" charset="0"/>
              </a:rPr>
              <a:t>	2. </a:t>
            </a:r>
            <a:r>
              <a:rPr lang="en-US" sz="2800" b="1" dirty="0" err="1" smtClean="0">
                <a:solidFill>
                  <a:srgbClr val="000099"/>
                </a:solidFill>
                <a:latin typeface="Times New Roman" pitchFamily="18" charset="0"/>
                <a:cs typeface="Times New Roman" pitchFamily="18" charset="0"/>
              </a:rPr>
              <a:t>Nghe</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đọc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thư</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Vân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ước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mong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điều</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gì</a:t>
            </a:r>
            <a:r>
              <a:rPr lang="en-US" sz="2800" b="1" dirty="0" smtClean="0">
                <a:solidFill>
                  <a:srgbClr val="000099"/>
                </a:solidFill>
                <a:latin typeface="Times New Roman" pitchFamily="18" charset="0"/>
                <a:cs typeface="Times New Roman" pitchFamily="18" charset="0"/>
              </a:rPr>
              <a:t>  ?</a:t>
            </a:r>
          </a:p>
          <a:p>
            <a:pPr algn="just" eaLnBrk="1" hangingPunct="1">
              <a:buFontTx/>
              <a:buNone/>
            </a:pPr>
            <a:r>
              <a:rPr lang="vi-VN" sz="2800" b="1" dirty="0" smtClean="0">
                <a:solidFill>
                  <a:srgbClr val="000099"/>
                </a:solidFill>
                <a:latin typeface="Times New Roman" pitchFamily="18" charset="0"/>
                <a:cs typeface="Times New Roman" pitchFamily="18" charset="0"/>
              </a:rPr>
              <a:t>	3. </a:t>
            </a:r>
            <a:r>
              <a:rPr lang="en-US" sz="2800" b="1" dirty="0" err="1" smtClean="0">
                <a:solidFill>
                  <a:srgbClr val="000099"/>
                </a:solidFill>
                <a:latin typeface="Times New Roman" pitchFamily="18" charset="0"/>
                <a:cs typeface="Times New Roman" pitchFamily="18" charset="0"/>
              </a:rPr>
              <a:t>Phương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nghĩ</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ra</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sáng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kiến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gì</a:t>
            </a:r>
            <a:r>
              <a:rPr lang="vi-VN" sz="2800" b="1" dirty="0" smtClean="0">
                <a:solidFill>
                  <a:srgbClr val="000099"/>
                </a:solidFill>
                <a:latin typeface="Times New Roman" pitchFamily="18" charset="0"/>
                <a:cs typeface="Times New Roman" pitchFamily="18" charset="0"/>
              </a:rPr>
              <a:t>?</a:t>
            </a:r>
          </a:p>
          <a:p>
            <a:pPr algn="just" eaLnBrk="1" hangingPunct="1">
              <a:buFontTx/>
              <a:buNone/>
            </a:pPr>
            <a:r>
              <a:rPr lang="en-US" sz="2800" b="1" smtClean="0">
                <a:solidFill>
                  <a:srgbClr val="000099"/>
                </a:solidFill>
                <a:latin typeface="Times New Roman" pitchFamily="18" charset="0"/>
                <a:cs typeface="Times New Roman" pitchFamily="18" charset="0"/>
              </a:rPr>
              <a:t>  </a:t>
            </a:r>
            <a:r>
              <a:rPr lang="vi-VN" sz="2800" b="1" smtClean="0">
                <a:solidFill>
                  <a:srgbClr val="000099"/>
                </a:solidFill>
                <a:latin typeface="Times New Roman" pitchFamily="18" charset="0"/>
                <a:cs typeface="Times New Roman" pitchFamily="18" charset="0"/>
              </a:rPr>
              <a:t>4.</a:t>
            </a:r>
            <a:r>
              <a:rPr lang="en-US" sz="2800" b="1" dirty="0" err="1" smtClean="0">
                <a:solidFill>
                  <a:srgbClr val="000099"/>
                </a:solidFill>
                <a:latin typeface="Times New Roman" pitchFamily="18" charset="0"/>
                <a:cs typeface="Times New Roman" pitchFamily="18" charset="0"/>
              </a:rPr>
              <a:t>Vì</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sao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chọn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cành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mai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làm</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quà</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Tết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Vân</a:t>
            </a:r>
            <a:r>
              <a:rPr lang="en-US" sz="2800" b="1" dirty="0" smtClean="0">
                <a:solidFill>
                  <a:srgbClr val="000099"/>
                </a:solidFill>
                <a:latin typeface="Times New Roman" pitchFamily="18" charset="0"/>
                <a:cs typeface="Times New Roman" pitchFamily="18" charset="0"/>
              </a:rPr>
              <a:t> ?</a:t>
            </a:r>
          </a:p>
          <a:p>
            <a:pPr algn="just" eaLnBrk="1" hangingPunct="1">
              <a:buFontTx/>
              <a:buNone/>
            </a:pPr>
            <a:r>
              <a:rPr lang="en-US" sz="2800" b="1" dirty="0" smtClean="0">
                <a:solidFill>
                  <a:srgbClr val="000099"/>
                </a:solidFill>
                <a:latin typeface="Times New Roman" pitchFamily="18" charset="0"/>
                <a:cs typeface="Times New Roman" pitchFamily="18" charset="0"/>
              </a:rPr>
              <a:t>  5. </a:t>
            </a:r>
            <a:r>
              <a:rPr lang="vi-VN" sz="2800" b="1" dirty="0" smtClean="0">
                <a:solidFill>
                  <a:srgbClr val="000099"/>
                </a:solidFill>
                <a:latin typeface="Times New Roman" pitchFamily="18" charset="0"/>
                <a:cs typeface="Times New Roman" pitchFamily="18" charset="0"/>
              </a:rPr>
              <a:t> Chọn </a:t>
            </a:r>
            <a:r>
              <a:rPr lang="en-US" sz="2800" b="1" dirty="0" err="1" smtClean="0">
                <a:solidFill>
                  <a:srgbClr val="000099"/>
                </a:solidFill>
                <a:latin typeface="Times New Roman" pitchFamily="18" charset="0"/>
                <a:cs typeface="Times New Roman" pitchFamily="18" charset="0"/>
              </a:rPr>
              <a:t>thêm</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một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tên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khác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cho</a:t>
            </a:r>
            <a:r>
              <a:rPr lang="en-US" sz="2800" b="1" dirty="0" smtClean="0">
                <a:solidFill>
                  <a:srgbClr val="000099"/>
                </a:solidFill>
                <a:latin typeface="Times New Roman" pitchFamily="18" charset="0"/>
                <a:cs typeface="Times New Roman" pitchFamily="18" charset="0"/>
              </a:rPr>
              <a:t> </a:t>
            </a:r>
            <a:r>
              <a:rPr lang="vi-VN" sz="2800" b="1" dirty="0" smtClean="0">
                <a:solidFill>
                  <a:srgbClr val="000099"/>
                </a:solidFill>
                <a:latin typeface="Times New Roman" pitchFamily="18" charset="0"/>
                <a:cs typeface="Times New Roman" pitchFamily="18" charset="0"/>
              </a:rPr>
              <a:t>truyện ?</a:t>
            </a:r>
          </a:p>
          <a:p>
            <a:pPr eaLnBrk="1" hangingPunct="1">
              <a:buFontTx/>
              <a:buNone/>
            </a:pPr>
            <a:r>
              <a:rPr lang="vi-VN" sz="2800" b="1" dirty="0" smtClean="0">
                <a:solidFill>
                  <a:srgbClr val="000099"/>
                </a:solidFill>
                <a:latin typeface="Times New Roman" pitchFamily="18" charset="0"/>
                <a:cs typeface="Times New Roman" pitchFamily="18" charset="0"/>
              </a:rPr>
              <a:t>	 a. </a:t>
            </a:r>
            <a:r>
              <a:rPr lang="en-US" sz="2800" b="1" dirty="0" err="1" smtClean="0">
                <a:solidFill>
                  <a:srgbClr val="000099"/>
                </a:solidFill>
                <a:latin typeface="Times New Roman" pitchFamily="18" charset="0"/>
                <a:cs typeface="Times New Roman" pitchFamily="18" charset="0"/>
              </a:rPr>
              <a:t>Câu</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chuyện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cuối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năm</a:t>
            </a:r>
            <a:r>
              <a:rPr lang="vi-VN" sz="2800" b="1" dirty="0" smtClean="0">
                <a:solidFill>
                  <a:srgbClr val="000099"/>
                </a:solidFill>
                <a:latin typeface="Times New Roman" pitchFamily="18" charset="0"/>
                <a:cs typeface="Times New Roman" pitchFamily="18" charset="0"/>
              </a:rPr>
              <a:t>.</a:t>
            </a:r>
          </a:p>
          <a:p>
            <a:pPr eaLnBrk="1" hangingPunct="1">
              <a:buFontTx/>
              <a:buNone/>
            </a:pPr>
            <a:r>
              <a:rPr lang="vi-VN" sz="2800" b="1" dirty="0" smtClean="0">
                <a:solidFill>
                  <a:srgbClr val="000099"/>
                </a:solidFill>
                <a:latin typeface="Times New Roman" pitchFamily="18" charset="0"/>
                <a:cs typeface="Times New Roman" pitchFamily="18" charset="0"/>
              </a:rPr>
              <a:t>    b. </a:t>
            </a:r>
            <a:r>
              <a:rPr lang="en-US" sz="2800" b="1" dirty="0" err="1" smtClean="0">
                <a:solidFill>
                  <a:srgbClr val="000099"/>
                </a:solidFill>
                <a:latin typeface="Times New Roman" pitchFamily="18" charset="0"/>
                <a:cs typeface="Times New Roman" pitchFamily="18" charset="0"/>
              </a:rPr>
              <a:t>Tình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a:t>
            </a:r>
            <a:endParaRPr lang="vi-VN" sz="2800" b="1" dirty="0" smtClean="0">
              <a:solidFill>
                <a:srgbClr val="000099"/>
              </a:solidFill>
              <a:latin typeface="Times New Roman" pitchFamily="18" charset="0"/>
              <a:cs typeface="Times New Roman" pitchFamily="18" charset="0"/>
            </a:endParaRPr>
          </a:p>
          <a:p>
            <a:pPr eaLnBrk="1" hangingPunct="1">
              <a:buFontTx/>
              <a:buNone/>
            </a:pPr>
            <a:r>
              <a:rPr lang="vi-VN" sz="2800" b="1" dirty="0" smtClean="0">
                <a:solidFill>
                  <a:srgbClr val="000099"/>
                </a:solidFill>
                <a:latin typeface="Times New Roman" pitchFamily="18" charset="0"/>
                <a:cs typeface="Times New Roman" pitchFamily="18" charset="0"/>
              </a:rPr>
              <a:t>    c. </a:t>
            </a:r>
            <a:r>
              <a:rPr lang="en-US" sz="2800" b="1" dirty="0" err="1" smtClean="0">
                <a:solidFill>
                  <a:srgbClr val="000099"/>
                </a:solidFill>
                <a:latin typeface="Times New Roman" pitchFamily="18" charset="0"/>
                <a:cs typeface="Times New Roman" pitchFamily="18" charset="0"/>
              </a:rPr>
              <a:t>Cành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mai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Tết</a:t>
            </a:r>
            <a:r>
              <a:rPr lang="en-US" sz="2800" b="1" dirty="0" smtClean="0">
                <a:solidFill>
                  <a:srgbClr val="000099"/>
                </a:solidFill>
                <a:latin typeface="Times New Roman" pitchFamily="18" charset="0"/>
                <a:cs typeface="Times New Roman" pitchFamily="18" charset="0"/>
              </a:rPr>
              <a:t>.</a:t>
            </a:r>
            <a:endParaRPr lang="vi-VN" sz="2800" b="1" dirty="0" smtClean="0">
              <a:solidFill>
                <a:srgbClr val="000099"/>
              </a:solidFill>
              <a:latin typeface="Times New Roman" pitchFamily="18" charset="0"/>
              <a:cs typeface="Times New Roman" pitchFamily="18" charset="0"/>
            </a:endParaRPr>
          </a:p>
        </p:txBody>
      </p:sp>
      <p:sp>
        <p:nvSpPr>
          <p:cNvPr id="5" name="Oval 4"/>
          <p:cNvSpPr>
            <a:spLocks noChangeArrowheads="1"/>
          </p:cNvSpPr>
          <p:nvPr/>
        </p:nvSpPr>
        <p:spPr bwMode="auto">
          <a:xfrm>
            <a:off x="336551" y="227012"/>
            <a:ext cx="814917" cy="611188"/>
          </a:xfrm>
          <a:prstGeom prst="ellipse">
            <a:avLst/>
          </a:prstGeom>
          <a:solidFill>
            <a:schemeClr val="accent1"/>
          </a:solidFill>
          <a:ln w="9525">
            <a:solidFill>
              <a:schemeClr val="tx1"/>
            </a:solidFill>
            <a:round/>
            <a:headEnd/>
            <a:tailEnd/>
          </a:ln>
        </p:spPr>
        <p:txBody>
          <a:bodyPr wrap="none" anchor="ctr"/>
          <a:lstStyle/>
          <a:p>
            <a:endParaRPr lang="en-US" sz="3200"/>
          </a:p>
        </p:txBody>
      </p:sp>
      <p:sp>
        <p:nvSpPr>
          <p:cNvPr id="6" name="WordArt 5"/>
          <p:cNvSpPr>
            <a:spLocks noChangeArrowheads="1" noChangeShapeType="1" noTextEdit="1"/>
          </p:cNvSpPr>
          <p:nvPr/>
        </p:nvSpPr>
        <p:spPr bwMode="auto">
          <a:xfrm>
            <a:off x="626533" y="330200"/>
            <a:ext cx="287867" cy="431800"/>
          </a:xfrm>
          <a:prstGeom prst="rect">
            <a:avLst/>
          </a:prstGeom>
        </p:spPr>
        <p:txBody>
          <a:bodyPr wrap="none" fromWordArt="1">
            <a:prstTxWarp prst="textPlain">
              <a:avLst>
                <a:gd name="adj" fmla="val 50000"/>
              </a:avLst>
            </a:prstTxWarp>
          </a:bodyPr>
          <a:lstStyle/>
          <a:p>
            <a:pPr algn="ctr"/>
            <a:r>
              <a:rPr lang="en-US" sz="3200" kern="10" dirty="0" smtClean="0">
                <a:ln w="9525">
                  <a:solidFill>
                    <a:srgbClr val="000000"/>
                  </a:solidFill>
                  <a:round/>
                  <a:headEnd/>
                  <a:tailEnd/>
                </a:ln>
                <a:solidFill>
                  <a:srgbClr val="FFFFFF"/>
                </a:solidFill>
                <a:latin typeface="Arial Black"/>
              </a:rPr>
              <a:t>1</a:t>
            </a:r>
            <a:endParaRPr lang="en-US" sz="3200" kern="10" dirty="0">
              <a:ln w="9525">
                <a:solidFill>
                  <a:srgbClr val="000000"/>
                </a:solidFill>
                <a:round/>
                <a:headEnd/>
                <a:tailEnd/>
              </a:ln>
              <a:solidFill>
                <a:srgbClr val="FFFFFF"/>
              </a:solidFill>
              <a:latin typeface="Arial Black"/>
            </a:endParaRPr>
          </a:p>
        </p:txBody>
      </p:sp>
      <p:sp>
        <p:nvSpPr>
          <p:cNvPr id="7" name="Rectangle 6"/>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889360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idx="1"/>
          </p:nvPr>
        </p:nvSpPr>
        <p:spPr>
          <a:xfrm>
            <a:off x="304800" y="990600"/>
            <a:ext cx="11582400" cy="6858000"/>
          </a:xfrm>
        </p:spPr>
        <p:txBody>
          <a:bodyPr>
            <a:noAutofit/>
          </a:bodyPr>
          <a:lstStyle/>
          <a:p>
            <a:pPr algn="just" eaLnBrk="1" hangingPunct="1">
              <a:buFontTx/>
              <a:buNone/>
            </a:pPr>
            <a:r>
              <a:rPr lang="en-US" sz="2800" b="1" dirty="0" smtClean="0">
                <a:latin typeface="Times New Roman" pitchFamily="18" charset="0"/>
                <a:cs typeface="Times New Roman" pitchFamily="18" charset="0"/>
              </a:rPr>
              <a:t>	</a:t>
            </a:r>
            <a:r>
              <a:rPr lang="en-US" sz="2800" b="1" dirty="0" smtClean="0">
                <a:solidFill>
                  <a:srgbClr val="000099"/>
                </a:solidFill>
                <a:latin typeface="Times New Roman" pitchFamily="18" charset="0"/>
                <a:cs typeface="Times New Roman" pitchFamily="18" charset="0"/>
              </a:rPr>
              <a:t>1. </a:t>
            </a:r>
            <a:r>
              <a:rPr lang="en-US" sz="2800" b="1" dirty="0" err="1" smtClean="0">
                <a:solidFill>
                  <a:srgbClr val="000099"/>
                </a:solidFill>
                <a:latin typeface="Times New Roman" pitchFamily="18" charset="0"/>
                <a:cs typeface="Times New Roman" pitchFamily="18" charset="0"/>
              </a:rPr>
              <a:t>Uyên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và</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chợ</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hoa</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vào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ngày</a:t>
            </a:r>
            <a:r>
              <a:rPr lang="en-US" sz="2800" b="1" dirty="0" smtClean="0">
                <a:solidFill>
                  <a:srgbClr val="000099"/>
                </a:solidFill>
                <a:latin typeface="Times New Roman" pitchFamily="18" charset="0"/>
                <a:cs typeface="Times New Roman" pitchFamily="18" charset="0"/>
              </a:rPr>
              <a:t> 28 </a:t>
            </a:r>
            <a:r>
              <a:rPr lang="en-US" sz="2800" b="1" dirty="0" err="1" smtClean="0">
                <a:solidFill>
                  <a:srgbClr val="000099"/>
                </a:solidFill>
                <a:latin typeface="Times New Roman" pitchFamily="18" charset="0"/>
                <a:cs typeface="Times New Roman" pitchFamily="18" charset="0"/>
              </a:rPr>
              <a:t>Tết</a:t>
            </a:r>
            <a:r>
              <a:rPr lang="en-US" sz="2800" b="1" dirty="0" smtClean="0">
                <a:solidFill>
                  <a:srgbClr val="000099"/>
                </a:solidFill>
                <a:latin typeface="Times New Roman" pitchFamily="18" charset="0"/>
                <a:cs typeface="Times New Roman" pitchFamily="18" charset="0"/>
              </a:rPr>
              <a:t>.</a:t>
            </a:r>
          </a:p>
          <a:p>
            <a:pPr algn="just" eaLnBrk="1" hangingPunct="1">
              <a:buFontTx/>
              <a:buNone/>
            </a:pPr>
            <a:r>
              <a:rPr lang="en-US" sz="2800" b="1" dirty="0" smtClean="0">
                <a:solidFill>
                  <a:srgbClr val="000099"/>
                </a:solidFill>
                <a:latin typeface="Times New Roman" pitchFamily="18" charset="0"/>
                <a:cs typeface="Times New Roman" pitchFamily="18" charset="0"/>
              </a:rPr>
              <a:t>	2. </a:t>
            </a:r>
            <a:r>
              <a:rPr lang="en-US" sz="2800" b="1" dirty="0" err="1" smtClean="0">
                <a:solidFill>
                  <a:srgbClr val="000099"/>
                </a:solidFill>
                <a:latin typeface="Times New Roman" pitchFamily="18" charset="0"/>
                <a:cs typeface="Times New Roman" pitchFamily="18" charset="0"/>
              </a:rPr>
              <a:t>Nghe</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đọc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thư</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Vân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ước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mong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gửi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Vân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được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ít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nắng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phương</a:t>
            </a:r>
            <a:r>
              <a:rPr lang="en-US" sz="2800" b="1" dirty="0" smtClean="0">
                <a:solidFill>
                  <a:srgbClr val="000099"/>
                </a:solidFill>
                <a:latin typeface="Times New Roman" pitchFamily="18" charset="0"/>
                <a:cs typeface="Times New Roman" pitchFamily="18" charset="0"/>
              </a:rPr>
              <a:t> Nam.</a:t>
            </a:r>
          </a:p>
          <a:p>
            <a:pPr algn="just" eaLnBrk="1" hangingPunct="1">
              <a:buFontTx/>
              <a:buNone/>
            </a:pPr>
            <a:r>
              <a:rPr lang="vi-VN" sz="2800" b="1" dirty="0" smtClean="0">
                <a:solidFill>
                  <a:srgbClr val="000099"/>
                </a:solidFill>
                <a:latin typeface="Times New Roman" pitchFamily="18" charset="0"/>
                <a:cs typeface="Times New Roman" pitchFamily="18" charset="0"/>
              </a:rPr>
              <a:t>	3. </a:t>
            </a:r>
            <a:r>
              <a:rPr lang="en-US" sz="2800" b="1" dirty="0" err="1" smtClean="0">
                <a:solidFill>
                  <a:srgbClr val="000099"/>
                </a:solidFill>
                <a:latin typeface="Times New Roman" pitchFamily="18" charset="0"/>
                <a:cs typeface="Times New Roman" pitchFamily="18" charset="0"/>
              </a:rPr>
              <a:t>Phương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nghĩ</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ra</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sáng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kiến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gửi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tặng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Vân</a:t>
            </a:r>
            <a:r>
              <a:rPr lang="en-US" sz="2800" b="1" dirty="0" smtClean="0">
                <a:solidFill>
                  <a:srgbClr val="000099"/>
                </a:solidFill>
                <a:latin typeface="Times New Roman" pitchFamily="18" charset="0"/>
                <a:cs typeface="Times New Roman" pitchFamily="18" charset="0"/>
              </a:rPr>
              <a:t> ở </a:t>
            </a:r>
            <a:r>
              <a:rPr lang="en-US" sz="2800" b="1" dirty="0" err="1" smtClean="0">
                <a:solidFill>
                  <a:srgbClr val="000099"/>
                </a:solidFill>
                <a:latin typeface="Times New Roman" pitchFamily="18" charset="0"/>
                <a:cs typeface="Times New Roman" pitchFamily="18" charset="0"/>
              </a:rPr>
              <a:t>ngoài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Bắc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một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cành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mai</a:t>
            </a:r>
            <a:r>
              <a:rPr lang="en-US" sz="2800" b="1" dirty="0" smtClean="0">
                <a:solidFill>
                  <a:srgbClr val="000099"/>
                </a:solidFill>
                <a:latin typeface="Times New Roman" pitchFamily="18" charset="0"/>
                <a:cs typeface="Times New Roman" pitchFamily="18" charset="0"/>
              </a:rPr>
              <a:t>. </a:t>
            </a:r>
          </a:p>
          <a:p>
            <a:pPr algn="just" eaLnBrk="1" hangingPunct="1">
              <a:buFontTx/>
              <a:buNone/>
            </a:pPr>
            <a:r>
              <a:rPr lang="vi-VN" sz="2800" b="1" dirty="0" smtClean="0">
                <a:solidFill>
                  <a:srgbClr val="000099"/>
                </a:solidFill>
                <a:latin typeface="Times New Roman" pitchFamily="18" charset="0"/>
                <a:cs typeface="Times New Roman" pitchFamily="18" charset="0"/>
              </a:rPr>
              <a:t>4.</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chọn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cành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mai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làm</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quà</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Tết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Vân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vì</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cành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mai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chở</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nắng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phương</a:t>
            </a:r>
            <a:r>
              <a:rPr lang="en-US" sz="2800" b="1" dirty="0" smtClean="0">
                <a:solidFill>
                  <a:srgbClr val="000099"/>
                </a:solidFill>
                <a:latin typeface="Times New Roman" pitchFamily="18" charset="0"/>
                <a:cs typeface="Times New Roman" pitchFamily="18" charset="0"/>
              </a:rPr>
              <a:t> Nam </a:t>
            </a:r>
            <a:r>
              <a:rPr lang="en-US" sz="2800" b="1" dirty="0" err="1" smtClean="0">
                <a:solidFill>
                  <a:srgbClr val="000099"/>
                </a:solidFill>
                <a:latin typeface="Times New Roman" pitchFamily="18" charset="0"/>
                <a:cs typeface="Times New Roman" pitchFamily="18" charset="0"/>
              </a:rPr>
              <a:t>đến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Vân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trong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những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ngày</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đông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rét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buốt</a:t>
            </a:r>
            <a:r>
              <a:rPr lang="en-US" sz="2800" b="1" dirty="0" smtClean="0">
                <a:solidFill>
                  <a:srgbClr val="000099"/>
                </a:solidFill>
                <a:latin typeface="Times New Roman" pitchFamily="18" charset="0"/>
                <a:cs typeface="Times New Roman" pitchFamily="18" charset="0"/>
              </a:rPr>
              <a:t>. </a:t>
            </a:r>
          </a:p>
          <a:p>
            <a:pPr algn="just" eaLnBrk="1" hangingPunct="1">
              <a:buFontTx/>
              <a:buNone/>
            </a:pPr>
            <a:r>
              <a:rPr lang="en-US" sz="2800" b="1" dirty="0" smtClean="0">
                <a:solidFill>
                  <a:srgbClr val="000099"/>
                </a:solidFill>
                <a:latin typeface="Times New Roman" pitchFamily="18" charset="0"/>
                <a:cs typeface="Times New Roman" pitchFamily="18" charset="0"/>
              </a:rPr>
              <a:t>  5. </a:t>
            </a:r>
            <a:r>
              <a:rPr lang="vi-VN" sz="2800" b="1" dirty="0" smtClean="0">
                <a:solidFill>
                  <a:srgbClr val="000099"/>
                </a:solidFill>
                <a:latin typeface="Times New Roman" pitchFamily="18" charset="0"/>
                <a:cs typeface="Times New Roman" pitchFamily="18" charset="0"/>
              </a:rPr>
              <a:t> Chọn </a:t>
            </a:r>
            <a:r>
              <a:rPr lang="en-US" sz="2800" b="1" dirty="0" err="1" smtClean="0">
                <a:solidFill>
                  <a:srgbClr val="000099"/>
                </a:solidFill>
                <a:latin typeface="Times New Roman" pitchFamily="18" charset="0"/>
                <a:cs typeface="Times New Roman" pitchFamily="18" charset="0"/>
              </a:rPr>
              <a:t>thêm</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một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tên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khác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cho</a:t>
            </a:r>
            <a:r>
              <a:rPr lang="en-US" sz="2800" b="1" dirty="0" smtClean="0">
                <a:solidFill>
                  <a:srgbClr val="000099"/>
                </a:solidFill>
                <a:latin typeface="Times New Roman" pitchFamily="18" charset="0"/>
                <a:cs typeface="Times New Roman" pitchFamily="18" charset="0"/>
              </a:rPr>
              <a:t> </a:t>
            </a:r>
            <a:r>
              <a:rPr lang="vi-VN" sz="2800" b="1" dirty="0" smtClean="0">
                <a:solidFill>
                  <a:srgbClr val="000099"/>
                </a:solidFill>
                <a:latin typeface="Times New Roman" pitchFamily="18" charset="0"/>
                <a:cs typeface="Times New Roman" pitchFamily="18" charset="0"/>
              </a:rPr>
              <a:t>truyện </a:t>
            </a:r>
            <a:r>
              <a:rPr lang="en-US" sz="2800" b="1" dirty="0" smtClean="0">
                <a:solidFill>
                  <a:srgbClr val="000099"/>
                </a:solidFill>
                <a:latin typeface="Times New Roman" pitchFamily="18" charset="0"/>
                <a:cs typeface="Times New Roman" pitchFamily="18" charset="0"/>
              </a:rPr>
              <a:t>:</a:t>
            </a:r>
            <a:endParaRPr lang="vi-VN" sz="2800" b="1" dirty="0" smtClean="0">
              <a:solidFill>
                <a:srgbClr val="000099"/>
              </a:solidFill>
              <a:latin typeface="Times New Roman" pitchFamily="18" charset="0"/>
              <a:cs typeface="Times New Roman" pitchFamily="18" charset="0"/>
            </a:endParaRPr>
          </a:p>
          <a:p>
            <a:pPr eaLnBrk="1" hangingPunct="1">
              <a:buFontTx/>
              <a:buNone/>
            </a:pPr>
            <a:r>
              <a:rPr lang="vi-VN" sz="2800" b="1" dirty="0" smtClean="0">
                <a:solidFill>
                  <a:srgbClr val="000099"/>
                </a:solidFill>
                <a:latin typeface="Times New Roman" pitchFamily="18" charset="0"/>
                <a:cs typeface="Times New Roman" pitchFamily="18" charset="0"/>
              </a:rPr>
              <a:t>	    b. </a:t>
            </a:r>
            <a:r>
              <a:rPr lang="en-US" sz="2800" b="1" dirty="0" err="1" smtClean="0">
                <a:solidFill>
                  <a:srgbClr val="000099"/>
                </a:solidFill>
                <a:latin typeface="Times New Roman" pitchFamily="18" charset="0"/>
                <a:cs typeface="Times New Roman" pitchFamily="18" charset="0"/>
              </a:rPr>
              <a:t>Tình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a:t>
            </a:r>
            <a:endParaRPr lang="vi-VN" sz="2800" b="1" dirty="0" smtClean="0">
              <a:solidFill>
                <a:srgbClr val="000099"/>
              </a:solidFill>
              <a:latin typeface="Times New Roman" pitchFamily="18" charset="0"/>
              <a:cs typeface="Times New Roman" pitchFamily="18" charset="0"/>
            </a:endParaRPr>
          </a:p>
          <a:p>
            <a:pPr eaLnBrk="1" hangingPunct="1">
              <a:buFontTx/>
              <a:buNone/>
            </a:pPr>
            <a:r>
              <a:rPr lang="en-US" sz="2800" b="1" dirty="0" smtClean="0">
                <a:solidFill>
                  <a:srgbClr val="000099"/>
                </a:solidFill>
                <a:latin typeface="Times New Roman" pitchFamily="18" charset="0"/>
                <a:cs typeface="Times New Roman" pitchFamily="18" charset="0"/>
              </a:rPr>
              <a:t>.</a:t>
            </a:r>
            <a:endParaRPr lang="vi-VN" sz="2800" b="1" dirty="0" smtClean="0">
              <a:solidFill>
                <a:srgbClr val="000099"/>
              </a:solidFill>
              <a:latin typeface="Times New Roman" pitchFamily="18" charset="0"/>
              <a:cs typeface="Times New Roman" pitchFamily="18" charset="0"/>
            </a:endParaRPr>
          </a:p>
        </p:txBody>
      </p:sp>
      <p:sp>
        <p:nvSpPr>
          <p:cNvPr id="3" name="Action Button: End 2">
            <a:hlinkClick r:id="rId2" action="ppaction://hlinksldjump" highlightClick="1"/>
          </p:cNvPr>
          <p:cNvSpPr/>
          <p:nvPr/>
        </p:nvSpPr>
        <p:spPr>
          <a:xfrm>
            <a:off x="10058400" y="5943600"/>
            <a:ext cx="17272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880516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48683" y="369742"/>
            <a:ext cx="12014201" cy="5905500"/>
          </a:xfrm>
        </p:spPr>
        <p:txBody>
          <a:bodyPr>
            <a:noAutofit/>
          </a:bodyPr>
          <a:lstStyle/>
          <a:p>
            <a:pPr algn="just" eaLnBrk="1" hangingPunct="1">
              <a:buFontTx/>
              <a:buNone/>
            </a:pPr>
            <a:r>
              <a:rPr lang="en-US" b="1" dirty="0" smtClean="0">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sinh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đoạn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trong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tập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đọc</a:t>
            </a:r>
            <a:r>
              <a:rPr lang="en-US" b="1" dirty="0" smtClean="0">
                <a:solidFill>
                  <a:srgbClr val="FF0000"/>
                </a:solidFill>
                <a:latin typeface="Times New Roman" pitchFamily="18" charset="0"/>
                <a:cs typeface="Times New Roman" pitchFamily="18" charset="0"/>
              </a:rPr>
              <a:t> “ </a:t>
            </a:r>
            <a:r>
              <a:rPr lang="en-US" b="1" dirty="0" err="1" smtClean="0">
                <a:solidFill>
                  <a:srgbClr val="FF0000"/>
                </a:solidFill>
                <a:latin typeface="Times New Roman" pitchFamily="18" charset="0"/>
                <a:cs typeface="Times New Roman" pitchFamily="18" charset="0"/>
              </a:rPr>
              <a:t>Cảnh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đẹp</a:t>
            </a:r>
            <a:r>
              <a:rPr lang="en-US" b="1" dirty="0" smtClean="0">
                <a:solidFill>
                  <a:srgbClr val="FF0000"/>
                </a:solidFill>
                <a:latin typeface="Times New Roman" pitchFamily="18" charset="0"/>
                <a:cs typeface="Times New Roman" pitchFamily="18" charset="0"/>
              </a:rPr>
              <a:t> non </a:t>
            </a:r>
            <a:r>
              <a:rPr lang="en-US" b="1" dirty="0" err="1" smtClean="0">
                <a:solidFill>
                  <a:srgbClr val="FF0000"/>
                </a:solidFill>
                <a:latin typeface="Times New Roman" pitchFamily="18" charset="0"/>
                <a:cs typeface="Times New Roman" pitchFamily="18" charset="0"/>
              </a:rPr>
              <a:t>sông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trang</a:t>
            </a:r>
            <a:r>
              <a:rPr lang="en-US" b="1" dirty="0" smtClean="0">
                <a:solidFill>
                  <a:srgbClr val="FF0000"/>
                </a:solidFill>
                <a:latin typeface="Times New Roman" pitchFamily="18" charset="0"/>
                <a:cs typeface="Times New Roman" pitchFamily="18" charset="0"/>
              </a:rPr>
              <a:t> 97-98. </a:t>
            </a:r>
            <a:r>
              <a:rPr lang="en-US" b="1" dirty="0" err="1" smtClean="0">
                <a:solidFill>
                  <a:srgbClr val="FF0000"/>
                </a:solidFill>
                <a:latin typeface="Times New Roman" pitchFamily="18" charset="0"/>
                <a:cs typeface="Times New Roman" pitchFamily="18" charset="0"/>
              </a:rPr>
              <a:t>Trả</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lời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trong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câu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hỏi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sau</a:t>
            </a:r>
            <a:r>
              <a:rPr lang="en-US" b="1" dirty="0" smtClean="0">
                <a:solidFill>
                  <a:srgbClr val="FF0000"/>
                </a:solidFill>
                <a:latin typeface="Times New Roman" pitchFamily="18" charset="0"/>
                <a:cs typeface="Times New Roman" pitchFamily="18" charset="0"/>
              </a:rPr>
              <a:t>:</a:t>
            </a:r>
          </a:p>
          <a:p>
            <a:pPr algn="just" eaLnBrk="1" hangingPunct="1">
              <a:buFontTx/>
              <a:buNone/>
            </a:pPr>
            <a:r>
              <a:rPr lang="en-US" b="1" dirty="0" smtClean="0">
                <a:latin typeface="Times New Roman" pitchFamily="18" charset="0"/>
                <a:cs typeface="Times New Roman" pitchFamily="18" charset="0"/>
              </a:rPr>
              <a:t>	</a:t>
            </a:r>
            <a:r>
              <a:rPr lang="en-US" b="1" dirty="0" smtClean="0">
                <a:solidFill>
                  <a:srgbClr val="000099"/>
                </a:solidFill>
                <a:latin typeface="Times New Roman" pitchFamily="18" charset="0"/>
                <a:cs typeface="Times New Roman" pitchFamily="18" charset="0"/>
              </a:rPr>
              <a:t>1. </a:t>
            </a:r>
            <a:r>
              <a:rPr lang="en-US" b="1" dirty="0" err="1" smtClean="0">
                <a:solidFill>
                  <a:srgbClr val="000099"/>
                </a:solidFill>
                <a:latin typeface="Times New Roman" pitchFamily="18" charset="0"/>
                <a:cs typeface="Times New Roman" pitchFamily="18" charset="0"/>
              </a:rPr>
              <a:t>Mỗi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câu</a:t>
            </a:r>
            <a:r>
              <a:rPr lang="en-US" b="1" dirty="0" smtClean="0">
                <a:solidFill>
                  <a:srgbClr val="000099"/>
                </a:solidFill>
                <a:latin typeface="Times New Roman" pitchFamily="18" charset="0"/>
                <a:cs typeface="Times New Roman" pitchFamily="18" charset="0"/>
              </a:rPr>
              <a:t> ca </a:t>
            </a:r>
            <a:r>
              <a:rPr lang="en-US" b="1" dirty="0" err="1" smtClean="0">
                <a:solidFill>
                  <a:srgbClr val="000099"/>
                </a:solidFill>
                <a:latin typeface="Times New Roman" pitchFamily="18" charset="0"/>
                <a:cs typeface="Times New Roman" pitchFamily="18" charset="0"/>
              </a:rPr>
              <a:t>dao</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nói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đến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một</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vùng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Đó</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là</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những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vùng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nào</a:t>
            </a:r>
            <a:r>
              <a:rPr lang="en-US" b="1" dirty="0" smtClean="0">
                <a:solidFill>
                  <a:srgbClr val="000099"/>
                </a:solidFill>
                <a:latin typeface="Times New Roman" pitchFamily="18" charset="0"/>
                <a:cs typeface="Times New Roman" pitchFamily="18" charset="0"/>
              </a:rPr>
              <a:t>  ?</a:t>
            </a:r>
          </a:p>
          <a:p>
            <a:pPr eaLnBrk="1" hangingPunct="1">
              <a:buFontTx/>
              <a:buNone/>
            </a:pPr>
            <a:r>
              <a:rPr lang="en-US" b="1" dirty="0" smtClean="0">
                <a:solidFill>
                  <a:srgbClr val="000099"/>
                </a:solidFill>
                <a:latin typeface="Times New Roman" pitchFamily="18" charset="0"/>
                <a:cs typeface="Times New Roman" pitchFamily="18" charset="0"/>
              </a:rPr>
              <a:t>	2. </a:t>
            </a:r>
            <a:r>
              <a:rPr lang="en-US" b="1" dirty="0" err="1" smtClean="0">
                <a:solidFill>
                  <a:srgbClr val="000099"/>
                </a:solidFill>
                <a:latin typeface="Times New Roman" pitchFamily="18" charset="0"/>
                <a:cs typeface="Times New Roman" pitchFamily="18" charset="0"/>
              </a:rPr>
              <a:t>Mỗi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vùng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có</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cảnh</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gì</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đẹp</a:t>
            </a:r>
            <a:r>
              <a:rPr lang="en-US" b="1" dirty="0" smtClean="0">
                <a:solidFill>
                  <a:srgbClr val="000099"/>
                </a:solidFill>
                <a:latin typeface="Times New Roman" pitchFamily="18" charset="0"/>
                <a:cs typeface="Times New Roman" pitchFamily="18" charset="0"/>
              </a:rPr>
              <a:t> ?</a:t>
            </a:r>
          </a:p>
          <a:p>
            <a:pPr algn="just" eaLnBrk="1" hangingPunct="1">
              <a:buFontTx/>
              <a:buNone/>
            </a:pPr>
            <a:r>
              <a:rPr lang="vi-VN" b="1" dirty="0" smtClean="0">
                <a:solidFill>
                  <a:srgbClr val="000099"/>
                </a:solidFill>
                <a:latin typeface="Times New Roman" pitchFamily="18" charset="0"/>
                <a:cs typeface="Times New Roman" pitchFamily="18" charset="0"/>
              </a:rPr>
              <a:t>	3. </a:t>
            </a:r>
            <a:r>
              <a:rPr lang="en-US" b="1" dirty="0" smtClean="0">
                <a:solidFill>
                  <a:srgbClr val="000099"/>
                </a:solidFill>
                <a:latin typeface="Times New Roman" pitchFamily="18" charset="0"/>
                <a:cs typeface="Times New Roman" pitchFamily="18" charset="0"/>
              </a:rPr>
              <a:t>Theo </a:t>
            </a:r>
            <a:r>
              <a:rPr lang="en-US" b="1" dirty="0" err="1" smtClean="0">
                <a:solidFill>
                  <a:srgbClr val="000099"/>
                </a:solidFill>
                <a:latin typeface="Times New Roman" pitchFamily="18" charset="0"/>
                <a:cs typeface="Times New Roman" pitchFamily="18" charset="0"/>
              </a:rPr>
              <a:t>em</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ai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đã</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giữ</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gìn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tô</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điểm</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cho</a:t>
            </a:r>
            <a:r>
              <a:rPr lang="en-US" b="1" dirty="0" smtClean="0">
                <a:solidFill>
                  <a:srgbClr val="000099"/>
                </a:solidFill>
                <a:latin typeface="Times New Roman" pitchFamily="18" charset="0"/>
                <a:cs typeface="Times New Roman" pitchFamily="18" charset="0"/>
              </a:rPr>
              <a:t> non </a:t>
            </a:r>
            <a:r>
              <a:rPr lang="en-US" b="1" dirty="0" err="1" smtClean="0">
                <a:solidFill>
                  <a:srgbClr val="000099"/>
                </a:solidFill>
                <a:latin typeface="Times New Roman" pitchFamily="18" charset="0"/>
                <a:cs typeface="Times New Roman" pitchFamily="18" charset="0"/>
              </a:rPr>
              <a:t>sông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ta</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ngày</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càng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đẹp</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hơn</a:t>
            </a:r>
            <a:r>
              <a:rPr lang="vi-VN" b="1" dirty="0" smtClean="0">
                <a:solidFill>
                  <a:srgbClr val="000099"/>
                </a:solidFill>
                <a:latin typeface="Times New Roman" pitchFamily="18" charset="0"/>
                <a:cs typeface="Times New Roman" pitchFamily="18" charset="0"/>
              </a:rPr>
              <a:t>?</a:t>
            </a:r>
          </a:p>
          <a:p>
            <a:pPr algn="just" eaLnBrk="1" hangingPunct="1">
              <a:buFontTx/>
              <a:buNone/>
            </a:pPr>
            <a:r>
              <a:rPr lang="vi-VN" b="1" dirty="0" smtClean="0">
                <a:solidFill>
                  <a:srgbClr val="000099"/>
                </a:solidFill>
                <a:latin typeface="Times New Roman" pitchFamily="18" charset="0"/>
                <a:cs typeface="Times New Roman" pitchFamily="18" charset="0"/>
              </a:rPr>
              <a:t>	</a:t>
            </a:r>
          </a:p>
        </p:txBody>
      </p:sp>
      <p:sp>
        <p:nvSpPr>
          <p:cNvPr id="5" name="Oval 4"/>
          <p:cNvSpPr>
            <a:spLocks noChangeArrowheads="1"/>
          </p:cNvSpPr>
          <p:nvPr/>
        </p:nvSpPr>
        <p:spPr bwMode="auto">
          <a:xfrm>
            <a:off x="0" y="1"/>
            <a:ext cx="814917" cy="611188"/>
          </a:xfrm>
          <a:prstGeom prst="ellipse">
            <a:avLst/>
          </a:prstGeom>
          <a:solidFill>
            <a:schemeClr val="accent1"/>
          </a:solidFill>
          <a:ln w="9525">
            <a:solidFill>
              <a:schemeClr val="tx1"/>
            </a:solidFill>
            <a:round/>
            <a:headEnd/>
            <a:tailEnd/>
          </a:ln>
        </p:spPr>
        <p:txBody>
          <a:bodyPr wrap="none" anchor="ctr"/>
          <a:lstStyle/>
          <a:p>
            <a:endParaRPr lang="en-US" sz="3200"/>
          </a:p>
        </p:txBody>
      </p:sp>
      <p:sp>
        <p:nvSpPr>
          <p:cNvPr id="6" name="WordArt 5"/>
          <p:cNvSpPr>
            <a:spLocks noChangeArrowheads="1" noChangeShapeType="1" noTextEdit="1"/>
          </p:cNvSpPr>
          <p:nvPr/>
        </p:nvSpPr>
        <p:spPr bwMode="auto">
          <a:xfrm>
            <a:off x="201084" y="101600"/>
            <a:ext cx="287867" cy="431800"/>
          </a:xfrm>
          <a:prstGeom prst="rect">
            <a:avLst/>
          </a:prstGeom>
        </p:spPr>
        <p:txBody>
          <a:bodyPr wrap="none" fromWordArt="1">
            <a:prstTxWarp prst="textPlain">
              <a:avLst>
                <a:gd name="adj" fmla="val 50000"/>
              </a:avLst>
            </a:prstTxWarp>
          </a:bodyPr>
          <a:lstStyle/>
          <a:p>
            <a:pPr algn="ctr"/>
            <a:r>
              <a:rPr lang="en-US" sz="3200" kern="10" dirty="0" smtClean="0">
                <a:ln w="9525">
                  <a:solidFill>
                    <a:srgbClr val="000000"/>
                  </a:solidFill>
                  <a:round/>
                  <a:headEnd/>
                  <a:tailEnd/>
                </a:ln>
                <a:solidFill>
                  <a:srgbClr val="FFFFFF"/>
                </a:solidFill>
                <a:latin typeface="Arial Black"/>
              </a:rPr>
              <a:t>2</a:t>
            </a:r>
            <a:endParaRPr lang="en-US" sz="3200" kern="10" dirty="0">
              <a:ln w="9525">
                <a:solidFill>
                  <a:srgbClr val="000000"/>
                </a:solidFill>
                <a:round/>
                <a:headEnd/>
                <a:tailEnd/>
              </a:ln>
              <a:solidFill>
                <a:srgbClr val="FFFFFF"/>
              </a:solidFill>
              <a:latin typeface="Arial Black"/>
            </a:endParaRPr>
          </a:p>
        </p:txBody>
      </p:sp>
      <p:sp>
        <p:nvSpPr>
          <p:cNvPr id="7" name="Rectangle 6"/>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960480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4" y="290946"/>
            <a:ext cx="12014201" cy="5905500"/>
          </a:xfrm>
        </p:spPr>
        <p:txBody>
          <a:bodyPr>
            <a:noAutofit/>
          </a:bodyPr>
          <a:lstStyle/>
          <a:p>
            <a:pPr algn="just" eaLnBrk="1" hangingPunct="1">
              <a:buFontTx/>
              <a:buNone/>
            </a:pPr>
            <a:r>
              <a:rPr lang="en-US" b="1" dirty="0" smtClean="0">
                <a:latin typeface="Times New Roman" pitchFamily="18" charset="0"/>
                <a:cs typeface="Times New Roman" pitchFamily="18" charset="0"/>
              </a:rPr>
              <a:t>		</a:t>
            </a:r>
            <a:r>
              <a:rPr lang="en-US" b="1" dirty="0" smtClean="0">
                <a:solidFill>
                  <a:srgbClr val="000099"/>
                </a:solidFill>
                <a:latin typeface="Times New Roman" pitchFamily="18" charset="0"/>
                <a:cs typeface="Times New Roman" pitchFamily="18" charset="0"/>
              </a:rPr>
              <a:t>1. </a:t>
            </a:r>
            <a:r>
              <a:rPr lang="en-US" b="1" dirty="0" err="1" smtClean="0">
                <a:solidFill>
                  <a:srgbClr val="000099"/>
                </a:solidFill>
                <a:latin typeface="Times New Roman" pitchFamily="18" charset="0"/>
                <a:cs typeface="Times New Roman" pitchFamily="18" charset="0"/>
              </a:rPr>
              <a:t>Mỗi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câu</a:t>
            </a:r>
            <a:r>
              <a:rPr lang="en-US" b="1" dirty="0" smtClean="0">
                <a:solidFill>
                  <a:srgbClr val="000099"/>
                </a:solidFill>
                <a:latin typeface="Times New Roman" pitchFamily="18" charset="0"/>
                <a:cs typeface="Times New Roman" pitchFamily="18" charset="0"/>
              </a:rPr>
              <a:t> ca </a:t>
            </a:r>
            <a:r>
              <a:rPr lang="en-US" b="1" dirty="0" err="1" smtClean="0">
                <a:solidFill>
                  <a:srgbClr val="000099"/>
                </a:solidFill>
                <a:latin typeface="Times New Roman" pitchFamily="18" charset="0"/>
                <a:cs typeface="Times New Roman" pitchFamily="18" charset="0"/>
              </a:rPr>
              <a:t>dao</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nói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đến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một</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vùng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Những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vùng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đó</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là</a:t>
            </a:r>
            <a:r>
              <a:rPr lang="en-US" b="1" dirty="0" smtClean="0">
                <a:solidFill>
                  <a:srgbClr val="000099"/>
                </a:solidFill>
                <a:latin typeface="Times New Roman" pitchFamily="18" charset="0"/>
                <a:cs typeface="Times New Roman" pitchFamily="18" charset="0"/>
              </a:rPr>
              <a:t> : </a:t>
            </a:r>
            <a:r>
              <a:rPr lang="en-US" b="1" dirty="0" err="1" smtClean="0">
                <a:solidFill>
                  <a:srgbClr val="000099"/>
                </a:solidFill>
                <a:latin typeface="Times New Roman" pitchFamily="18" charset="0"/>
                <a:cs typeface="Times New Roman" pitchFamily="18" charset="0"/>
              </a:rPr>
              <a:t>Lạng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Sơn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Hà</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Nội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Nghệ</a:t>
            </a:r>
            <a:r>
              <a:rPr lang="en-US" b="1" dirty="0" smtClean="0">
                <a:solidFill>
                  <a:srgbClr val="000099"/>
                </a:solidFill>
                <a:latin typeface="Times New Roman" pitchFamily="18" charset="0"/>
                <a:cs typeface="Times New Roman" pitchFamily="18" charset="0"/>
              </a:rPr>
              <a:t> An-</a:t>
            </a:r>
            <a:r>
              <a:rPr lang="en-US" b="1" dirty="0" err="1" smtClean="0">
                <a:solidFill>
                  <a:srgbClr val="000099"/>
                </a:solidFill>
                <a:latin typeface="Times New Roman" pitchFamily="18" charset="0"/>
                <a:cs typeface="Times New Roman" pitchFamily="18" charset="0"/>
              </a:rPr>
              <a:t>Hà</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Tĩnh</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Thừa</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thiên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Huế</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và</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Đà</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Nẵng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Thành</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phố</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Hồ</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Chí</a:t>
            </a:r>
            <a:r>
              <a:rPr lang="en-US" b="1" dirty="0" smtClean="0">
                <a:solidFill>
                  <a:srgbClr val="000099"/>
                </a:solidFill>
                <a:latin typeface="Times New Roman" pitchFamily="18" charset="0"/>
                <a:cs typeface="Times New Roman" pitchFamily="18" charset="0"/>
              </a:rPr>
              <a:t> Minh, </a:t>
            </a:r>
            <a:r>
              <a:rPr lang="en-US" b="1" dirty="0" err="1" smtClean="0">
                <a:solidFill>
                  <a:srgbClr val="000099"/>
                </a:solidFill>
                <a:latin typeface="Times New Roman" pitchFamily="18" charset="0"/>
                <a:cs typeface="Times New Roman" pitchFamily="18" charset="0"/>
              </a:rPr>
              <a:t>Đồng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Nai</a:t>
            </a:r>
            <a:r>
              <a:rPr lang="en-US" b="1" dirty="0" smtClean="0">
                <a:solidFill>
                  <a:srgbClr val="000099"/>
                </a:solidFill>
                <a:latin typeface="Times New Roman" pitchFamily="18" charset="0"/>
                <a:cs typeface="Times New Roman" pitchFamily="18" charset="0"/>
              </a:rPr>
              <a:t>; Long An - </a:t>
            </a:r>
            <a:r>
              <a:rPr lang="en-US" b="1" dirty="0" err="1" smtClean="0">
                <a:solidFill>
                  <a:srgbClr val="000099"/>
                </a:solidFill>
                <a:latin typeface="Times New Roman" pitchFamily="18" charset="0"/>
                <a:cs typeface="Times New Roman" pitchFamily="18" charset="0"/>
              </a:rPr>
              <a:t>Tiền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Giang-Đồng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Tháp</a:t>
            </a:r>
            <a:r>
              <a:rPr lang="en-US" b="1" dirty="0" smtClean="0">
                <a:solidFill>
                  <a:srgbClr val="000099"/>
                </a:solidFill>
                <a:latin typeface="Times New Roman" pitchFamily="18" charset="0"/>
                <a:cs typeface="Times New Roman" pitchFamily="18" charset="0"/>
              </a:rPr>
              <a:t>.</a:t>
            </a:r>
          </a:p>
          <a:p>
            <a:pPr eaLnBrk="1" hangingPunct="1">
              <a:buFontTx/>
              <a:buNone/>
            </a:pPr>
            <a:r>
              <a:rPr lang="en-US" b="1" dirty="0" smtClean="0">
                <a:solidFill>
                  <a:srgbClr val="000099"/>
                </a:solidFill>
                <a:latin typeface="Times New Roman" pitchFamily="18" charset="0"/>
                <a:cs typeface="Times New Roman" pitchFamily="18" charset="0"/>
              </a:rPr>
              <a:t>	2. </a:t>
            </a:r>
            <a:r>
              <a:rPr lang="en-US" b="1" dirty="0" err="1" smtClean="0">
                <a:solidFill>
                  <a:srgbClr val="000099"/>
                </a:solidFill>
                <a:latin typeface="Times New Roman" pitchFamily="18" charset="0"/>
                <a:cs typeface="Times New Roman" pitchFamily="18" charset="0"/>
              </a:rPr>
              <a:t>Mỗi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vùng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có</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cảnh</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đẹp</a:t>
            </a:r>
            <a:r>
              <a:rPr lang="en-US" b="1" dirty="0" smtClean="0">
                <a:solidFill>
                  <a:srgbClr val="000099"/>
                </a:solidFill>
                <a:latin typeface="Times New Roman" pitchFamily="18" charset="0"/>
                <a:cs typeface="Times New Roman" pitchFamily="18" charset="0"/>
              </a:rPr>
              <a:t>( HS </a:t>
            </a:r>
            <a:r>
              <a:rPr lang="en-US" b="1" dirty="0" err="1" smtClean="0">
                <a:solidFill>
                  <a:srgbClr val="000099"/>
                </a:solidFill>
                <a:latin typeface="Times New Roman" pitchFamily="18" charset="0"/>
                <a:cs typeface="Times New Roman" pitchFamily="18" charset="0"/>
              </a:rPr>
              <a:t>tự</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nêu</a:t>
            </a:r>
            <a:r>
              <a:rPr lang="en-US" b="1" dirty="0" smtClean="0">
                <a:solidFill>
                  <a:srgbClr val="000099"/>
                </a:solidFill>
                <a:latin typeface="Times New Roman" pitchFamily="18" charset="0"/>
                <a:cs typeface="Times New Roman" pitchFamily="18" charset="0"/>
              </a:rPr>
              <a:t>)</a:t>
            </a:r>
          </a:p>
          <a:p>
            <a:pPr algn="just" eaLnBrk="1" hangingPunct="1">
              <a:buFontTx/>
              <a:buNone/>
            </a:pPr>
            <a:r>
              <a:rPr lang="vi-VN" b="1" dirty="0" smtClean="0">
                <a:solidFill>
                  <a:srgbClr val="000099"/>
                </a:solidFill>
                <a:latin typeface="Times New Roman" pitchFamily="18" charset="0"/>
                <a:cs typeface="Times New Roman" pitchFamily="18" charset="0"/>
              </a:rPr>
              <a:t>	3. </a:t>
            </a:r>
            <a:r>
              <a:rPr lang="en-US" b="1" dirty="0" smtClean="0">
                <a:solidFill>
                  <a:srgbClr val="000099"/>
                </a:solidFill>
                <a:latin typeface="Times New Roman" pitchFamily="18" charset="0"/>
                <a:cs typeface="Times New Roman" pitchFamily="18" charset="0"/>
              </a:rPr>
              <a:t>Theo </a:t>
            </a:r>
            <a:r>
              <a:rPr lang="en-US" b="1" dirty="0" err="1" smtClean="0">
                <a:solidFill>
                  <a:srgbClr val="000099"/>
                </a:solidFill>
                <a:latin typeface="Times New Roman" pitchFamily="18" charset="0"/>
                <a:cs typeface="Times New Roman" pitchFamily="18" charset="0"/>
              </a:rPr>
              <a:t>em</a:t>
            </a:r>
            <a:r>
              <a:rPr lang="en-US" b="1" dirty="0" smtClean="0">
                <a:solidFill>
                  <a:srgbClr val="000099"/>
                </a:solidFill>
                <a:latin typeface="Times New Roman" pitchFamily="18" charset="0"/>
                <a:cs typeface="Times New Roman" pitchFamily="18" charset="0"/>
              </a:rPr>
              <a:t>, cha </a:t>
            </a:r>
            <a:r>
              <a:rPr lang="en-US" b="1" dirty="0" err="1" smtClean="0">
                <a:solidFill>
                  <a:srgbClr val="000099"/>
                </a:solidFill>
                <a:latin typeface="Times New Roman" pitchFamily="18" charset="0"/>
                <a:cs typeface="Times New Roman" pitchFamily="18" charset="0"/>
              </a:rPr>
              <a:t>ông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ta</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từ</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bao</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đời</a:t>
            </a:r>
            <a:r>
              <a:rPr lang="en-US" b="1" dirty="0" smtClean="0">
                <a:solidFill>
                  <a:srgbClr val="000099"/>
                </a:solidFill>
                <a:latin typeface="Times New Roman" pitchFamily="18" charset="0"/>
                <a:cs typeface="Times New Roman" pitchFamily="18" charset="0"/>
              </a:rPr>
              <a:t> nay  </a:t>
            </a:r>
            <a:r>
              <a:rPr lang="en-US" b="1" dirty="0" err="1" smtClean="0">
                <a:solidFill>
                  <a:srgbClr val="000099"/>
                </a:solidFill>
                <a:latin typeface="Times New Roman" pitchFamily="18" charset="0"/>
                <a:cs typeface="Times New Roman" pitchFamily="18" charset="0"/>
              </a:rPr>
              <a:t>đã</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giữ</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gìn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tô</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điểm</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cho</a:t>
            </a:r>
            <a:r>
              <a:rPr lang="en-US" b="1" dirty="0" smtClean="0">
                <a:solidFill>
                  <a:srgbClr val="000099"/>
                </a:solidFill>
                <a:latin typeface="Times New Roman" pitchFamily="18" charset="0"/>
                <a:cs typeface="Times New Roman" pitchFamily="18" charset="0"/>
              </a:rPr>
              <a:t> non </a:t>
            </a:r>
            <a:r>
              <a:rPr lang="en-US" b="1" dirty="0" err="1" smtClean="0">
                <a:solidFill>
                  <a:srgbClr val="000099"/>
                </a:solidFill>
                <a:latin typeface="Times New Roman" pitchFamily="18" charset="0"/>
                <a:cs typeface="Times New Roman" pitchFamily="18" charset="0"/>
              </a:rPr>
              <a:t>sông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ta</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ngày</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càng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đẹp</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hơn</a:t>
            </a:r>
            <a:r>
              <a:rPr lang="en-US" b="1" dirty="0" smtClean="0">
                <a:solidFill>
                  <a:srgbClr val="000099"/>
                </a:solidFill>
                <a:latin typeface="Times New Roman" pitchFamily="18" charset="0"/>
                <a:cs typeface="Times New Roman" pitchFamily="18" charset="0"/>
              </a:rPr>
              <a:t>.</a:t>
            </a:r>
            <a:endParaRPr lang="vi-VN" b="1" dirty="0" smtClean="0">
              <a:solidFill>
                <a:srgbClr val="000099"/>
              </a:solidFill>
              <a:latin typeface="Times New Roman" pitchFamily="18" charset="0"/>
              <a:cs typeface="Times New Roman" pitchFamily="18" charset="0"/>
            </a:endParaRPr>
          </a:p>
          <a:p>
            <a:pPr algn="just" eaLnBrk="1" hangingPunct="1">
              <a:buFontTx/>
              <a:buNone/>
            </a:pPr>
            <a:r>
              <a:rPr lang="vi-VN" b="1" dirty="0" smtClean="0">
                <a:solidFill>
                  <a:srgbClr val="000099"/>
                </a:solidFill>
                <a:latin typeface="Times New Roman" pitchFamily="18" charset="0"/>
                <a:cs typeface="Times New Roman" pitchFamily="18" charset="0"/>
              </a:rPr>
              <a:t>	</a:t>
            </a:r>
          </a:p>
        </p:txBody>
      </p:sp>
      <p:sp>
        <p:nvSpPr>
          <p:cNvPr id="5" name="Action Button: End 4">
            <a:hlinkClick r:id="rId2" action="ppaction://hlinksldjump" highlightClick="1"/>
          </p:cNvPr>
          <p:cNvSpPr/>
          <p:nvPr/>
        </p:nvSpPr>
        <p:spPr>
          <a:xfrm>
            <a:off x="10224655" y="6057900"/>
            <a:ext cx="1625600" cy="5334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92068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0" y="1"/>
            <a:ext cx="814917" cy="611188"/>
          </a:xfrm>
          <a:prstGeom prst="ellipse">
            <a:avLst/>
          </a:prstGeom>
          <a:solidFill>
            <a:schemeClr val="accent1"/>
          </a:solidFill>
          <a:ln w="9525">
            <a:solidFill>
              <a:schemeClr val="tx1"/>
            </a:solidFill>
            <a:round/>
            <a:headEnd/>
            <a:tailEnd/>
          </a:ln>
        </p:spPr>
        <p:txBody>
          <a:bodyPr wrap="none" anchor="ctr"/>
          <a:lstStyle/>
          <a:p>
            <a:endParaRPr lang="en-US" sz="3200"/>
          </a:p>
        </p:txBody>
      </p:sp>
      <p:sp>
        <p:nvSpPr>
          <p:cNvPr id="5" name="WordArt 5"/>
          <p:cNvSpPr>
            <a:spLocks noChangeArrowheads="1" noChangeShapeType="1" noTextEdit="1"/>
          </p:cNvSpPr>
          <p:nvPr/>
        </p:nvSpPr>
        <p:spPr bwMode="auto">
          <a:xfrm>
            <a:off x="201084" y="101600"/>
            <a:ext cx="287867" cy="431800"/>
          </a:xfrm>
          <a:prstGeom prst="rect">
            <a:avLst/>
          </a:prstGeom>
        </p:spPr>
        <p:txBody>
          <a:bodyPr wrap="none" fromWordArt="1">
            <a:prstTxWarp prst="textPlain">
              <a:avLst>
                <a:gd name="adj" fmla="val 50000"/>
              </a:avLst>
            </a:prstTxWarp>
          </a:bodyPr>
          <a:lstStyle/>
          <a:p>
            <a:pPr algn="ctr"/>
            <a:r>
              <a:rPr lang="en-US" sz="3200" kern="10" dirty="0" smtClean="0">
                <a:ln w="9525">
                  <a:solidFill>
                    <a:srgbClr val="000000"/>
                  </a:solidFill>
                  <a:round/>
                  <a:headEnd/>
                  <a:tailEnd/>
                </a:ln>
                <a:solidFill>
                  <a:srgbClr val="FFFFFF"/>
                </a:solidFill>
                <a:latin typeface="Arial Black"/>
              </a:rPr>
              <a:t>3</a:t>
            </a:r>
            <a:endParaRPr lang="en-US" sz="3200" kern="10" dirty="0">
              <a:ln w="9525">
                <a:solidFill>
                  <a:srgbClr val="000000"/>
                </a:solidFill>
                <a:round/>
                <a:headEnd/>
                <a:tailEnd/>
              </a:ln>
              <a:solidFill>
                <a:srgbClr val="FFFFFF"/>
              </a:solidFill>
              <a:latin typeface="Arial Black"/>
            </a:endParaRPr>
          </a:p>
        </p:txBody>
      </p:sp>
      <p:sp>
        <p:nvSpPr>
          <p:cNvPr id="6" name="Rectangle 2"/>
          <p:cNvSpPr>
            <a:spLocks noGrp="1" noChangeArrowheads="1"/>
          </p:cNvSpPr>
          <p:nvPr>
            <p:ph idx="1"/>
          </p:nvPr>
        </p:nvSpPr>
        <p:spPr>
          <a:xfrm>
            <a:off x="-289984" y="641933"/>
            <a:ext cx="12481984" cy="5905500"/>
          </a:xfrm>
        </p:spPr>
        <p:txBody>
          <a:bodyPr>
            <a:noAutofit/>
          </a:bodyPr>
          <a:lstStyle/>
          <a:p>
            <a:pPr algn="just" eaLnBrk="1" hangingPunct="1">
              <a:lnSpc>
                <a:spcPct val="90000"/>
              </a:lnSpc>
              <a:buFontTx/>
              <a:buNone/>
            </a:pPr>
            <a:r>
              <a:rPr lang="en-US" b="1" dirty="0" smtClean="0">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sinh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đoạn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trong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tập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Người</a:t>
            </a:r>
            <a:r>
              <a:rPr lang="en-US" b="1" dirty="0" smtClean="0">
                <a:solidFill>
                  <a:srgbClr val="FF0000"/>
                </a:solidFill>
                <a:latin typeface="Times New Roman" pitchFamily="18" charset="0"/>
                <a:cs typeface="Times New Roman" pitchFamily="18" charset="0"/>
              </a:rPr>
              <a:t> con </a:t>
            </a:r>
            <a:r>
              <a:rPr lang="en-US" b="1" dirty="0" err="1" smtClean="0">
                <a:solidFill>
                  <a:srgbClr val="FF0000"/>
                </a:solidFill>
                <a:latin typeface="Times New Roman" pitchFamily="18" charset="0"/>
                <a:cs typeface="Times New Roman" pitchFamily="18" charset="0"/>
              </a:rPr>
              <a:t>của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Tây</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Nguyên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trang</a:t>
            </a:r>
            <a:r>
              <a:rPr lang="en-US" b="1" dirty="0" smtClean="0">
                <a:solidFill>
                  <a:srgbClr val="FF0000"/>
                </a:solidFill>
                <a:latin typeface="Times New Roman" pitchFamily="18" charset="0"/>
                <a:cs typeface="Times New Roman" pitchFamily="18" charset="0"/>
              </a:rPr>
              <a:t> 103- 104. </a:t>
            </a:r>
            <a:r>
              <a:rPr lang="en-US" b="1" dirty="0" err="1" smtClean="0">
                <a:solidFill>
                  <a:srgbClr val="FF0000"/>
                </a:solidFill>
                <a:latin typeface="Times New Roman" pitchFamily="18" charset="0"/>
                <a:cs typeface="Times New Roman" pitchFamily="18" charset="0"/>
              </a:rPr>
              <a:t>Trả</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lời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trong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câu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hỏi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sau</a:t>
            </a:r>
            <a:r>
              <a:rPr lang="en-US" b="1" dirty="0" smtClean="0">
                <a:solidFill>
                  <a:srgbClr val="FF0000"/>
                </a:solidFill>
                <a:latin typeface="Times New Roman" pitchFamily="18" charset="0"/>
                <a:cs typeface="Times New Roman" pitchFamily="18" charset="0"/>
              </a:rPr>
              <a:t>:</a:t>
            </a:r>
          </a:p>
          <a:p>
            <a:pPr eaLnBrk="1" hangingPunct="1">
              <a:buFontTx/>
              <a:buNone/>
            </a:pPr>
            <a:r>
              <a:rPr lang="en-US" b="1" dirty="0" smtClean="0">
                <a:latin typeface="Times New Roman" pitchFamily="18" charset="0"/>
                <a:cs typeface="Times New Roman" pitchFamily="18" charset="0"/>
              </a:rPr>
              <a:t>	</a:t>
            </a:r>
            <a:r>
              <a:rPr lang="en-US" b="1" dirty="0" smtClean="0">
                <a:solidFill>
                  <a:srgbClr val="003366"/>
                </a:solidFill>
                <a:latin typeface="Times New Roman" pitchFamily="18" charset="0"/>
                <a:cs typeface="Times New Roman" pitchFamily="18" charset="0"/>
              </a:rPr>
              <a:t>1. </a:t>
            </a:r>
            <a:r>
              <a:rPr lang="en-US" b="1" dirty="0" err="1" smtClean="0">
                <a:solidFill>
                  <a:srgbClr val="003366"/>
                </a:solidFill>
                <a:latin typeface="Times New Roman" pitchFamily="18" charset="0"/>
                <a:cs typeface="Times New Roman" pitchFamily="18" charset="0"/>
              </a:rPr>
              <a:t>Anh</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Núp</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được</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tỉnh</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cử</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đi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đâu</a:t>
            </a:r>
            <a:r>
              <a:rPr lang="en-US" b="1" dirty="0" smtClean="0">
                <a:solidFill>
                  <a:srgbClr val="003366"/>
                </a:solidFill>
                <a:latin typeface="Times New Roman" pitchFamily="18" charset="0"/>
                <a:cs typeface="Times New Roman" pitchFamily="18" charset="0"/>
              </a:rPr>
              <a:t>?</a:t>
            </a:r>
          </a:p>
          <a:p>
            <a:pPr algn="just" eaLnBrk="1" hangingPunct="1">
              <a:buFontTx/>
              <a:buNone/>
            </a:pPr>
            <a:r>
              <a:rPr lang="en-US" b="1" dirty="0" smtClean="0">
                <a:solidFill>
                  <a:srgbClr val="003366"/>
                </a:solidFill>
                <a:latin typeface="Times New Roman" pitchFamily="18" charset="0"/>
                <a:cs typeface="Times New Roman" pitchFamily="18" charset="0"/>
              </a:rPr>
              <a:t>	2. Ở </a:t>
            </a:r>
            <a:r>
              <a:rPr lang="en-US" b="1" dirty="0" err="1" smtClean="0">
                <a:solidFill>
                  <a:srgbClr val="003366"/>
                </a:solidFill>
                <a:latin typeface="Times New Roman" pitchFamily="18" charset="0"/>
                <a:cs typeface="Times New Roman" pitchFamily="18" charset="0"/>
              </a:rPr>
              <a:t>Đại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hội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về</a:t>
            </a:r>
            <a:r>
              <a:rPr lang="en-US" b="1" dirty="0" smtClean="0">
                <a:solidFill>
                  <a:srgbClr val="003366"/>
                </a:solidFill>
                <a:latin typeface="Times New Roman" pitchFamily="18" charset="0"/>
                <a:cs typeface="Times New Roman" pitchFamily="18" charset="0"/>
              </a:rPr>
              <a:t> , </a:t>
            </a:r>
            <a:r>
              <a:rPr lang="en-US" b="1" dirty="0" err="1" smtClean="0">
                <a:solidFill>
                  <a:srgbClr val="003366"/>
                </a:solidFill>
                <a:latin typeface="Times New Roman" pitchFamily="18" charset="0"/>
                <a:cs typeface="Times New Roman" pitchFamily="18" charset="0"/>
              </a:rPr>
              <a:t>anh</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Núp</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kể</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cho</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dân</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làng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biết</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những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gì</a:t>
            </a:r>
            <a:r>
              <a:rPr lang="en-US" b="1" dirty="0" smtClean="0">
                <a:solidFill>
                  <a:srgbClr val="003366"/>
                </a:solidFill>
                <a:latin typeface="Times New Roman" pitchFamily="18" charset="0"/>
                <a:cs typeface="Times New Roman" pitchFamily="18" charset="0"/>
              </a:rPr>
              <a:t>  ?</a:t>
            </a:r>
          </a:p>
          <a:p>
            <a:pPr eaLnBrk="1" hangingPunct="1">
              <a:buFontTx/>
              <a:buNone/>
            </a:pPr>
            <a:r>
              <a:rPr lang="vi-VN" b="1" dirty="0" smtClean="0">
                <a:solidFill>
                  <a:srgbClr val="003366"/>
                </a:solidFill>
                <a:latin typeface="Times New Roman" pitchFamily="18" charset="0"/>
                <a:cs typeface="Times New Roman" pitchFamily="18" charset="0"/>
              </a:rPr>
              <a:t>	3. </a:t>
            </a:r>
            <a:r>
              <a:rPr lang="en-US" b="1" dirty="0" smtClean="0">
                <a:solidFill>
                  <a:srgbClr val="003366"/>
                </a:solidFill>
                <a:latin typeface="Times New Roman" pitchFamily="18" charset="0"/>
                <a:cs typeface="Times New Roman" pitchFamily="18" charset="0"/>
              </a:rPr>
              <a:t>Chi </a:t>
            </a:r>
            <a:r>
              <a:rPr lang="en-US" b="1" dirty="0" err="1" smtClean="0">
                <a:solidFill>
                  <a:srgbClr val="003366"/>
                </a:solidFill>
                <a:latin typeface="Times New Roman" pitchFamily="18" charset="0"/>
                <a:cs typeface="Times New Roman" pitchFamily="18" charset="0"/>
              </a:rPr>
              <a:t>tiết</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nào</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cho</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thấy</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Đại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hội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rất</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khâm</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phục</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thành</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tích</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của</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dân</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làng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Kông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Hoa</a:t>
            </a:r>
            <a:r>
              <a:rPr lang="vi-VN" b="1" dirty="0" smtClean="0">
                <a:solidFill>
                  <a:srgbClr val="003366"/>
                </a:solidFill>
                <a:latin typeface="Times New Roman" pitchFamily="18" charset="0"/>
                <a:cs typeface="Times New Roman" pitchFamily="18" charset="0"/>
              </a:rPr>
              <a:t> ?</a:t>
            </a:r>
          </a:p>
          <a:p>
            <a:pPr algn="just" eaLnBrk="1" hangingPunct="1">
              <a:buFontTx/>
              <a:buNone/>
            </a:pPr>
            <a:r>
              <a:rPr lang="vi-VN" b="1" dirty="0" smtClean="0">
                <a:solidFill>
                  <a:srgbClr val="003366"/>
                </a:solidFill>
                <a:latin typeface="Times New Roman" pitchFamily="18" charset="0"/>
                <a:cs typeface="Times New Roman" pitchFamily="18" charset="0"/>
              </a:rPr>
              <a:t>	4. </a:t>
            </a:r>
            <a:r>
              <a:rPr lang="en-US" b="1" dirty="0" err="1" smtClean="0">
                <a:solidFill>
                  <a:srgbClr val="003366"/>
                </a:solidFill>
                <a:latin typeface="Times New Roman" pitchFamily="18" charset="0"/>
                <a:cs typeface="Times New Roman" pitchFamily="18" charset="0"/>
              </a:rPr>
              <a:t>Đại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hội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tặng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dân</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làng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Kông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Hoa</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những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gì</a:t>
            </a:r>
            <a:r>
              <a:rPr lang="vi-VN" b="1" dirty="0" smtClean="0">
                <a:solidFill>
                  <a:srgbClr val="003366"/>
                </a:solidFill>
                <a:latin typeface="Times New Roman" pitchFamily="18" charset="0"/>
                <a:cs typeface="Times New Roman" pitchFamily="18" charset="0"/>
              </a:rPr>
              <a:t> ?</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Khi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xem</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những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vật</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đó</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thái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độ</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của</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mọi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người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ra</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sao</a:t>
            </a:r>
            <a:r>
              <a:rPr lang="en-US" b="1" dirty="0" smtClean="0">
                <a:solidFill>
                  <a:srgbClr val="003366"/>
                </a:solidFill>
                <a:latin typeface="Times New Roman" pitchFamily="18" charset="0"/>
                <a:cs typeface="Times New Roman" pitchFamily="18" charset="0"/>
              </a:rPr>
              <a:t> ?</a:t>
            </a:r>
            <a:endParaRPr lang="vi-VN" b="1" dirty="0" smtClean="0">
              <a:solidFill>
                <a:srgbClr val="003366"/>
              </a:solidFill>
              <a:latin typeface="Times New Roman" pitchFamily="18" charset="0"/>
              <a:cs typeface="Times New Roman" pitchFamily="18" charset="0"/>
            </a:endParaRPr>
          </a:p>
          <a:p>
            <a:pPr eaLnBrk="1" hangingPunct="1">
              <a:buFontTx/>
              <a:buNone/>
            </a:pPr>
            <a:r>
              <a:rPr lang="vi-VN" b="1" dirty="0" smtClean="0">
                <a:solidFill>
                  <a:srgbClr val="003366"/>
                </a:solidFill>
                <a:latin typeface="Times New Roman" pitchFamily="18" charset="0"/>
                <a:cs typeface="Times New Roman" pitchFamily="18" charset="0"/>
              </a:rPr>
              <a:t>	</a:t>
            </a:r>
          </a:p>
        </p:txBody>
      </p:sp>
      <p:sp>
        <p:nvSpPr>
          <p:cNvPr id="7" name="Rectangle 6"/>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420617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3.7"/>
</p:tagLst>
</file>

<file path=ppt/tags/tag2.xml><?xml version="1.0" encoding="utf-8"?>
<p:tagLst xmlns:a="http://schemas.openxmlformats.org/drawingml/2006/main" xmlns:r="http://schemas.openxmlformats.org/officeDocument/2006/relationships" xmlns:p="http://schemas.openxmlformats.org/presentationml/2006/main">
  <p:tag name="TIMING" val="|16.2"/>
</p:tagLst>
</file>

<file path=ppt/tags/tag3.xml><?xml version="1.0" encoding="utf-8"?>
<p:tagLst xmlns:a="http://schemas.openxmlformats.org/drawingml/2006/main" xmlns:r="http://schemas.openxmlformats.org/officeDocument/2006/relationships" xmlns:p="http://schemas.openxmlformats.org/presentationml/2006/main">
  <p:tag name="TIMING" val="|4.9|6.9|5.6|10.4"/>
</p:tagLst>
</file>

<file path=ppt/tags/tag4.xml><?xml version="1.0" encoding="utf-8"?>
<p:tagLst xmlns:a="http://schemas.openxmlformats.org/drawingml/2006/main" xmlns:r="http://schemas.openxmlformats.org/officeDocument/2006/relationships" xmlns:p="http://schemas.openxmlformats.org/presentationml/2006/main">
  <p:tag name="TIMING" val="|8.2|2.8"/>
</p:tagLst>
</file>

<file path=ppt/tags/tag5.xml><?xml version="1.0" encoding="utf-8"?>
<p:tagLst xmlns:a="http://schemas.openxmlformats.org/drawingml/2006/main" xmlns:r="http://schemas.openxmlformats.org/officeDocument/2006/relationships" xmlns:p="http://schemas.openxmlformats.org/presentationml/2006/main">
  <p:tag name="TIMING" val="|1.3|9.7"/>
</p:tagLst>
</file>

<file path=ppt/tags/tag6.xml><?xml version="1.0" encoding="utf-8"?>
<p:tagLst xmlns:a="http://schemas.openxmlformats.org/drawingml/2006/main" xmlns:r="http://schemas.openxmlformats.org/officeDocument/2006/relationships" xmlns:p="http://schemas.openxmlformats.org/presentationml/2006/main">
  <p:tag name="TIMING" val="|15.2|2.6|5.8|5.7|6.5|4.2|2.5|4.3"/>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Blen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15F0A5-2FE2-4FC2-AC43-C9EA5D704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84a5-40ce-44a9-aa97-9561c111c68a"/>
    <ds:schemaRef ds:uri="9f958c3a-144a-4219-afab-0ea9b7b8b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781DB7-88AC-4368-8753-A2E160394B3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A0B60AD-1688-453A-A794-5DCB21F7C2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405</TotalTime>
  <Words>382</Words>
  <Application>Microsoft Office PowerPoint</Application>
  <PresentationFormat>Custom</PresentationFormat>
  <Paragraphs>103</Paragraphs>
  <Slides>20</Slides>
  <Notes>6</Notes>
  <HiddenSlides>0</HiddenSlides>
  <MMClips>3</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Blends</vt:lpstr>
      <vt:lpstr>Trek</vt:lpstr>
      <vt:lpstr>Facet</vt:lpstr>
      <vt:lpstr>Concourse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ÁNH TRINH</dc:creator>
  <cp:lastModifiedBy>Administrator_PC</cp:lastModifiedBy>
  <cp:revision>42</cp:revision>
  <dcterms:created xsi:type="dcterms:W3CDTF">2021-11-21T12:33:37Z</dcterms:created>
  <dcterms:modified xsi:type="dcterms:W3CDTF">2022-01-16T13:39:34Z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