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0" r:id="rId3"/>
    <p:sldId id="258" r:id="rId4"/>
    <p:sldId id="259" r:id="rId5"/>
    <p:sldId id="256" r:id="rId6"/>
    <p:sldId id="261" r:id="rId7"/>
    <p:sldId id="263" r:id="rId8"/>
    <p:sldId id="265" r:id="rId9"/>
    <p:sldId id="270" r:id="rId10"/>
    <p:sldId id="264" r:id="rId11"/>
    <p:sldId id="275" r:id="rId12"/>
    <p:sldId id="279" r:id="rId13"/>
    <p:sldId id="277" r:id="rId14"/>
    <p:sldId id="271" r:id="rId15"/>
    <p:sldId id="276" r:id="rId16"/>
    <p:sldId id="281" r:id="rId17"/>
    <p:sldId id="269" r:id="rId18"/>
    <p:sldId id="272" r:id="rId19"/>
    <p:sldId id="273" r:id="rId20"/>
    <p:sldId id="282" r:id="rId21"/>
    <p:sldId id="283" r:id="rId22"/>
    <p:sldId id="285" r:id="rId23"/>
    <p:sldId id="287" r:id="rId24"/>
    <p:sldId id="284" r:id="rId25"/>
    <p:sldId id="290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FEA7A"/>
    <a:srgbClr val="000066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E375C-BCDF-4012-A162-7E925A70E7B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1A7A0-EF17-4903-92D3-FA61C037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2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45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1AD67-2D0C-4B66-B25E-CEC82A1DFC5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63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91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3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652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30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377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1AD67-2D0C-4B66-B25E-CEC82A1DFC5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1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5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4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0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83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8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4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1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8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FB011F35-303A-4917-AAD0-224B00ECB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803" y="-1301449"/>
            <a:ext cx="609459" cy="6094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0802021-0ECD-422C-8EE3-3FB6BF094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4D0A3EF-61DA-4E6D-BD8D-C315032F16C8}"/>
              </a:ext>
            </a:extLst>
          </p:cNvPr>
          <p:cNvSpPr/>
          <p:nvPr/>
        </p:nvSpPr>
        <p:spPr>
          <a:xfrm>
            <a:off x="3231213" y="4170103"/>
            <a:ext cx="6002846" cy="520654"/>
          </a:xfrm>
          <a:prstGeom prst="rect">
            <a:avLst/>
          </a:prstGeom>
          <a:noFill/>
          <a:ln>
            <a:solidFill>
              <a:srgbClr val="A6C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 - KỂ CHUYỆN</a:t>
            </a:r>
            <a:endParaRPr lang="zh-CN" altLang="en-US" sz="279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21">
            <a:extLst>
              <a:ext uri="{FF2B5EF4-FFF2-40B4-BE49-F238E27FC236}">
                <a16:creationId xmlns:a16="http://schemas.microsoft.com/office/drawing/2014/main" id="{95615472-3971-4F0B-A960-17D4C329DB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0627" y="293978"/>
            <a:ext cx="8457181" cy="401703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4799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523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2352976" y="2233396"/>
            <a:ext cx="7764664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endParaRPr lang="zh-CN" altLang="en-US" sz="8798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6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209047" y="215162"/>
            <a:ext cx="4006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0" y="823621"/>
            <a:ext cx="11959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343" y="4296228"/>
            <a:ext cx="988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000" y="5145313"/>
            <a:ext cx="988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55297908-1273544480-khai-phong-phu-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14" y="232611"/>
            <a:ext cx="11146972" cy="6248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150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9372600" y="5842000"/>
            <a:ext cx="2133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990000"/>
                </a:solidFill>
              </a:rPr>
              <a:t>Công đường</a:t>
            </a:r>
          </a:p>
        </p:txBody>
      </p:sp>
    </p:spTree>
    <p:extLst>
      <p:ext uri="{BB962C8B-B14F-4D97-AF65-F5344CB8AC3E}">
        <p14:creationId xmlns:p14="http://schemas.microsoft.com/office/powerpoint/2010/main" val="40570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07306" y="82814"/>
            <a:ext cx="40065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894" y="667589"/>
            <a:ext cx="1185110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Tôi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Nhưng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Thưa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Thế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Thưa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Bác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26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894" y="4802473"/>
            <a:ext cx="126754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giãy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Tôi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đụng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Bác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2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5003" y="1262742"/>
            <a:ext cx="878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5944" y="2677885"/>
            <a:ext cx="1062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1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1308"/>
            <a:ext cx="1210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683" y="271308"/>
            <a:ext cx="1147411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3.	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Nhưng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Cũng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Bác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Hai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lạch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cạch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Bác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2428" y="5965174"/>
            <a:ext cx="372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Truyện</a:t>
            </a:r>
            <a:r>
              <a:rPr lang="en-US" sz="2800" i="1" dirty="0"/>
              <a:t> </a:t>
            </a:r>
            <a:r>
              <a:rPr lang="en-US" sz="2800" i="1" dirty="0" err="1"/>
              <a:t>cổ</a:t>
            </a:r>
            <a:r>
              <a:rPr lang="en-US" sz="2800" i="1" dirty="0"/>
              <a:t> </a:t>
            </a:r>
            <a:r>
              <a:rPr lang="en-US" sz="2800" i="1" dirty="0" err="1"/>
              <a:t>tích</a:t>
            </a:r>
            <a:r>
              <a:rPr lang="en-US" sz="2800" i="1" dirty="0"/>
              <a:t> </a:t>
            </a:r>
            <a:r>
              <a:rPr lang="en-US" sz="2800" i="1" dirty="0" err="1"/>
              <a:t>Nùng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6799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485718" y="3772764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8447438" y="3772764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3144870" y="2589004"/>
            <a:ext cx="5902262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8000" dirty="0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8000" dirty="0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endParaRPr lang="zh-CN" altLang="en-US" sz="8000" dirty="0">
              <a:solidFill>
                <a:srgbClr val="0033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209047" y="215162"/>
            <a:ext cx="4006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610" y="823621"/>
            <a:ext cx="11959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447800" y="4192725"/>
            <a:ext cx="8465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i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Chủ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60516" y="4969132"/>
            <a:ext cx="115035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quay,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43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123851" y="3301443"/>
            <a:ext cx="97763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Tìm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986468" y="4402966"/>
            <a:ext cx="117783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Cloud 1"/>
          <p:cNvSpPr/>
          <p:nvPr/>
        </p:nvSpPr>
        <p:spPr>
          <a:xfrm>
            <a:off x="3831772" y="852975"/>
            <a:ext cx="4064000" cy="15954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067126" y="1324321"/>
            <a:ext cx="3593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999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262743" y="517773"/>
            <a:ext cx="101890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193799" y="1901785"/>
            <a:ext cx="105664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93799" y="2845268"/>
            <a:ext cx="98515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925285" y="3843412"/>
            <a:ext cx="54900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minh.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25285" y="4601118"/>
            <a:ext cx="44885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852714" y="5435529"/>
            <a:ext cx="556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Bẽ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24436" y="3831088"/>
            <a:ext cx="6186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824436" y="4587324"/>
            <a:ext cx="6186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endParaRPr lang="en-US" sz="32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824436" y="5345863"/>
            <a:ext cx="6186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32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V3%20-%20trang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409" y="1311442"/>
            <a:ext cx="10006264" cy="52938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078705" y="197268"/>
            <a:ext cx="4006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021179" y="720488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800000"/>
                </a:solidFill>
              </a:rPr>
              <a:t>Truyện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cổ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tích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Nùng</a:t>
            </a:r>
            <a:endParaRPr lang="en-US" sz="28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523999" y="1774239"/>
            <a:ext cx="8737600" cy="2931885"/>
          </a:xfrm>
          <a:prstGeom prst="cloud">
            <a:avLst/>
          </a:prstGeom>
          <a:solidFill>
            <a:srgbClr val="9FE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31885" y="2578463"/>
            <a:ext cx="7474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85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51429" y="2503438"/>
            <a:ext cx="10348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bịp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592" cy="677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977336" y="952045"/>
            <a:ext cx="10257889" cy="64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hai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27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12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2021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261233" y="1625139"/>
            <a:ext cx="4291300" cy="64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đọc-Kể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altLang="en-US" sz="3599" b="1" dirty="0">
              <a:solidFill>
                <a:schemeClr val="bg1"/>
              </a:solidFill>
              <a:latin typeface="HP001 4 hàng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D51CAE-FC40-46E7-B9DB-F9D7219AE790}"/>
              </a:ext>
            </a:extLst>
          </p:cNvPr>
          <p:cNvSpPr txBox="1"/>
          <p:nvPr/>
        </p:nvSpPr>
        <p:spPr>
          <a:xfrm>
            <a:off x="2574974" y="2298317"/>
            <a:ext cx="531635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Mồ</a:t>
            </a:r>
            <a:r>
              <a:rPr lang="en-US" sz="35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Côi</a:t>
            </a:r>
            <a:r>
              <a:rPr lang="en-US" sz="35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xử</a:t>
            </a:r>
            <a:r>
              <a:rPr lang="en-US" sz="35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kiện</a:t>
            </a:r>
            <a:endParaRPr lang="en-US" sz="3599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4325" y="3644673"/>
            <a:ext cx="11176416" cy="64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Nội</a:t>
            </a:r>
            <a:r>
              <a:rPr lang="en-US" sz="3600" b="1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dung: Ca </a:t>
            </a:r>
            <a:r>
              <a:rPr lang="en-US" sz="3600" b="1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ngợi</a:t>
            </a:r>
            <a:r>
              <a:rPr lang="en-US" sz="3600" b="1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Mồ</a:t>
            </a:r>
            <a:r>
              <a:rPr lang="en-US" sz="3600" b="1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Côi</a:t>
            </a:r>
            <a:r>
              <a:rPr lang="en-US" sz="3600" b="1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với</a:t>
            </a:r>
            <a:r>
              <a:rPr lang="en-US" sz="3600" b="1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cách</a:t>
            </a:r>
            <a:r>
              <a:rPr lang="en-US" sz="3600" b="1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xử</a:t>
            </a:r>
            <a:r>
              <a:rPr lang="en-US" sz="3600" b="1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kiện</a:t>
            </a:r>
            <a:r>
              <a:rPr lang="en-US" sz="3600" b="1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thông</a:t>
            </a:r>
            <a:endParaRPr lang="en-US" sz="3600" b="1" dirty="0">
              <a:solidFill>
                <a:srgbClr val="FFFFFF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035" y="4274996"/>
            <a:ext cx="11495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minh,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tài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trí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công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bằng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đã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bảo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vệ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nông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dân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thật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409916" y="4978838"/>
            <a:ext cx="11433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thà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thoát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khỏi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sự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lừa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bịp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dối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trá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của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tên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chủ</a:t>
            </a:r>
            <a:r>
              <a:rPr lang="en-US" sz="3600" b="1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quán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  <a:b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</a:br>
            <a:endParaRPr lang="en-US" sz="36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061818" y="2999543"/>
            <a:ext cx="42447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Truyện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cổ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Nùng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5A7268-B641-4E44-9E1E-8E1A6B0898AE}"/>
              </a:ext>
            </a:extLst>
          </p:cNvPr>
          <p:cNvSpPr/>
          <p:nvPr/>
        </p:nvSpPr>
        <p:spPr>
          <a:xfrm>
            <a:off x="2744523" y="1789658"/>
            <a:ext cx="7109428" cy="26406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278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KỂ CHUYỆN</a:t>
            </a:r>
          </a:p>
          <a:p>
            <a:pPr algn="ctr" eaLnBrk="1" hangingPunct="1">
              <a:defRPr/>
            </a:pPr>
            <a:r>
              <a:rPr lang="en-US" sz="5278" b="1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MỒ</a:t>
            </a:r>
            <a:r>
              <a:rPr lang="en-US" sz="5278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278" b="1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CÔI</a:t>
            </a:r>
            <a:r>
              <a:rPr lang="en-US" sz="5278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278" b="1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XỬ</a:t>
            </a:r>
            <a:r>
              <a:rPr lang="en-US" sz="5278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278" b="1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KIỆN</a:t>
            </a:r>
            <a:endParaRPr lang="en-US" sz="5278" b="1" dirty="0">
              <a:ln w="95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7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0"/>
            <a:ext cx="13011150" cy="7315200"/>
          </a:xfrm>
          <a:prstGeom prst="rect">
            <a:avLst/>
          </a:prstGeom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4867275" y="168275"/>
            <a:ext cx="327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Kể</a:t>
            </a:r>
            <a:r>
              <a:rPr lang="en-US" sz="32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chuyện</a:t>
            </a:r>
            <a:endParaRPr lang="en-US" sz="3200" b="1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>
                  <a:alpha val="87057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2229" y="1009650"/>
            <a:ext cx="12191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294742" y="1756856"/>
            <a:ext cx="5355771" cy="1824544"/>
            <a:chOff x="1728" y="1938"/>
            <a:chExt cx="2880" cy="672"/>
          </a:xfrm>
        </p:grpSpPr>
        <p:pic>
          <p:nvPicPr>
            <p:cNvPr id="7" name="Picture 10" descr="TV3%20-%20trang141"/>
            <p:cNvPicPr>
              <a:picLocks noChangeAspect="1" noChangeArrowheads="1"/>
            </p:cNvPicPr>
            <p:nvPr/>
          </p:nvPicPr>
          <p:blipFill>
            <a:blip r:embed="rId3"/>
            <a:srcRect b="69089"/>
            <a:stretch>
              <a:fillRect/>
            </a:stretch>
          </p:blipFill>
          <p:spPr bwMode="auto">
            <a:xfrm>
              <a:off x="1728" y="1938"/>
              <a:ext cx="2880" cy="67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1728" y="1950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3294742" y="3667857"/>
            <a:ext cx="2699658" cy="1455685"/>
            <a:chOff x="1728" y="2640"/>
            <a:chExt cx="1280" cy="720"/>
          </a:xfrm>
        </p:grpSpPr>
        <p:pic>
          <p:nvPicPr>
            <p:cNvPr id="10" name="Picture 11" descr="TV3%20-%20trang141"/>
            <p:cNvPicPr>
              <a:picLocks noChangeAspect="1" noChangeArrowheads="1"/>
            </p:cNvPicPr>
            <p:nvPr/>
          </p:nvPicPr>
          <p:blipFill>
            <a:blip r:embed="rId3"/>
            <a:srcRect l="58333" t="33119" b="33763"/>
            <a:stretch>
              <a:fillRect/>
            </a:stretch>
          </p:blipFill>
          <p:spPr bwMode="auto">
            <a:xfrm>
              <a:off x="1728" y="2640"/>
              <a:ext cx="1280" cy="72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728" y="2640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3188607" y="5123542"/>
            <a:ext cx="5461906" cy="1734458"/>
            <a:chOff x="1731" y="3399"/>
            <a:chExt cx="2925" cy="825"/>
          </a:xfrm>
        </p:grpSpPr>
        <p:pic>
          <p:nvPicPr>
            <p:cNvPr id="13" name="Picture 13" descr="TV3%20-%20trang141"/>
            <p:cNvPicPr>
              <a:picLocks noChangeAspect="1" noChangeArrowheads="1"/>
            </p:cNvPicPr>
            <p:nvPr/>
          </p:nvPicPr>
          <p:blipFill>
            <a:blip r:embed="rId3"/>
            <a:srcRect t="68445"/>
            <a:stretch>
              <a:fillRect/>
            </a:stretch>
          </p:blipFill>
          <p:spPr bwMode="auto">
            <a:xfrm>
              <a:off x="1731" y="3399"/>
              <a:ext cx="2925" cy="82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4398" y="3408"/>
              <a:ext cx="240" cy="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6059713" y="3668940"/>
            <a:ext cx="2590800" cy="1454602"/>
            <a:chOff x="3024" y="2640"/>
            <a:chExt cx="1600" cy="720"/>
          </a:xfrm>
        </p:grpSpPr>
        <p:pic>
          <p:nvPicPr>
            <p:cNvPr id="16" name="Picture 12" descr="TV3%20-%20trang141"/>
            <p:cNvPicPr>
              <a:picLocks noChangeAspect="1" noChangeArrowheads="1"/>
            </p:cNvPicPr>
            <p:nvPr/>
          </p:nvPicPr>
          <p:blipFill>
            <a:blip r:embed="rId3"/>
            <a:srcRect t="33119" r="44444" b="33763"/>
            <a:stretch>
              <a:fillRect/>
            </a:stretch>
          </p:blipFill>
          <p:spPr bwMode="auto">
            <a:xfrm>
              <a:off x="3024" y="2640"/>
              <a:ext cx="1600" cy="72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036" y="2640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4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0"/>
            <a:ext cx="13011150" cy="7315200"/>
          </a:xfrm>
          <a:prstGeom prst="rect">
            <a:avLst/>
          </a:prstGeom>
        </p:spPr>
      </p:pic>
      <p:grpSp>
        <p:nvGrpSpPr>
          <p:cNvPr id="5" name="组合 6">
            <a:extLst>
              <a:ext uri="{FF2B5EF4-FFF2-40B4-BE49-F238E27FC236}">
                <a16:creationId xmlns:a16="http://schemas.microsoft.com/office/drawing/2014/main" id="{BB56C398-88BB-421D-B668-70EF1DE178C8}"/>
              </a:ext>
            </a:extLst>
          </p:cNvPr>
          <p:cNvGrpSpPr/>
          <p:nvPr/>
        </p:nvGrpSpPr>
        <p:grpSpPr>
          <a:xfrm>
            <a:off x="2205" y="504231"/>
            <a:ext cx="12187592" cy="828961"/>
            <a:chOff x="0" y="504347"/>
            <a:chExt cx="12190413" cy="829153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37B8DF61-7CEE-4322-87C7-B7C3CF912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777" y="504347"/>
              <a:ext cx="325532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599" b="1" dirty="0">
                  <a:solidFill>
                    <a:srgbClr val="A6C03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HƯỚNG</a:t>
              </a:r>
              <a:endParaRPr lang="zh-CN" altLang="en-US" sz="3599" b="1" dirty="0">
                <a:solidFill>
                  <a:srgbClr val="A6C03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id="{3CB05E86-2BD1-4547-BF0E-EA2088DA2AFF}"/>
                </a:ext>
              </a:extLst>
            </p:cNvPr>
            <p:cNvCxnSpPr/>
            <p:nvPr/>
          </p:nvCxnSpPr>
          <p:spPr>
            <a:xfrm>
              <a:off x="0" y="1333500"/>
              <a:ext cx="12190413" cy="0"/>
            </a:xfrm>
            <a:prstGeom prst="line">
              <a:avLst/>
            </a:prstGeom>
            <a:ln>
              <a:solidFill>
                <a:srgbClr val="A6C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1">
            <a:extLst>
              <a:ext uri="{FF2B5EF4-FFF2-40B4-BE49-F238E27FC236}">
                <a16:creationId xmlns:a16="http://schemas.microsoft.com/office/drawing/2014/main" id="{04832F35-2670-43C8-8FAD-B99B3D44C284}"/>
              </a:ext>
            </a:extLst>
          </p:cNvPr>
          <p:cNvGrpSpPr/>
          <p:nvPr/>
        </p:nvGrpSpPr>
        <p:grpSpPr>
          <a:xfrm>
            <a:off x="1939959" y="1734868"/>
            <a:ext cx="8312082" cy="4078604"/>
            <a:chOff x="4922697" y="1684102"/>
            <a:chExt cx="12678945" cy="4568132"/>
          </a:xfrm>
          <a:solidFill>
            <a:srgbClr val="A6C03B"/>
          </a:solidFill>
        </p:grpSpPr>
        <p:grpSp>
          <p:nvGrpSpPr>
            <p:cNvPr id="9" name="组合 104">
              <a:extLst>
                <a:ext uri="{FF2B5EF4-FFF2-40B4-BE49-F238E27FC236}">
                  <a16:creationId xmlns:a16="http://schemas.microsoft.com/office/drawing/2014/main" id="{4659FB4D-624F-455D-B7FB-E88857805DE3}"/>
                </a:ext>
              </a:extLst>
            </p:cNvPr>
            <p:cNvGrpSpPr/>
            <p:nvPr/>
          </p:nvGrpSpPr>
          <p:grpSpPr>
            <a:xfrm>
              <a:off x="4922697" y="1684102"/>
              <a:ext cx="2657043" cy="4568132"/>
              <a:chOff x="4922697" y="1684102"/>
              <a:chExt cx="2657043" cy="4568132"/>
            </a:xfrm>
            <a:grpFill/>
          </p:grpSpPr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C563B7A4-4972-4B89-8671-B1A40FA0AC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4390" y="1684102"/>
                <a:ext cx="1311548" cy="13143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615CB54B-AF4A-4228-AEEC-B5AFF86EA6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7483" y="2941341"/>
                <a:ext cx="1311548" cy="13143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ACE96431-CA8E-4D8A-99E4-61FC65FFFB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2697" y="2680198"/>
                <a:ext cx="1200358" cy="1202908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04EF104D-9E09-406F-A7F8-D238F60181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67598" y="4091433"/>
                <a:ext cx="951503" cy="95352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F46DC781-6674-4D2C-AC6F-12580C550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8637" y="2160861"/>
                <a:ext cx="475752" cy="476763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9A207358-9A62-4B2D-9807-02BDE487CE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7472" y="2558206"/>
                <a:ext cx="547726" cy="548889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F5A0BF2D-00FB-4872-8280-659275319F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3137" y="3107096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EC05A619-FCE9-4B10-A97B-53C8FD187D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2891" y="2227527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4999A9FC-E1AA-45E7-8A02-C6A3E8F345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4642" y="2477505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71D3B227-7604-413D-9BF7-07C6B158D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2875" y="1885388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8B82624A-017A-4E31-992E-F5794E14B7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5952" y="3806835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A7AA5F08-4836-4996-8F9E-93E2C1E92C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6629" y="3949134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81B8149D-CC80-438B-B6D7-D0AD4F9595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100" y="4298636"/>
                <a:ext cx="448373" cy="449324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A50EF6A1-94E2-46AB-9866-73149CF5D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59289" y="4747960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61AC8970-15BB-4210-B1E4-95FBF46ED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5190" y="201587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A2A233AF-9DDB-424A-9004-4E7512EF5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083" y="1820146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1CAD16CB-D1D5-457A-BD3E-64ED6D643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5939" y="210474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4D94BBF9-5C3B-48C5-AFB2-1A28355C8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055" y="297661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D3F2EF30-0721-4CBD-B54C-5A216BB64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789" y="257238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A3831412-A921-4415-9891-FD272CAAF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952" y="281632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BEA6CA1F-7524-4283-9725-3EF738D9F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8349" y="244688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2E5D1613-0191-4A7D-8208-792D0E48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638" y="2333999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2A4BBFD5-F69F-4CC6-B085-BCFD85EA1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397" y="274988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2FEC7E22-0419-461D-B840-19C877B4E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724" y="257238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82DADE4C-D707-48AA-A066-053903B1B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8826" y="244688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4E03649D-C77B-4AFC-814F-C133BAE68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622" y="339836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id="{F0AD60E4-983E-47D9-B1E5-C19308025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655" y="299843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EC524EFA-B01A-46A1-A207-461B01251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604" y="3883891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36C053D2-BEB1-4489-9F29-896D27A25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513" y="423339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4DAC933D-9F51-44D0-957C-6F46B9870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5621" y="4902072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021247C4-17C6-47EB-9080-EADBF8E4B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6656" y="424811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4803AA9E-915B-48E8-BD52-AEE4707C4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9263" y="425567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1295078F-5F55-4E01-AE51-C2CB0659F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432" y="473648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id="{DB9AD3E5-453B-4F87-B37D-D42A385BC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877" y="416527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id="{F308FD25-67B3-4D1A-B3C7-CECBB7E90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6854" y="4392811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51" name="Group 42">
                <a:extLst>
                  <a:ext uri="{FF2B5EF4-FFF2-40B4-BE49-F238E27FC236}">
                    <a16:creationId xmlns:a16="http://schemas.microsoft.com/office/drawing/2014/main" id="{FB55B699-26E1-4198-9D81-FA12F1362C17}"/>
                  </a:ext>
                </a:extLst>
              </p:cNvPr>
              <p:cNvGrpSpPr/>
              <p:nvPr/>
            </p:nvGrpSpPr>
            <p:grpSpPr>
              <a:xfrm>
                <a:off x="5768391" y="5099286"/>
                <a:ext cx="1050563" cy="1152948"/>
                <a:chOff x="3721102" y="3890965"/>
                <a:chExt cx="749300" cy="822325"/>
              </a:xfrm>
              <a:grpFill/>
            </p:grpSpPr>
            <p:sp>
              <p:nvSpPr>
                <p:cNvPr id="95" name="Freeform 43">
                  <a:extLst>
                    <a:ext uri="{FF2B5EF4-FFF2-40B4-BE49-F238E27FC236}">
                      <a16:creationId xmlns:a16="http://schemas.microsoft.com/office/drawing/2014/main" id="{4D2DB1E6-965C-4F07-8973-E80A1D83D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502" y="4470403"/>
                  <a:ext cx="698500" cy="66675"/>
                </a:xfrm>
                <a:custGeom>
                  <a:avLst/>
                  <a:gdLst>
                    <a:gd name="T0" fmla="*/ 11 w 226"/>
                    <a:gd name="T1" fmla="*/ 22 h 22"/>
                    <a:gd name="T2" fmla="*/ 215 w 226"/>
                    <a:gd name="T3" fmla="*/ 22 h 22"/>
                    <a:gd name="T4" fmla="*/ 226 w 226"/>
                    <a:gd name="T5" fmla="*/ 0 h 22"/>
                    <a:gd name="T6" fmla="*/ 0 w 226"/>
                    <a:gd name="T7" fmla="*/ 0 h 22"/>
                    <a:gd name="T8" fmla="*/ 11 w 22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22">
                      <a:moveTo>
                        <a:pt x="11" y="22"/>
                      </a:moveTo>
                      <a:cubicBezTo>
                        <a:pt x="215" y="22"/>
                        <a:pt x="215" y="22"/>
                        <a:pt x="215" y="22"/>
                      </a:cubicBezTo>
                      <a:cubicBezTo>
                        <a:pt x="220" y="15"/>
                        <a:pt x="223" y="8"/>
                        <a:pt x="2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8"/>
                        <a:pt x="7" y="15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6" name="Freeform 44">
                  <a:extLst>
                    <a:ext uri="{FF2B5EF4-FFF2-40B4-BE49-F238E27FC236}">
                      <a16:creationId xmlns:a16="http://schemas.microsoft.com/office/drawing/2014/main" id="{269DF56F-1BFE-46E6-82B7-DFA99D50B1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5402" y="4608515"/>
                  <a:ext cx="519112" cy="104775"/>
                </a:xfrm>
                <a:custGeom>
                  <a:avLst/>
                  <a:gdLst>
                    <a:gd name="T0" fmla="*/ 84 w 168"/>
                    <a:gd name="T1" fmla="*/ 34 h 34"/>
                    <a:gd name="T2" fmla="*/ 168 w 168"/>
                    <a:gd name="T3" fmla="*/ 0 h 34"/>
                    <a:gd name="T4" fmla="*/ 0 w 168"/>
                    <a:gd name="T5" fmla="*/ 0 h 34"/>
                    <a:gd name="T6" fmla="*/ 84 w 168"/>
                    <a:gd name="T7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8" h="34">
                      <a:moveTo>
                        <a:pt x="84" y="34"/>
                      </a:moveTo>
                      <a:cubicBezTo>
                        <a:pt x="117" y="34"/>
                        <a:pt x="146" y="21"/>
                        <a:pt x="16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21"/>
                        <a:pt x="51" y="34"/>
                        <a:pt x="84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7" name="Freeform 45">
                  <a:extLst>
                    <a:ext uri="{FF2B5EF4-FFF2-40B4-BE49-F238E27FC236}">
                      <a16:creationId xmlns:a16="http://schemas.microsoft.com/office/drawing/2014/main" id="{879C0DE7-27AE-4D2F-83CF-EAEB15D21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1102" y="3890965"/>
                  <a:ext cx="749300" cy="508000"/>
                </a:xfrm>
                <a:custGeom>
                  <a:avLst/>
                  <a:gdLst>
                    <a:gd name="T0" fmla="*/ 242 w 242"/>
                    <a:gd name="T1" fmla="*/ 0 h 165"/>
                    <a:gd name="T2" fmla="*/ 0 w 242"/>
                    <a:gd name="T3" fmla="*/ 0 h 165"/>
                    <a:gd name="T4" fmla="*/ 0 w 242"/>
                    <a:gd name="T5" fmla="*/ 146 h 165"/>
                    <a:gd name="T6" fmla="*/ 2 w 242"/>
                    <a:gd name="T7" fmla="*/ 165 h 165"/>
                    <a:gd name="T8" fmla="*/ 240 w 242"/>
                    <a:gd name="T9" fmla="*/ 165 h 165"/>
                    <a:gd name="T10" fmla="*/ 242 w 242"/>
                    <a:gd name="T11" fmla="*/ 146 h 165"/>
                    <a:gd name="T12" fmla="*/ 242 w 242"/>
                    <a:gd name="T13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2" h="165">
                      <a:moveTo>
                        <a:pt x="24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153"/>
                        <a:pt x="1" y="159"/>
                        <a:pt x="2" y="165"/>
                      </a:cubicBezTo>
                      <a:cubicBezTo>
                        <a:pt x="240" y="165"/>
                        <a:pt x="240" y="165"/>
                        <a:pt x="240" y="165"/>
                      </a:cubicBezTo>
                      <a:cubicBezTo>
                        <a:pt x="241" y="159"/>
                        <a:pt x="242" y="153"/>
                        <a:pt x="242" y="146"/>
                      </a:cubicBezTo>
                      <a:lnTo>
                        <a:pt x="24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2" name="Group 47">
                <a:extLst>
                  <a:ext uri="{FF2B5EF4-FFF2-40B4-BE49-F238E27FC236}">
                    <a16:creationId xmlns:a16="http://schemas.microsoft.com/office/drawing/2014/main" id="{B72E5679-A508-4239-A27E-0A3118A51EF4}"/>
                  </a:ext>
                </a:extLst>
              </p:cNvPr>
              <p:cNvGrpSpPr/>
              <p:nvPr/>
            </p:nvGrpSpPr>
            <p:grpSpPr>
              <a:xfrm>
                <a:off x="6150652" y="2038488"/>
                <a:ext cx="499024" cy="625698"/>
                <a:chOff x="5106627" y="2260366"/>
                <a:chExt cx="324452" cy="406813"/>
              </a:xfrm>
              <a:grpFill/>
            </p:grpSpPr>
            <p:sp>
              <p:nvSpPr>
                <p:cNvPr id="91" name="Freeform 80">
                  <a:extLst>
                    <a:ext uri="{FF2B5EF4-FFF2-40B4-BE49-F238E27FC236}">
                      <a16:creationId xmlns:a16="http://schemas.microsoft.com/office/drawing/2014/main" id="{4D8252A7-30F5-4125-83DB-D8EDFD5CA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430079"/>
                  <a:ext cx="324452" cy="134772"/>
                </a:xfrm>
                <a:custGeom>
                  <a:avLst/>
                  <a:gdLst>
                    <a:gd name="T0" fmla="*/ 49 w 98"/>
                    <a:gd name="T1" fmla="*/ 16 h 40"/>
                    <a:gd name="T2" fmla="*/ 2 w 98"/>
                    <a:gd name="T3" fmla="*/ 0 h 40"/>
                    <a:gd name="T4" fmla="*/ 0 w 98"/>
                    <a:gd name="T5" fmla="*/ 5 h 40"/>
                    <a:gd name="T6" fmla="*/ 0 w 98"/>
                    <a:gd name="T7" fmla="*/ 20 h 40"/>
                    <a:gd name="T8" fmla="*/ 49 w 98"/>
                    <a:gd name="T9" fmla="*/ 40 h 40"/>
                    <a:gd name="T10" fmla="*/ 98 w 98"/>
                    <a:gd name="T11" fmla="*/ 20 h 40"/>
                    <a:gd name="T12" fmla="*/ 98 w 98"/>
                    <a:gd name="T13" fmla="*/ 5 h 40"/>
                    <a:gd name="T14" fmla="*/ 96 w 98"/>
                    <a:gd name="T15" fmla="*/ 0 h 40"/>
                    <a:gd name="T16" fmla="*/ 49 w 98"/>
                    <a:gd name="T17" fmla="*/ 1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2" name="Freeform 81">
                  <a:extLst>
                    <a:ext uri="{FF2B5EF4-FFF2-40B4-BE49-F238E27FC236}">
                      <a16:creationId xmlns:a16="http://schemas.microsoft.com/office/drawing/2014/main" id="{3C9EFAEC-8ECA-4919-AA63-B34C6FE6B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534902"/>
                  <a:ext cx="324452" cy="132277"/>
                </a:xfrm>
                <a:custGeom>
                  <a:avLst/>
                  <a:gdLst>
                    <a:gd name="T0" fmla="*/ 49 w 98"/>
                    <a:gd name="T1" fmla="*/ 15 h 40"/>
                    <a:gd name="T2" fmla="*/ 2 w 98"/>
                    <a:gd name="T3" fmla="*/ 0 h 40"/>
                    <a:gd name="T4" fmla="*/ 0 w 98"/>
                    <a:gd name="T5" fmla="*/ 4 h 40"/>
                    <a:gd name="T6" fmla="*/ 0 w 98"/>
                    <a:gd name="T7" fmla="*/ 19 h 40"/>
                    <a:gd name="T8" fmla="*/ 49 w 98"/>
                    <a:gd name="T9" fmla="*/ 40 h 40"/>
                    <a:gd name="T10" fmla="*/ 98 w 98"/>
                    <a:gd name="T11" fmla="*/ 19 h 40"/>
                    <a:gd name="T12" fmla="*/ 98 w 98"/>
                    <a:gd name="T13" fmla="*/ 4 h 40"/>
                    <a:gd name="T14" fmla="*/ 96 w 98"/>
                    <a:gd name="T15" fmla="*/ 0 h 40"/>
                    <a:gd name="T16" fmla="*/ 49 w 98"/>
                    <a:gd name="T17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3" name="Freeform 82">
                  <a:extLst>
                    <a:ext uri="{FF2B5EF4-FFF2-40B4-BE49-F238E27FC236}">
                      <a16:creationId xmlns:a16="http://schemas.microsoft.com/office/drawing/2014/main" id="{BC1A8526-F4D1-4D72-84D7-3F72627C1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330248"/>
                  <a:ext cx="324452" cy="137269"/>
                </a:xfrm>
                <a:custGeom>
                  <a:avLst/>
                  <a:gdLst>
                    <a:gd name="T0" fmla="*/ 96 w 98"/>
                    <a:gd name="T1" fmla="*/ 0 h 41"/>
                    <a:gd name="T2" fmla="*/ 49 w 98"/>
                    <a:gd name="T3" fmla="*/ 15 h 41"/>
                    <a:gd name="T4" fmla="*/ 2 w 98"/>
                    <a:gd name="T5" fmla="*/ 0 h 41"/>
                    <a:gd name="T6" fmla="*/ 0 w 98"/>
                    <a:gd name="T7" fmla="*/ 5 h 41"/>
                    <a:gd name="T8" fmla="*/ 0 w 98"/>
                    <a:gd name="T9" fmla="*/ 20 h 41"/>
                    <a:gd name="T10" fmla="*/ 49 w 98"/>
                    <a:gd name="T11" fmla="*/ 41 h 41"/>
                    <a:gd name="T12" fmla="*/ 98 w 98"/>
                    <a:gd name="T13" fmla="*/ 20 h 41"/>
                    <a:gd name="T14" fmla="*/ 98 w 98"/>
                    <a:gd name="T15" fmla="*/ 5 h 41"/>
                    <a:gd name="T16" fmla="*/ 96 w 98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1">
                      <a:moveTo>
                        <a:pt x="96" y="0"/>
                      </a:moveTo>
                      <a:cubicBezTo>
                        <a:pt x="95" y="9"/>
                        <a:pt x="75" y="15"/>
                        <a:pt x="49" y="15"/>
                      </a:cubicBezTo>
                      <a:cubicBezTo>
                        <a:pt x="24" y="15"/>
                        <a:pt x="3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4" name="Oval 83">
                  <a:extLst>
                    <a:ext uri="{FF2B5EF4-FFF2-40B4-BE49-F238E27FC236}">
                      <a16:creationId xmlns:a16="http://schemas.microsoft.com/office/drawing/2014/main" id="{00269D02-B0FA-42A2-8B50-1952700D9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618" y="2260366"/>
                  <a:ext cx="316965" cy="10731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2B24DED-F36C-4CAD-A039-F0FCC24E0E19}"/>
                  </a:ext>
                </a:extLst>
              </p:cNvPr>
              <p:cNvGrpSpPr/>
              <p:nvPr/>
            </p:nvGrpSpPr>
            <p:grpSpPr>
              <a:xfrm>
                <a:off x="6441708" y="3308316"/>
                <a:ext cx="460638" cy="598829"/>
                <a:chOff x="6421904" y="4798576"/>
                <a:chExt cx="299494" cy="389342"/>
              </a:xfrm>
              <a:grpFill/>
            </p:grpSpPr>
            <p:sp>
              <p:nvSpPr>
                <p:cNvPr id="89" name="Freeform 170">
                  <a:extLst>
                    <a:ext uri="{FF2B5EF4-FFF2-40B4-BE49-F238E27FC236}">
                      <a16:creationId xmlns:a16="http://schemas.microsoft.com/office/drawing/2014/main" id="{B5EDE33C-5FE0-4544-BCE6-590A2F583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1904" y="4910886"/>
                  <a:ext cx="299494" cy="277032"/>
                </a:xfrm>
                <a:custGeom>
                  <a:avLst/>
                  <a:gdLst>
                    <a:gd name="T0" fmla="*/ 45 w 90"/>
                    <a:gd name="T1" fmla="*/ 83 h 83"/>
                    <a:gd name="T2" fmla="*/ 90 w 90"/>
                    <a:gd name="T3" fmla="*/ 0 h 83"/>
                    <a:gd name="T4" fmla="*/ 0 w 90"/>
                    <a:gd name="T5" fmla="*/ 0 h 83"/>
                    <a:gd name="T6" fmla="*/ 45 w 90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83">
                      <a:moveTo>
                        <a:pt x="45" y="83"/>
                      </a:moveTo>
                      <a:cubicBezTo>
                        <a:pt x="90" y="59"/>
                        <a:pt x="90" y="0"/>
                        <a:pt x="9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59"/>
                        <a:pt x="4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0" name="Freeform 171">
                  <a:extLst>
                    <a:ext uri="{FF2B5EF4-FFF2-40B4-BE49-F238E27FC236}">
                      <a16:creationId xmlns:a16="http://schemas.microsoft.com/office/drawing/2014/main" id="{B06AB8F0-9F12-4EBB-99E5-91EE2213C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1904" y="4798576"/>
                  <a:ext cx="299494" cy="94840"/>
                </a:xfrm>
                <a:custGeom>
                  <a:avLst/>
                  <a:gdLst>
                    <a:gd name="T0" fmla="*/ 84 w 90"/>
                    <a:gd name="T1" fmla="*/ 0 h 29"/>
                    <a:gd name="T2" fmla="*/ 68 w 90"/>
                    <a:gd name="T3" fmla="*/ 16 h 29"/>
                    <a:gd name="T4" fmla="*/ 52 w 90"/>
                    <a:gd name="T5" fmla="*/ 0 h 29"/>
                    <a:gd name="T6" fmla="*/ 39 w 90"/>
                    <a:gd name="T7" fmla="*/ 0 h 29"/>
                    <a:gd name="T8" fmla="*/ 23 w 90"/>
                    <a:gd name="T9" fmla="*/ 16 h 29"/>
                    <a:gd name="T10" fmla="*/ 7 w 90"/>
                    <a:gd name="T11" fmla="*/ 0 h 29"/>
                    <a:gd name="T12" fmla="*/ 0 w 90"/>
                    <a:gd name="T13" fmla="*/ 0 h 29"/>
                    <a:gd name="T14" fmla="*/ 0 w 90"/>
                    <a:gd name="T15" fmla="*/ 29 h 29"/>
                    <a:gd name="T16" fmla="*/ 90 w 90"/>
                    <a:gd name="T17" fmla="*/ 29 h 29"/>
                    <a:gd name="T18" fmla="*/ 90 w 90"/>
                    <a:gd name="T19" fmla="*/ 0 h 29"/>
                    <a:gd name="T20" fmla="*/ 84 w 90"/>
                    <a:gd name="T2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0" h="29">
                      <a:moveTo>
                        <a:pt x="84" y="0"/>
                      </a:moveTo>
                      <a:cubicBezTo>
                        <a:pt x="84" y="9"/>
                        <a:pt x="77" y="16"/>
                        <a:pt x="68" y="16"/>
                      </a:cubicBezTo>
                      <a:cubicBezTo>
                        <a:pt x="59" y="16"/>
                        <a:pt x="52" y="9"/>
                        <a:pt x="52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9"/>
                        <a:pt x="32" y="16"/>
                        <a:pt x="23" y="16"/>
                      </a:cubicBezTo>
                      <a:cubicBezTo>
                        <a:pt x="14" y="16"/>
                        <a:pt x="7" y="9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90" y="29"/>
                        <a:pt x="90" y="29"/>
                        <a:pt x="90" y="29"/>
                      </a:cubicBezTo>
                      <a:cubicBezTo>
                        <a:pt x="90" y="0"/>
                        <a:pt x="90" y="0"/>
                        <a:pt x="90" y="0"/>
                      </a:cubicBez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4" name="Group 55">
                <a:extLst>
                  <a:ext uri="{FF2B5EF4-FFF2-40B4-BE49-F238E27FC236}">
                    <a16:creationId xmlns:a16="http://schemas.microsoft.com/office/drawing/2014/main" id="{A7853137-93FB-4459-9CAD-BDD1C8433F28}"/>
                  </a:ext>
                </a:extLst>
              </p:cNvPr>
              <p:cNvGrpSpPr/>
              <p:nvPr/>
            </p:nvGrpSpPr>
            <p:grpSpPr>
              <a:xfrm>
                <a:off x="5251794" y="3052208"/>
                <a:ext cx="496378" cy="488500"/>
                <a:chOff x="1587575" y="2265358"/>
                <a:chExt cx="314468" cy="309477"/>
              </a:xfrm>
              <a:grpFill/>
            </p:grpSpPr>
            <p:sp>
              <p:nvSpPr>
                <p:cNvPr id="87" name="Freeform 59">
                  <a:extLst>
                    <a:ext uri="{FF2B5EF4-FFF2-40B4-BE49-F238E27FC236}">
                      <a16:creationId xmlns:a16="http://schemas.microsoft.com/office/drawing/2014/main" id="{615CF812-1CDE-472B-873D-5DA4306E8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87575" y="2265358"/>
                  <a:ext cx="314468" cy="309477"/>
                </a:xfrm>
                <a:custGeom>
                  <a:avLst/>
                  <a:gdLst>
                    <a:gd name="T0" fmla="*/ 82 w 95"/>
                    <a:gd name="T1" fmla="*/ 57 h 93"/>
                    <a:gd name="T2" fmla="*/ 95 w 95"/>
                    <a:gd name="T3" fmla="*/ 51 h 93"/>
                    <a:gd name="T4" fmla="*/ 95 w 95"/>
                    <a:gd name="T5" fmla="*/ 41 h 93"/>
                    <a:gd name="T6" fmla="*/ 82 w 95"/>
                    <a:gd name="T7" fmla="*/ 36 h 93"/>
                    <a:gd name="T8" fmla="*/ 80 w 95"/>
                    <a:gd name="T9" fmla="*/ 30 h 93"/>
                    <a:gd name="T10" fmla="*/ 85 w 95"/>
                    <a:gd name="T11" fmla="*/ 17 h 93"/>
                    <a:gd name="T12" fmla="*/ 77 w 95"/>
                    <a:gd name="T13" fmla="*/ 10 h 93"/>
                    <a:gd name="T14" fmla="*/ 64 w 95"/>
                    <a:gd name="T15" fmla="*/ 15 h 93"/>
                    <a:gd name="T16" fmla="*/ 59 w 95"/>
                    <a:gd name="T17" fmla="*/ 13 h 93"/>
                    <a:gd name="T18" fmla="*/ 53 w 95"/>
                    <a:gd name="T19" fmla="*/ 0 h 93"/>
                    <a:gd name="T20" fmla="*/ 42 w 95"/>
                    <a:gd name="T21" fmla="*/ 0 h 93"/>
                    <a:gd name="T22" fmla="*/ 37 w 95"/>
                    <a:gd name="T23" fmla="*/ 13 h 93"/>
                    <a:gd name="T24" fmla="*/ 31 w 95"/>
                    <a:gd name="T25" fmla="*/ 15 h 93"/>
                    <a:gd name="T26" fmla="*/ 18 w 95"/>
                    <a:gd name="T27" fmla="*/ 10 h 93"/>
                    <a:gd name="T28" fmla="*/ 10 w 95"/>
                    <a:gd name="T29" fmla="*/ 17 h 93"/>
                    <a:gd name="T30" fmla="*/ 16 w 95"/>
                    <a:gd name="T31" fmla="*/ 30 h 93"/>
                    <a:gd name="T32" fmla="*/ 13 w 95"/>
                    <a:gd name="T33" fmla="*/ 36 h 93"/>
                    <a:gd name="T34" fmla="*/ 0 w 95"/>
                    <a:gd name="T35" fmla="*/ 41 h 93"/>
                    <a:gd name="T36" fmla="*/ 0 w 95"/>
                    <a:gd name="T37" fmla="*/ 52 h 93"/>
                    <a:gd name="T38" fmla="*/ 13 w 95"/>
                    <a:gd name="T39" fmla="*/ 57 h 93"/>
                    <a:gd name="T40" fmla="*/ 16 w 95"/>
                    <a:gd name="T41" fmla="*/ 63 h 93"/>
                    <a:gd name="T42" fmla="*/ 11 w 95"/>
                    <a:gd name="T43" fmla="*/ 76 h 93"/>
                    <a:gd name="T44" fmla="*/ 18 w 95"/>
                    <a:gd name="T45" fmla="*/ 83 h 93"/>
                    <a:gd name="T46" fmla="*/ 31 w 95"/>
                    <a:gd name="T47" fmla="*/ 78 h 93"/>
                    <a:gd name="T48" fmla="*/ 37 w 95"/>
                    <a:gd name="T49" fmla="*/ 80 h 93"/>
                    <a:gd name="T50" fmla="*/ 43 w 95"/>
                    <a:gd name="T51" fmla="*/ 93 h 93"/>
                    <a:gd name="T52" fmla="*/ 53 w 95"/>
                    <a:gd name="T53" fmla="*/ 93 h 93"/>
                    <a:gd name="T54" fmla="*/ 59 w 95"/>
                    <a:gd name="T55" fmla="*/ 80 h 93"/>
                    <a:gd name="T56" fmla="*/ 64 w 95"/>
                    <a:gd name="T57" fmla="*/ 78 h 93"/>
                    <a:gd name="T58" fmla="*/ 78 w 95"/>
                    <a:gd name="T59" fmla="*/ 83 h 93"/>
                    <a:gd name="T60" fmla="*/ 85 w 95"/>
                    <a:gd name="T61" fmla="*/ 75 h 93"/>
                    <a:gd name="T62" fmla="*/ 80 w 95"/>
                    <a:gd name="T63" fmla="*/ 63 h 93"/>
                    <a:gd name="T64" fmla="*/ 82 w 95"/>
                    <a:gd name="T65" fmla="*/ 57 h 93"/>
                    <a:gd name="T66" fmla="*/ 48 w 95"/>
                    <a:gd name="T67" fmla="*/ 61 h 93"/>
                    <a:gd name="T68" fmla="*/ 33 w 95"/>
                    <a:gd name="T69" fmla="*/ 46 h 93"/>
                    <a:gd name="T70" fmla="*/ 48 w 95"/>
                    <a:gd name="T71" fmla="*/ 32 h 93"/>
                    <a:gd name="T72" fmla="*/ 63 w 95"/>
                    <a:gd name="T73" fmla="*/ 46 h 93"/>
                    <a:gd name="T74" fmla="*/ 48 w 95"/>
                    <a:gd name="T75" fmla="*/ 6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5" h="93">
                      <a:moveTo>
                        <a:pt x="82" y="57"/>
                      </a:moveTo>
                      <a:cubicBezTo>
                        <a:pt x="82" y="57"/>
                        <a:pt x="95" y="52"/>
                        <a:pt x="95" y="51"/>
                      </a:cubicBezTo>
                      <a:cubicBezTo>
                        <a:pt x="95" y="41"/>
                        <a:pt x="95" y="41"/>
                        <a:pt x="95" y="41"/>
                      </a:cubicBezTo>
                      <a:cubicBezTo>
                        <a:pt x="95" y="40"/>
                        <a:pt x="82" y="36"/>
                        <a:pt x="82" y="36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80" y="30"/>
                        <a:pt x="85" y="17"/>
                        <a:pt x="85" y="17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9"/>
                        <a:pt x="64" y="15"/>
                        <a:pt x="64" y="15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59" y="13"/>
                        <a:pt x="53" y="0"/>
                        <a:pt x="53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0"/>
                        <a:pt x="37" y="13"/>
                        <a:pt x="37" y="13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18" y="10"/>
                        <a:pt x="18" y="10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8"/>
                        <a:pt x="16" y="30"/>
                        <a:pt x="16" y="30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6"/>
                        <a:pt x="0" y="41"/>
                        <a:pt x="0" y="41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2"/>
                        <a:pt x="13" y="57"/>
                        <a:pt x="13" y="57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16" y="63"/>
                        <a:pt x="10" y="75"/>
                        <a:pt x="11" y="76"/>
                      </a:cubicBezTo>
                      <a:cubicBezTo>
                        <a:pt x="18" y="83"/>
                        <a:pt x="18" y="83"/>
                        <a:pt x="18" y="83"/>
                      </a:cubicBezTo>
                      <a:cubicBezTo>
                        <a:pt x="19" y="84"/>
                        <a:pt x="31" y="78"/>
                        <a:pt x="31" y="78"/>
                      </a:cubicBezTo>
                      <a:cubicBezTo>
                        <a:pt x="37" y="80"/>
                        <a:pt x="37" y="80"/>
                        <a:pt x="37" y="80"/>
                      </a:cubicBezTo>
                      <a:cubicBezTo>
                        <a:pt x="37" y="80"/>
                        <a:pt x="42" y="93"/>
                        <a:pt x="43" y="93"/>
                      </a:cubicBezTo>
                      <a:cubicBezTo>
                        <a:pt x="53" y="93"/>
                        <a:pt x="53" y="93"/>
                        <a:pt x="53" y="93"/>
                      </a:cubicBezTo>
                      <a:cubicBezTo>
                        <a:pt x="54" y="93"/>
                        <a:pt x="59" y="80"/>
                        <a:pt x="59" y="80"/>
                      </a:cubicBezTo>
                      <a:cubicBezTo>
                        <a:pt x="64" y="78"/>
                        <a:pt x="64" y="78"/>
                        <a:pt x="64" y="78"/>
                      </a:cubicBezTo>
                      <a:cubicBezTo>
                        <a:pt x="64" y="78"/>
                        <a:pt x="77" y="83"/>
                        <a:pt x="78" y="83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86" y="75"/>
                        <a:pt x="80" y="63"/>
                        <a:pt x="80" y="63"/>
                      </a:cubicBezTo>
                      <a:lnTo>
                        <a:pt x="82" y="57"/>
                      </a:lnTo>
                      <a:close/>
                      <a:moveTo>
                        <a:pt x="48" y="61"/>
                      </a:moveTo>
                      <a:cubicBezTo>
                        <a:pt x="39" y="61"/>
                        <a:pt x="33" y="55"/>
                        <a:pt x="33" y="46"/>
                      </a:cubicBezTo>
                      <a:cubicBezTo>
                        <a:pt x="33" y="38"/>
                        <a:pt x="39" y="32"/>
                        <a:pt x="48" y="32"/>
                      </a:cubicBezTo>
                      <a:cubicBezTo>
                        <a:pt x="56" y="32"/>
                        <a:pt x="63" y="38"/>
                        <a:pt x="63" y="46"/>
                      </a:cubicBezTo>
                      <a:cubicBezTo>
                        <a:pt x="63" y="55"/>
                        <a:pt x="56" y="61"/>
                        <a:pt x="4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8" name="Oval 60">
                  <a:extLst>
                    <a:ext uri="{FF2B5EF4-FFF2-40B4-BE49-F238E27FC236}">
                      <a16:creationId xmlns:a16="http://schemas.microsoft.com/office/drawing/2014/main" id="{2D030C7E-8149-42D3-A4C5-743E20028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364" y="2387652"/>
                  <a:ext cx="64890" cy="6239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5" name="Group 58">
                <a:extLst>
                  <a:ext uri="{FF2B5EF4-FFF2-40B4-BE49-F238E27FC236}">
                    <a16:creationId xmlns:a16="http://schemas.microsoft.com/office/drawing/2014/main" id="{FE4D6811-1B72-4635-ACB3-8D60760D4C63}"/>
                  </a:ext>
                </a:extLst>
              </p:cNvPr>
              <p:cNvGrpSpPr/>
              <p:nvPr/>
            </p:nvGrpSpPr>
            <p:grpSpPr>
              <a:xfrm>
                <a:off x="5744390" y="4355741"/>
                <a:ext cx="575257" cy="424906"/>
                <a:chOff x="2563427" y="3717902"/>
                <a:chExt cx="439257" cy="324452"/>
              </a:xfrm>
              <a:grpFill/>
            </p:grpSpPr>
            <p:sp>
              <p:nvSpPr>
                <p:cNvPr id="84" name="Freeform 92">
                  <a:extLst>
                    <a:ext uri="{FF2B5EF4-FFF2-40B4-BE49-F238E27FC236}">
                      <a16:creationId xmlns:a16="http://schemas.microsoft.com/office/drawing/2014/main" id="{B48F3941-854E-4D3F-9C48-6FC303770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660" y="3942523"/>
                  <a:ext cx="127286" cy="99831"/>
                </a:xfrm>
                <a:custGeom>
                  <a:avLst/>
                  <a:gdLst>
                    <a:gd name="T0" fmla="*/ 37 w 38"/>
                    <a:gd name="T1" fmla="*/ 10 h 30"/>
                    <a:gd name="T2" fmla="*/ 1 w 38"/>
                    <a:gd name="T3" fmla="*/ 11 h 30"/>
                    <a:gd name="T4" fmla="*/ 1 w 38"/>
                    <a:gd name="T5" fmla="*/ 13 h 30"/>
                    <a:gd name="T6" fmla="*/ 19 w 38"/>
                    <a:gd name="T7" fmla="*/ 30 h 30"/>
                    <a:gd name="T8" fmla="*/ 36 w 38"/>
                    <a:gd name="T9" fmla="*/ 13 h 30"/>
                    <a:gd name="T10" fmla="*/ 37 w 38"/>
                    <a:gd name="T11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37" y="10"/>
                      </a:moveTo>
                      <a:cubicBezTo>
                        <a:pt x="26" y="1"/>
                        <a:pt x="12" y="0"/>
                        <a:pt x="1" y="11"/>
                      </a:cubicBezTo>
                      <a:cubicBezTo>
                        <a:pt x="1" y="11"/>
                        <a:pt x="0" y="12"/>
                        <a:pt x="1" y="13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1"/>
                        <a:pt x="37" y="11"/>
                        <a:pt x="3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5" name="Freeform 93">
                  <a:extLst>
                    <a:ext uri="{FF2B5EF4-FFF2-40B4-BE49-F238E27FC236}">
                      <a16:creationId xmlns:a16="http://schemas.microsoft.com/office/drawing/2014/main" id="{646D197A-ED95-4351-AE40-C2F7003FB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8300" y="3830213"/>
                  <a:ext cx="292007" cy="129781"/>
                </a:xfrm>
                <a:custGeom>
                  <a:avLst/>
                  <a:gdLst>
                    <a:gd name="T0" fmla="*/ 87 w 88"/>
                    <a:gd name="T1" fmla="*/ 23 h 39"/>
                    <a:gd name="T2" fmla="*/ 0 w 88"/>
                    <a:gd name="T3" fmla="*/ 24 h 39"/>
                    <a:gd name="T4" fmla="*/ 0 w 88"/>
                    <a:gd name="T5" fmla="*/ 26 h 39"/>
                    <a:gd name="T6" fmla="*/ 13 w 88"/>
                    <a:gd name="T7" fmla="*/ 38 h 39"/>
                    <a:gd name="T8" fmla="*/ 15 w 88"/>
                    <a:gd name="T9" fmla="*/ 38 h 39"/>
                    <a:gd name="T10" fmla="*/ 73 w 88"/>
                    <a:gd name="T11" fmla="*/ 38 h 39"/>
                    <a:gd name="T12" fmla="*/ 75 w 88"/>
                    <a:gd name="T13" fmla="*/ 38 h 39"/>
                    <a:gd name="T14" fmla="*/ 88 w 88"/>
                    <a:gd name="T15" fmla="*/ 26 h 39"/>
                    <a:gd name="T16" fmla="*/ 88 w 88"/>
                    <a:gd name="T17" fmla="*/ 26 h 39"/>
                    <a:gd name="T18" fmla="*/ 88 w 88"/>
                    <a:gd name="T19" fmla="*/ 24 h 39"/>
                    <a:gd name="T20" fmla="*/ 87 w 88"/>
                    <a:gd name="T21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39">
                      <a:moveTo>
                        <a:pt x="87" y="23"/>
                      </a:moveTo>
                      <a:cubicBezTo>
                        <a:pt x="63" y="0"/>
                        <a:pt x="24" y="0"/>
                        <a:pt x="0" y="24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4" y="39"/>
                        <a:pt x="15" y="38"/>
                      </a:cubicBezTo>
                      <a:cubicBezTo>
                        <a:pt x="31" y="22"/>
                        <a:pt x="57" y="22"/>
                        <a:pt x="73" y="38"/>
                      </a:cubicBezTo>
                      <a:cubicBezTo>
                        <a:pt x="74" y="39"/>
                        <a:pt x="75" y="39"/>
                        <a:pt x="75" y="38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5"/>
                        <a:pt x="88" y="24"/>
                        <a:pt x="88" y="24"/>
                      </a:cubicBezTo>
                      <a:lnTo>
                        <a:pt x="87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6" name="Freeform 94">
                  <a:extLst>
                    <a:ext uri="{FF2B5EF4-FFF2-40B4-BE49-F238E27FC236}">
                      <a16:creationId xmlns:a16="http://schemas.microsoft.com/office/drawing/2014/main" id="{977F127C-AD6E-40F8-A732-A7CFE5AE6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3427" y="3717902"/>
                  <a:ext cx="439257" cy="169713"/>
                </a:xfrm>
                <a:custGeom>
                  <a:avLst/>
                  <a:gdLst>
                    <a:gd name="T0" fmla="*/ 131 w 132"/>
                    <a:gd name="T1" fmla="*/ 36 h 51"/>
                    <a:gd name="T2" fmla="*/ 131 w 132"/>
                    <a:gd name="T3" fmla="*/ 36 h 51"/>
                    <a:gd name="T4" fmla="*/ 1 w 132"/>
                    <a:gd name="T5" fmla="*/ 36 h 51"/>
                    <a:gd name="T6" fmla="*/ 1 w 132"/>
                    <a:gd name="T7" fmla="*/ 38 h 51"/>
                    <a:gd name="T8" fmla="*/ 14 w 132"/>
                    <a:gd name="T9" fmla="*/ 51 h 51"/>
                    <a:gd name="T10" fmla="*/ 16 w 132"/>
                    <a:gd name="T11" fmla="*/ 51 h 51"/>
                    <a:gd name="T12" fmla="*/ 116 w 132"/>
                    <a:gd name="T13" fmla="*/ 51 h 51"/>
                    <a:gd name="T14" fmla="*/ 118 w 132"/>
                    <a:gd name="T15" fmla="*/ 51 h 51"/>
                    <a:gd name="T16" fmla="*/ 131 w 132"/>
                    <a:gd name="T17" fmla="*/ 38 h 51"/>
                    <a:gd name="T18" fmla="*/ 131 w 132"/>
                    <a:gd name="T19" fmla="*/ 38 h 51"/>
                    <a:gd name="T20" fmla="*/ 131 w 132"/>
                    <a:gd name="T21" fmla="*/ 3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51">
                      <a:moveTo>
                        <a:pt x="131" y="36"/>
                      </a:moveTo>
                      <a:cubicBezTo>
                        <a:pt x="131" y="36"/>
                        <a:pt x="131" y="36"/>
                        <a:pt x="131" y="36"/>
                      </a:cubicBezTo>
                      <a:cubicBezTo>
                        <a:pt x="95" y="0"/>
                        <a:pt x="37" y="0"/>
                        <a:pt x="1" y="36"/>
                      </a:cubicBezTo>
                      <a:cubicBezTo>
                        <a:pt x="0" y="37"/>
                        <a:pt x="0" y="37"/>
                        <a:pt x="1" y="38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14" y="51"/>
                        <a:pt x="15" y="51"/>
                        <a:pt x="16" y="51"/>
                      </a:cubicBezTo>
                      <a:cubicBezTo>
                        <a:pt x="43" y="23"/>
                        <a:pt x="89" y="23"/>
                        <a:pt x="116" y="51"/>
                      </a:cubicBezTo>
                      <a:cubicBezTo>
                        <a:pt x="117" y="51"/>
                        <a:pt x="118" y="51"/>
                        <a:pt x="118" y="51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2" y="37"/>
                        <a:pt x="132" y="36"/>
                        <a:pt x="131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6" name="Group 62">
                <a:extLst>
                  <a:ext uri="{FF2B5EF4-FFF2-40B4-BE49-F238E27FC236}">
                    <a16:creationId xmlns:a16="http://schemas.microsoft.com/office/drawing/2014/main" id="{D919EF0D-1C5A-46F3-8F1C-2837E386690A}"/>
                  </a:ext>
                </a:extLst>
              </p:cNvPr>
              <p:cNvGrpSpPr/>
              <p:nvPr/>
            </p:nvGrpSpPr>
            <p:grpSpPr>
              <a:xfrm flipH="1">
                <a:off x="5365120" y="2254771"/>
                <a:ext cx="282785" cy="230109"/>
                <a:chOff x="1550139" y="1314466"/>
                <a:chExt cx="509139" cy="414300"/>
              </a:xfrm>
              <a:grpFill/>
            </p:grpSpPr>
            <p:sp>
              <p:nvSpPr>
                <p:cNvPr id="81" name="Freeform 5">
                  <a:extLst>
                    <a:ext uri="{FF2B5EF4-FFF2-40B4-BE49-F238E27FC236}">
                      <a16:creationId xmlns:a16="http://schemas.microsoft.com/office/drawing/2014/main" id="{AC8C0B04-1201-4693-AC28-7C05B960EB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0139" y="1314466"/>
                  <a:ext cx="509139" cy="414300"/>
                </a:xfrm>
                <a:custGeom>
                  <a:avLst/>
                  <a:gdLst>
                    <a:gd name="T0" fmla="*/ 78 w 153"/>
                    <a:gd name="T1" fmla="*/ 0 h 125"/>
                    <a:gd name="T2" fmla="*/ 0 w 153"/>
                    <a:gd name="T3" fmla="*/ 69 h 125"/>
                    <a:gd name="T4" fmla="*/ 15 w 153"/>
                    <a:gd name="T5" fmla="*/ 69 h 125"/>
                    <a:gd name="T6" fmla="*/ 21 w 153"/>
                    <a:gd name="T7" fmla="*/ 64 h 125"/>
                    <a:gd name="T8" fmla="*/ 21 w 153"/>
                    <a:gd name="T9" fmla="*/ 121 h 125"/>
                    <a:gd name="T10" fmla="*/ 24 w 153"/>
                    <a:gd name="T11" fmla="*/ 125 h 125"/>
                    <a:gd name="T12" fmla="*/ 62 w 153"/>
                    <a:gd name="T13" fmla="*/ 125 h 125"/>
                    <a:gd name="T14" fmla="*/ 63 w 153"/>
                    <a:gd name="T15" fmla="*/ 93 h 125"/>
                    <a:gd name="T16" fmla="*/ 67 w 153"/>
                    <a:gd name="T17" fmla="*/ 88 h 125"/>
                    <a:gd name="T18" fmla="*/ 83 w 153"/>
                    <a:gd name="T19" fmla="*/ 88 h 125"/>
                    <a:gd name="T20" fmla="*/ 89 w 153"/>
                    <a:gd name="T21" fmla="*/ 93 h 125"/>
                    <a:gd name="T22" fmla="*/ 89 w 153"/>
                    <a:gd name="T23" fmla="*/ 125 h 125"/>
                    <a:gd name="T24" fmla="*/ 126 w 153"/>
                    <a:gd name="T25" fmla="*/ 125 h 125"/>
                    <a:gd name="T26" fmla="*/ 130 w 153"/>
                    <a:gd name="T27" fmla="*/ 120 h 125"/>
                    <a:gd name="T28" fmla="*/ 130 w 153"/>
                    <a:gd name="T29" fmla="*/ 63 h 125"/>
                    <a:gd name="T30" fmla="*/ 136 w 153"/>
                    <a:gd name="T31" fmla="*/ 69 h 125"/>
                    <a:gd name="T32" fmla="*/ 153 w 153"/>
                    <a:gd name="T33" fmla="*/ 69 h 125"/>
                    <a:gd name="T34" fmla="*/ 78 w 153"/>
                    <a:gd name="T35" fmla="*/ 0 h 125"/>
                    <a:gd name="T36" fmla="*/ 76 w 153"/>
                    <a:gd name="T37" fmla="*/ 76 h 125"/>
                    <a:gd name="T38" fmla="*/ 60 w 153"/>
                    <a:gd name="T39" fmla="*/ 60 h 125"/>
                    <a:gd name="T40" fmla="*/ 76 w 153"/>
                    <a:gd name="T41" fmla="*/ 43 h 125"/>
                    <a:gd name="T42" fmla="*/ 92 w 153"/>
                    <a:gd name="T43" fmla="*/ 60 h 125"/>
                    <a:gd name="T44" fmla="*/ 76 w 153"/>
                    <a:gd name="T45" fmla="*/ 7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3" h="125">
                      <a:moveTo>
                        <a:pt x="78" y="0"/>
                      </a:move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69"/>
                        <a:pt x="5" y="78"/>
                        <a:pt x="15" y="69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21" y="121"/>
                        <a:pt x="21" y="121"/>
                        <a:pt x="21" y="121"/>
                      </a:cubicBezTo>
                      <a:cubicBezTo>
                        <a:pt x="21" y="121"/>
                        <a:pt x="21" y="125"/>
                        <a:pt x="24" y="125"/>
                      </a:cubicBezTo>
                      <a:cubicBezTo>
                        <a:pt x="28" y="125"/>
                        <a:pt x="62" y="125"/>
                        <a:pt x="62" y="125"/>
                      </a:cubicBezTo>
                      <a:cubicBezTo>
                        <a:pt x="63" y="93"/>
                        <a:pt x="63" y="93"/>
                        <a:pt x="63" y="93"/>
                      </a:cubicBezTo>
                      <a:cubicBezTo>
                        <a:pt x="63" y="93"/>
                        <a:pt x="62" y="88"/>
                        <a:pt x="67" y="88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89" y="88"/>
                        <a:pt x="89" y="93"/>
                        <a:pt x="89" y="93"/>
                      </a:cubicBezTo>
                      <a:cubicBezTo>
                        <a:pt x="89" y="125"/>
                        <a:pt x="89" y="125"/>
                        <a:pt x="89" y="125"/>
                      </a:cubicBezTo>
                      <a:cubicBezTo>
                        <a:pt x="89" y="125"/>
                        <a:pt x="121" y="125"/>
                        <a:pt x="126" y="125"/>
                      </a:cubicBezTo>
                      <a:cubicBezTo>
                        <a:pt x="131" y="125"/>
                        <a:pt x="130" y="120"/>
                        <a:pt x="130" y="120"/>
                      </a:cubicBezTo>
                      <a:cubicBezTo>
                        <a:pt x="130" y="63"/>
                        <a:pt x="130" y="63"/>
                        <a:pt x="130" y="63"/>
                      </a:cubicBezTo>
                      <a:cubicBezTo>
                        <a:pt x="136" y="69"/>
                        <a:pt x="136" y="69"/>
                        <a:pt x="136" y="69"/>
                      </a:cubicBezTo>
                      <a:cubicBezTo>
                        <a:pt x="148" y="77"/>
                        <a:pt x="153" y="69"/>
                        <a:pt x="153" y="69"/>
                      </a:cubicBezTo>
                      <a:lnTo>
                        <a:pt x="78" y="0"/>
                      </a:lnTo>
                      <a:close/>
                      <a:moveTo>
                        <a:pt x="76" y="76"/>
                      </a:moveTo>
                      <a:cubicBezTo>
                        <a:pt x="67" y="76"/>
                        <a:pt x="60" y="69"/>
                        <a:pt x="60" y="60"/>
                      </a:cubicBezTo>
                      <a:cubicBezTo>
                        <a:pt x="60" y="50"/>
                        <a:pt x="67" y="43"/>
                        <a:pt x="76" y="43"/>
                      </a:cubicBezTo>
                      <a:cubicBezTo>
                        <a:pt x="85" y="43"/>
                        <a:pt x="92" y="50"/>
                        <a:pt x="92" y="60"/>
                      </a:cubicBezTo>
                      <a:cubicBezTo>
                        <a:pt x="92" y="69"/>
                        <a:pt x="85" y="76"/>
                        <a:pt x="76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2" name="Freeform 6">
                  <a:extLst>
                    <a:ext uri="{FF2B5EF4-FFF2-40B4-BE49-F238E27FC236}">
                      <a16:creationId xmlns:a16="http://schemas.microsoft.com/office/drawing/2014/main" id="{56F7B15A-EDF4-44F4-9B46-C1F55A2D1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9464" y="1366877"/>
                  <a:ext cx="49916" cy="102328"/>
                </a:xfrm>
                <a:custGeom>
                  <a:avLst/>
                  <a:gdLst>
                    <a:gd name="T0" fmla="*/ 20 w 20"/>
                    <a:gd name="T1" fmla="*/ 41 h 41"/>
                    <a:gd name="T2" fmla="*/ 20 w 20"/>
                    <a:gd name="T3" fmla="*/ 0 h 41"/>
                    <a:gd name="T4" fmla="*/ 0 w 20"/>
                    <a:gd name="T5" fmla="*/ 0 h 41"/>
                    <a:gd name="T6" fmla="*/ 0 w 20"/>
                    <a:gd name="T7" fmla="*/ 24 h 41"/>
                    <a:gd name="T8" fmla="*/ 20 w 20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1">
                      <a:moveTo>
                        <a:pt x="20" y="41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3" name="Oval 7">
                  <a:extLst>
                    <a:ext uri="{FF2B5EF4-FFF2-40B4-BE49-F238E27FC236}">
                      <a16:creationId xmlns:a16="http://schemas.microsoft.com/office/drawing/2014/main" id="{FE8DD74E-49C3-4547-9026-3EC855859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7255" y="1484179"/>
                  <a:ext cx="52412" cy="549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7" name="Group 66">
                <a:extLst>
                  <a:ext uri="{FF2B5EF4-FFF2-40B4-BE49-F238E27FC236}">
                    <a16:creationId xmlns:a16="http://schemas.microsoft.com/office/drawing/2014/main" id="{1605A36A-6748-420A-9EF1-8859F589C877}"/>
                  </a:ext>
                </a:extLst>
              </p:cNvPr>
              <p:cNvGrpSpPr/>
              <p:nvPr/>
            </p:nvGrpSpPr>
            <p:grpSpPr>
              <a:xfrm flipH="1">
                <a:off x="7123044" y="2704640"/>
                <a:ext cx="243762" cy="274941"/>
                <a:chOff x="5513440" y="1766202"/>
                <a:chExt cx="429274" cy="484183"/>
              </a:xfrm>
              <a:grpFill/>
            </p:grpSpPr>
            <p:sp>
              <p:nvSpPr>
                <p:cNvPr id="78" name="Freeform 147">
                  <a:extLst>
                    <a:ext uri="{FF2B5EF4-FFF2-40B4-BE49-F238E27FC236}">
                      <a16:creationId xmlns:a16="http://schemas.microsoft.com/office/drawing/2014/main" id="{387B2757-00AA-4A8C-8AA7-B35A6807C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3440" y="1766202"/>
                  <a:ext cx="429274" cy="87353"/>
                </a:xfrm>
                <a:custGeom>
                  <a:avLst/>
                  <a:gdLst>
                    <a:gd name="T0" fmla="*/ 68 w 129"/>
                    <a:gd name="T1" fmla="*/ 8 h 26"/>
                    <a:gd name="T2" fmla="*/ 68 w 129"/>
                    <a:gd name="T3" fmla="*/ 4 h 26"/>
                    <a:gd name="T4" fmla="*/ 64 w 129"/>
                    <a:gd name="T5" fmla="*/ 0 h 26"/>
                    <a:gd name="T6" fmla="*/ 61 w 129"/>
                    <a:gd name="T7" fmla="*/ 4 h 26"/>
                    <a:gd name="T8" fmla="*/ 61 w 129"/>
                    <a:gd name="T9" fmla="*/ 8 h 26"/>
                    <a:gd name="T10" fmla="*/ 0 w 129"/>
                    <a:gd name="T11" fmla="*/ 8 h 26"/>
                    <a:gd name="T12" fmla="*/ 0 w 129"/>
                    <a:gd name="T13" fmla="*/ 26 h 26"/>
                    <a:gd name="T14" fmla="*/ 129 w 129"/>
                    <a:gd name="T15" fmla="*/ 26 h 26"/>
                    <a:gd name="T16" fmla="*/ 129 w 129"/>
                    <a:gd name="T17" fmla="*/ 8 h 26"/>
                    <a:gd name="T18" fmla="*/ 68 w 129"/>
                    <a:gd name="T19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9" h="26">
                      <a:moveTo>
                        <a:pt x="68" y="8"/>
                      </a:move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2"/>
                        <a:pt x="66" y="0"/>
                        <a:pt x="64" y="0"/>
                      </a:cubicBezTo>
                      <a:cubicBezTo>
                        <a:pt x="63" y="0"/>
                        <a:pt x="61" y="2"/>
                        <a:pt x="61" y="4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29" y="26"/>
                        <a:pt x="129" y="26"/>
                        <a:pt x="129" y="26"/>
                      </a:cubicBezTo>
                      <a:cubicBezTo>
                        <a:pt x="129" y="8"/>
                        <a:pt x="129" y="8"/>
                        <a:pt x="129" y="8"/>
                      </a:cubicBezTo>
                      <a:lnTo>
                        <a:pt x="6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9" name="Freeform 148">
                  <a:extLst>
                    <a:ext uri="{FF2B5EF4-FFF2-40B4-BE49-F238E27FC236}">
                      <a16:creationId xmlns:a16="http://schemas.microsoft.com/office/drawing/2014/main" id="{0E69E79C-07BA-4E27-A610-2A7F0C9172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50876" y="1873521"/>
                  <a:ext cx="356897" cy="376864"/>
                </a:xfrm>
                <a:custGeom>
                  <a:avLst/>
                  <a:gdLst>
                    <a:gd name="T0" fmla="*/ 143 w 143"/>
                    <a:gd name="T1" fmla="*/ 95 h 151"/>
                    <a:gd name="T2" fmla="*/ 143 w 143"/>
                    <a:gd name="T3" fmla="*/ 0 h 151"/>
                    <a:gd name="T4" fmla="*/ 0 w 143"/>
                    <a:gd name="T5" fmla="*/ 0 h 151"/>
                    <a:gd name="T6" fmla="*/ 0 w 143"/>
                    <a:gd name="T7" fmla="*/ 95 h 151"/>
                    <a:gd name="T8" fmla="*/ 63 w 143"/>
                    <a:gd name="T9" fmla="*/ 95 h 151"/>
                    <a:gd name="T10" fmla="*/ 63 w 143"/>
                    <a:gd name="T11" fmla="*/ 125 h 151"/>
                    <a:gd name="T12" fmla="*/ 45 w 143"/>
                    <a:gd name="T13" fmla="*/ 125 h 151"/>
                    <a:gd name="T14" fmla="*/ 45 w 143"/>
                    <a:gd name="T15" fmla="*/ 121 h 151"/>
                    <a:gd name="T16" fmla="*/ 37 w 143"/>
                    <a:gd name="T17" fmla="*/ 121 h 151"/>
                    <a:gd name="T18" fmla="*/ 25 w 143"/>
                    <a:gd name="T19" fmla="*/ 151 h 151"/>
                    <a:gd name="T20" fmla="*/ 33 w 143"/>
                    <a:gd name="T21" fmla="*/ 151 h 151"/>
                    <a:gd name="T22" fmla="*/ 40 w 143"/>
                    <a:gd name="T23" fmla="*/ 137 h 151"/>
                    <a:gd name="T24" fmla="*/ 104 w 143"/>
                    <a:gd name="T25" fmla="*/ 137 h 151"/>
                    <a:gd name="T26" fmla="*/ 109 w 143"/>
                    <a:gd name="T27" fmla="*/ 151 h 151"/>
                    <a:gd name="T28" fmla="*/ 119 w 143"/>
                    <a:gd name="T29" fmla="*/ 151 h 151"/>
                    <a:gd name="T30" fmla="*/ 107 w 143"/>
                    <a:gd name="T31" fmla="*/ 121 h 151"/>
                    <a:gd name="T32" fmla="*/ 97 w 143"/>
                    <a:gd name="T33" fmla="*/ 121 h 151"/>
                    <a:gd name="T34" fmla="*/ 97 w 143"/>
                    <a:gd name="T35" fmla="*/ 125 h 151"/>
                    <a:gd name="T36" fmla="*/ 80 w 143"/>
                    <a:gd name="T37" fmla="*/ 125 h 151"/>
                    <a:gd name="T38" fmla="*/ 80 w 143"/>
                    <a:gd name="T39" fmla="*/ 95 h 151"/>
                    <a:gd name="T40" fmla="*/ 143 w 143"/>
                    <a:gd name="T41" fmla="*/ 95 h 151"/>
                    <a:gd name="T42" fmla="*/ 92 w 143"/>
                    <a:gd name="T43" fmla="*/ 28 h 151"/>
                    <a:gd name="T44" fmla="*/ 133 w 143"/>
                    <a:gd name="T45" fmla="*/ 28 h 151"/>
                    <a:gd name="T46" fmla="*/ 133 w 143"/>
                    <a:gd name="T47" fmla="*/ 37 h 151"/>
                    <a:gd name="T48" fmla="*/ 92 w 143"/>
                    <a:gd name="T49" fmla="*/ 37 h 151"/>
                    <a:gd name="T50" fmla="*/ 92 w 143"/>
                    <a:gd name="T51" fmla="*/ 28 h 151"/>
                    <a:gd name="T52" fmla="*/ 92 w 143"/>
                    <a:gd name="T53" fmla="*/ 46 h 151"/>
                    <a:gd name="T54" fmla="*/ 133 w 143"/>
                    <a:gd name="T55" fmla="*/ 46 h 151"/>
                    <a:gd name="T56" fmla="*/ 133 w 143"/>
                    <a:gd name="T57" fmla="*/ 56 h 151"/>
                    <a:gd name="T58" fmla="*/ 92 w 143"/>
                    <a:gd name="T59" fmla="*/ 56 h 151"/>
                    <a:gd name="T60" fmla="*/ 92 w 143"/>
                    <a:gd name="T61" fmla="*/ 46 h 151"/>
                    <a:gd name="T62" fmla="*/ 92 w 143"/>
                    <a:gd name="T63" fmla="*/ 63 h 151"/>
                    <a:gd name="T64" fmla="*/ 133 w 143"/>
                    <a:gd name="T65" fmla="*/ 63 h 151"/>
                    <a:gd name="T66" fmla="*/ 133 w 143"/>
                    <a:gd name="T67" fmla="*/ 74 h 151"/>
                    <a:gd name="T68" fmla="*/ 92 w 143"/>
                    <a:gd name="T69" fmla="*/ 74 h 151"/>
                    <a:gd name="T70" fmla="*/ 92 w 143"/>
                    <a:gd name="T71" fmla="*/ 63 h 151"/>
                    <a:gd name="T72" fmla="*/ 8 w 143"/>
                    <a:gd name="T73" fmla="*/ 75 h 151"/>
                    <a:gd name="T74" fmla="*/ 8 w 143"/>
                    <a:gd name="T75" fmla="*/ 24 h 151"/>
                    <a:gd name="T76" fmla="*/ 83 w 143"/>
                    <a:gd name="T77" fmla="*/ 24 h 151"/>
                    <a:gd name="T78" fmla="*/ 83 w 143"/>
                    <a:gd name="T79" fmla="*/ 75 h 151"/>
                    <a:gd name="T80" fmla="*/ 8 w 143"/>
                    <a:gd name="T81" fmla="*/ 7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3" h="151">
                      <a:moveTo>
                        <a:pt x="143" y="95"/>
                      </a:moveTo>
                      <a:lnTo>
                        <a:pt x="143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63" y="95"/>
                      </a:lnTo>
                      <a:lnTo>
                        <a:pt x="63" y="125"/>
                      </a:lnTo>
                      <a:lnTo>
                        <a:pt x="45" y="125"/>
                      </a:lnTo>
                      <a:lnTo>
                        <a:pt x="45" y="121"/>
                      </a:lnTo>
                      <a:lnTo>
                        <a:pt x="37" y="121"/>
                      </a:lnTo>
                      <a:lnTo>
                        <a:pt x="25" y="151"/>
                      </a:lnTo>
                      <a:lnTo>
                        <a:pt x="33" y="151"/>
                      </a:lnTo>
                      <a:lnTo>
                        <a:pt x="40" y="137"/>
                      </a:lnTo>
                      <a:lnTo>
                        <a:pt x="104" y="137"/>
                      </a:lnTo>
                      <a:lnTo>
                        <a:pt x="109" y="151"/>
                      </a:lnTo>
                      <a:lnTo>
                        <a:pt x="119" y="151"/>
                      </a:lnTo>
                      <a:lnTo>
                        <a:pt x="107" y="121"/>
                      </a:lnTo>
                      <a:lnTo>
                        <a:pt x="97" y="121"/>
                      </a:lnTo>
                      <a:lnTo>
                        <a:pt x="97" y="125"/>
                      </a:lnTo>
                      <a:lnTo>
                        <a:pt x="80" y="125"/>
                      </a:lnTo>
                      <a:lnTo>
                        <a:pt x="80" y="95"/>
                      </a:lnTo>
                      <a:lnTo>
                        <a:pt x="143" y="95"/>
                      </a:lnTo>
                      <a:close/>
                      <a:moveTo>
                        <a:pt x="92" y="28"/>
                      </a:moveTo>
                      <a:lnTo>
                        <a:pt x="133" y="28"/>
                      </a:lnTo>
                      <a:lnTo>
                        <a:pt x="133" y="37"/>
                      </a:lnTo>
                      <a:lnTo>
                        <a:pt x="92" y="37"/>
                      </a:lnTo>
                      <a:lnTo>
                        <a:pt x="92" y="28"/>
                      </a:lnTo>
                      <a:close/>
                      <a:moveTo>
                        <a:pt x="92" y="46"/>
                      </a:moveTo>
                      <a:lnTo>
                        <a:pt x="133" y="46"/>
                      </a:lnTo>
                      <a:lnTo>
                        <a:pt x="133" y="56"/>
                      </a:lnTo>
                      <a:lnTo>
                        <a:pt x="92" y="56"/>
                      </a:lnTo>
                      <a:lnTo>
                        <a:pt x="92" y="46"/>
                      </a:lnTo>
                      <a:close/>
                      <a:moveTo>
                        <a:pt x="92" y="63"/>
                      </a:moveTo>
                      <a:lnTo>
                        <a:pt x="133" y="63"/>
                      </a:lnTo>
                      <a:lnTo>
                        <a:pt x="133" y="74"/>
                      </a:lnTo>
                      <a:lnTo>
                        <a:pt x="92" y="74"/>
                      </a:lnTo>
                      <a:lnTo>
                        <a:pt x="92" y="63"/>
                      </a:lnTo>
                      <a:close/>
                      <a:moveTo>
                        <a:pt x="8" y="75"/>
                      </a:moveTo>
                      <a:lnTo>
                        <a:pt x="8" y="24"/>
                      </a:lnTo>
                      <a:lnTo>
                        <a:pt x="83" y="24"/>
                      </a:lnTo>
                      <a:lnTo>
                        <a:pt x="83" y="75"/>
                      </a:lnTo>
                      <a:lnTo>
                        <a:pt x="8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0" name="Freeform 149">
                  <a:extLst>
                    <a:ext uri="{FF2B5EF4-FFF2-40B4-BE49-F238E27FC236}">
                      <a16:creationId xmlns:a16="http://schemas.microsoft.com/office/drawing/2014/main" id="{7910F84D-2832-42ED-A875-23732A8E4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8330" y="1945898"/>
                  <a:ext cx="174705" cy="102328"/>
                </a:xfrm>
                <a:custGeom>
                  <a:avLst/>
                  <a:gdLst>
                    <a:gd name="T0" fmla="*/ 58 w 70"/>
                    <a:gd name="T1" fmla="*/ 12 h 41"/>
                    <a:gd name="T2" fmla="*/ 54 w 70"/>
                    <a:gd name="T3" fmla="*/ 20 h 41"/>
                    <a:gd name="T4" fmla="*/ 48 w 70"/>
                    <a:gd name="T5" fmla="*/ 16 h 41"/>
                    <a:gd name="T6" fmla="*/ 48 w 70"/>
                    <a:gd name="T7" fmla="*/ 16 h 41"/>
                    <a:gd name="T8" fmla="*/ 34 w 70"/>
                    <a:gd name="T9" fmla="*/ 8 h 41"/>
                    <a:gd name="T10" fmla="*/ 32 w 70"/>
                    <a:gd name="T11" fmla="*/ 12 h 41"/>
                    <a:gd name="T12" fmla="*/ 28 w 70"/>
                    <a:gd name="T13" fmla="*/ 20 h 41"/>
                    <a:gd name="T14" fmla="*/ 16 w 70"/>
                    <a:gd name="T15" fmla="*/ 12 h 41"/>
                    <a:gd name="T16" fmla="*/ 12 w 70"/>
                    <a:gd name="T17" fmla="*/ 17 h 41"/>
                    <a:gd name="T18" fmla="*/ 12 w 70"/>
                    <a:gd name="T19" fmla="*/ 17 h 41"/>
                    <a:gd name="T20" fmla="*/ 0 w 70"/>
                    <a:gd name="T21" fmla="*/ 37 h 41"/>
                    <a:gd name="T22" fmla="*/ 5 w 70"/>
                    <a:gd name="T23" fmla="*/ 41 h 41"/>
                    <a:gd name="T24" fmla="*/ 17 w 70"/>
                    <a:gd name="T25" fmla="*/ 21 h 41"/>
                    <a:gd name="T26" fmla="*/ 24 w 70"/>
                    <a:gd name="T27" fmla="*/ 25 h 41"/>
                    <a:gd name="T28" fmla="*/ 24 w 70"/>
                    <a:gd name="T29" fmla="*/ 25 h 41"/>
                    <a:gd name="T30" fmla="*/ 30 w 70"/>
                    <a:gd name="T31" fmla="*/ 29 h 41"/>
                    <a:gd name="T32" fmla="*/ 37 w 70"/>
                    <a:gd name="T33" fmla="*/ 17 h 41"/>
                    <a:gd name="T34" fmla="*/ 42 w 70"/>
                    <a:gd name="T35" fmla="*/ 21 h 41"/>
                    <a:gd name="T36" fmla="*/ 42 w 70"/>
                    <a:gd name="T37" fmla="*/ 21 h 41"/>
                    <a:gd name="T38" fmla="*/ 56 w 70"/>
                    <a:gd name="T39" fmla="*/ 28 h 41"/>
                    <a:gd name="T40" fmla="*/ 57 w 70"/>
                    <a:gd name="T41" fmla="*/ 28 h 41"/>
                    <a:gd name="T42" fmla="*/ 57 w 70"/>
                    <a:gd name="T43" fmla="*/ 28 h 41"/>
                    <a:gd name="T44" fmla="*/ 64 w 70"/>
                    <a:gd name="T45" fmla="*/ 17 h 41"/>
                    <a:gd name="T46" fmla="*/ 64 w 70"/>
                    <a:gd name="T47" fmla="*/ 17 h 41"/>
                    <a:gd name="T48" fmla="*/ 70 w 70"/>
                    <a:gd name="T49" fmla="*/ 4 h 41"/>
                    <a:gd name="T50" fmla="*/ 65 w 70"/>
                    <a:gd name="T51" fmla="*/ 0 h 41"/>
                    <a:gd name="T52" fmla="*/ 58 w 70"/>
                    <a:gd name="T53" fmla="*/ 1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0" h="41">
                      <a:moveTo>
                        <a:pt x="58" y="12"/>
                      </a:moveTo>
                      <a:lnTo>
                        <a:pt x="54" y="20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34" y="8"/>
                      </a:lnTo>
                      <a:lnTo>
                        <a:pt x="32" y="12"/>
                      </a:lnTo>
                      <a:lnTo>
                        <a:pt x="28" y="20"/>
                      </a:lnTo>
                      <a:lnTo>
                        <a:pt x="16" y="12"/>
                      </a:lnTo>
                      <a:lnTo>
                        <a:pt x="12" y="17"/>
                      </a:lnTo>
                      <a:lnTo>
                        <a:pt x="12" y="17"/>
                      </a:lnTo>
                      <a:lnTo>
                        <a:pt x="0" y="37"/>
                      </a:lnTo>
                      <a:lnTo>
                        <a:pt x="5" y="41"/>
                      </a:lnTo>
                      <a:lnTo>
                        <a:pt x="17" y="21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30" y="29"/>
                      </a:lnTo>
                      <a:lnTo>
                        <a:pt x="37" y="17"/>
                      </a:lnTo>
                      <a:lnTo>
                        <a:pt x="42" y="21"/>
                      </a:lnTo>
                      <a:lnTo>
                        <a:pt x="42" y="21"/>
                      </a:lnTo>
                      <a:lnTo>
                        <a:pt x="56" y="28"/>
                      </a:lnTo>
                      <a:lnTo>
                        <a:pt x="57" y="28"/>
                      </a:lnTo>
                      <a:lnTo>
                        <a:pt x="57" y="28"/>
                      </a:lnTo>
                      <a:lnTo>
                        <a:pt x="64" y="17"/>
                      </a:lnTo>
                      <a:lnTo>
                        <a:pt x="64" y="17"/>
                      </a:lnTo>
                      <a:lnTo>
                        <a:pt x="70" y="4"/>
                      </a:lnTo>
                      <a:lnTo>
                        <a:pt x="65" y="0"/>
                      </a:lnTo>
                      <a:lnTo>
                        <a:pt x="58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8" name="Group 78">
                <a:extLst>
                  <a:ext uri="{FF2B5EF4-FFF2-40B4-BE49-F238E27FC236}">
                    <a16:creationId xmlns:a16="http://schemas.microsoft.com/office/drawing/2014/main" id="{84CA6664-AEFC-402F-AEA6-FE0C7DE62636}"/>
                  </a:ext>
                </a:extLst>
              </p:cNvPr>
              <p:cNvGrpSpPr/>
              <p:nvPr/>
            </p:nvGrpSpPr>
            <p:grpSpPr>
              <a:xfrm>
                <a:off x="6672025" y="4415551"/>
                <a:ext cx="171867" cy="215494"/>
                <a:chOff x="5106627" y="2260366"/>
                <a:chExt cx="324452" cy="406813"/>
              </a:xfrm>
              <a:grpFill/>
            </p:grpSpPr>
            <p:sp>
              <p:nvSpPr>
                <p:cNvPr id="74" name="Freeform 80">
                  <a:extLst>
                    <a:ext uri="{FF2B5EF4-FFF2-40B4-BE49-F238E27FC236}">
                      <a16:creationId xmlns:a16="http://schemas.microsoft.com/office/drawing/2014/main" id="{417C8AC0-0BDE-45E5-8275-6DBD470C6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430079"/>
                  <a:ext cx="324452" cy="134772"/>
                </a:xfrm>
                <a:custGeom>
                  <a:avLst/>
                  <a:gdLst>
                    <a:gd name="T0" fmla="*/ 49 w 98"/>
                    <a:gd name="T1" fmla="*/ 16 h 40"/>
                    <a:gd name="T2" fmla="*/ 2 w 98"/>
                    <a:gd name="T3" fmla="*/ 0 h 40"/>
                    <a:gd name="T4" fmla="*/ 0 w 98"/>
                    <a:gd name="T5" fmla="*/ 5 h 40"/>
                    <a:gd name="T6" fmla="*/ 0 w 98"/>
                    <a:gd name="T7" fmla="*/ 20 h 40"/>
                    <a:gd name="T8" fmla="*/ 49 w 98"/>
                    <a:gd name="T9" fmla="*/ 40 h 40"/>
                    <a:gd name="T10" fmla="*/ 98 w 98"/>
                    <a:gd name="T11" fmla="*/ 20 h 40"/>
                    <a:gd name="T12" fmla="*/ 98 w 98"/>
                    <a:gd name="T13" fmla="*/ 5 h 40"/>
                    <a:gd name="T14" fmla="*/ 96 w 98"/>
                    <a:gd name="T15" fmla="*/ 0 h 40"/>
                    <a:gd name="T16" fmla="*/ 49 w 98"/>
                    <a:gd name="T17" fmla="*/ 1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5" name="Freeform 81">
                  <a:extLst>
                    <a:ext uri="{FF2B5EF4-FFF2-40B4-BE49-F238E27FC236}">
                      <a16:creationId xmlns:a16="http://schemas.microsoft.com/office/drawing/2014/main" id="{793FC971-41E0-4918-BD90-845227CA5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534902"/>
                  <a:ext cx="324452" cy="132277"/>
                </a:xfrm>
                <a:custGeom>
                  <a:avLst/>
                  <a:gdLst>
                    <a:gd name="T0" fmla="*/ 49 w 98"/>
                    <a:gd name="T1" fmla="*/ 15 h 40"/>
                    <a:gd name="T2" fmla="*/ 2 w 98"/>
                    <a:gd name="T3" fmla="*/ 0 h 40"/>
                    <a:gd name="T4" fmla="*/ 0 w 98"/>
                    <a:gd name="T5" fmla="*/ 4 h 40"/>
                    <a:gd name="T6" fmla="*/ 0 w 98"/>
                    <a:gd name="T7" fmla="*/ 19 h 40"/>
                    <a:gd name="T8" fmla="*/ 49 w 98"/>
                    <a:gd name="T9" fmla="*/ 40 h 40"/>
                    <a:gd name="T10" fmla="*/ 98 w 98"/>
                    <a:gd name="T11" fmla="*/ 19 h 40"/>
                    <a:gd name="T12" fmla="*/ 98 w 98"/>
                    <a:gd name="T13" fmla="*/ 4 h 40"/>
                    <a:gd name="T14" fmla="*/ 96 w 98"/>
                    <a:gd name="T15" fmla="*/ 0 h 40"/>
                    <a:gd name="T16" fmla="*/ 49 w 98"/>
                    <a:gd name="T17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6" name="Freeform 82">
                  <a:extLst>
                    <a:ext uri="{FF2B5EF4-FFF2-40B4-BE49-F238E27FC236}">
                      <a16:creationId xmlns:a16="http://schemas.microsoft.com/office/drawing/2014/main" id="{64DDE1C0-D5FD-4F80-B72D-8021C390C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330248"/>
                  <a:ext cx="324452" cy="137269"/>
                </a:xfrm>
                <a:custGeom>
                  <a:avLst/>
                  <a:gdLst>
                    <a:gd name="T0" fmla="*/ 96 w 98"/>
                    <a:gd name="T1" fmla="*/ 0 h 41"/>
                    <a:gd name="T2" fmla="*/ 49 w 98"/>
                    <a:gd name="T3" fmla="*/ 15 h 41"/>
                    <a:gd name="T4" fmla="*/ 2 w 98"/>
                    <a:gd name="T5" fmla="*/ 0 h 41"/>
                    <a:gd name="T6" fmla="*/ 0 w 98"/>
                    <a:gd name="T7" fmla="*/ 5 h 41"/>
                    <a:gd name="T8" fmla="*/ 0 w 98"/>
                    <a:gd name="T9" fmla="*/ 20 h 41"/>
                    <a:gd name="T10" fmla="*/ 49 w 98"/>
                    <a:gd name="T11" fmla="*/ 41 h 41"/>
                    <a:gd name="T12" fmla="*/ 98 w 98"/>
                    <a:gd name="T13" fmla="*/ 20 h 41"/>
                    <a:gd name="T14" fmla="*/ 98 w 98"/>
                    <a:gd name="T15" fmla="*/ 5 h 41"/>
                    <a:gd name="T16" fmla="*/ 96 w 98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1">
                      <a:moveTo>
                        <a:pt x="96" y="0"/>
                      </a:moveTo>
                      <a:cubicBezTo>
                        <a:pt x="95" y="9"/>
                        <a:pt x="75" y="15"/>
                        <a:pt x="49" y="15"/>
                      </a:cubicBezTo>
                      <a:cubicBezTo>
                        <a:pt x="24" y="15"/>
                        <a:pt x="3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7" name="Oval 83">
                  <a:extLst>
                    <a:ext uri="{FF2B5EF4-FFF2-40B4-BE49-F238E27FC236}">
                      <a16:creationId xmlns:a16="http://schemas.microsoft.com/office/drawing/2014/main" id="{30F8203A-61B0-417C-BFD9-339B14647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618" y="2260366"/>
                  <a:ext cx="316965" cy="10731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9" name="Group 83">
                <a:extLst>
                  <a:ext uri="{FF2B5EF4-FFF2-40B4-BE49-F238E27FC236}">
                    <a16:creationId xmlns:a16="http://schemas.microsoft.com/office/drawing/2014/main" id="{30A0A7AB-E256-4F3B-A0C2-2E953E963E4B}"/>
                  </a:ext>
                </a:extLst>
              </p:cNvPr>
              <p:cNvGrpSpPr/>
              <p:nvPr/>
            </p:nvGrpSpPr>
            <p:grpSpPr>
              <a:xfrm flipH="1">
                <a:off x="5547932" y="4033906"/>
                <a:ext cx="141392" cy="115055"/>
                <a:chOff x="1550139" y="1314466"/>
                <a:chExt cx="509139" cy="414300"/>
              </a:xfrm>
              <a:grpFill/>
            </p:grpSpPr>
            <p:sp>
              <p:nvSpPr>
                <p:cNvPr id="71" name="Freeform 5">
                  <a:extLst>
                    <a:ext uri="{FF2B5EF4-FFF2-40B4-BE49-F238E27FC236}">
                      <a16:creationId xmlns:a16="http://schemas.microsoft.com/office/drawing/2014/main" id="{E693039F-6544-4C8E-ACF3-41C761FDE5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0139" y="1314466"/>
                  <a:ext cx="509139" cy="414300"/>
                </a:xfrm>
                <a:custGeom>
                  <a:avLst/>
                  <a:gdLst>
                    <a:gd name="T0" fmla="*/ 78 w 153"/>
                    <a:gd name="T1" fmla="*/ 0 h 125"/>
                    <a:gd name="T2" fmla="*/ 0 w 153"/>
                    <a:gd name="T3" fmla="*/ 69 h 125"/>
                    <a:gd name="T4" fmla="*/ 15 w 153"/>
                    <a:gd name="T5" fmla="*/ 69 h 125"/>
                    <a:gd name="T6" fmla="*/ 21 w 153"/>
                    <a:gd name="T7" fmla="*/ 64 h 125"/>
                    <a:gd name="T8" fmla="*/ 21 w 153"/>
                    <a:gd name="T9" fmla="*/ 121 h 125"/>
                    <a:gd name="T10" fmla="*/ 24 w 153"/>
                    <a:gd name="T11" fmla="*/ 125 h 125"/>
                    <a:gd name="T12" fmla="*/ 62 w 153"/>
                    <a:gd name="T13" fmla="*/ 125 h 125"/>
                    <a:gd name="T14" fmla="*/ 63 w 153"/>
                    <a:gd name="T15" fmla="*/ 93 h 125"/>
                    <a:gd name="T16" fmla="*/ 67 w 153"/>
                    <a:gd name="T17" fmla="*/ 88 h 125"/>
                    <a:gd name="T18" fmla="*/ 83 w 153"/>
                    <a:gd name="T19" fmla="*/ 88 h 125"/>
                    <a:gd name="T20" fmla="*/ 89 w 153"/>
                    <a:gd name="T21" fmla="*/ 93 h 125"/>
                    <a:gd name="T22" fmla="*/ 89 w 153"/>
                    <a:gd name="T23" fmla="*/ 125 h 125"/>
                    <a:gd name="T24" fmla="*/ 126 w 153"/>
                    <a:gd name="T25" fmla="*/ 125 h 125"/>
                    <a:gd name="T26" fmla="*/ 130 w 153"/>
                    <a:gd name="T27" fmla="*/ 120 h 125"/>
                    <a:gd name="T28" fmla="*/ 130 w 153"/>
                    <a:gd name="T29" fmla="*/ 63 h 125"/>
                    <a:gd name="T30" fmla="*/ 136 w 153"/>
                    <a:gd name="T31" fmla="*/ 69 h 125"/>
                    <a:gd name="T32" fmla="*/ 153 w 153"/>
                    <a:gd name="T33" fmla="*/ 69 h 125"/>
                    <a:gd name="T34" fmla="*/ 78 w 153"/>
                    <a:gd name="T35" fmla="*/ 0 h 125"/>
                    <a:gd name="T36" fmla="*/ 76 w 153"/>
                    <a:gd name="T37" fmla="*/ 76 h 125"/>
                    <a:gd name="T38" fmla="*/ 60 w 153"/>
                    <a:gd name="T39" fmla="*/ 60 h 125"/>
                    <a:gd name="T40" fmla="*/ 76 w 153"/>
                    <a:gd name="T41" fmla="*/ 43 h 125"/>
                    <a:gd name="T42" fmla="*/ 92 w 153"/>
                    <a:gd name="T43" fmla="*/ 60 h 125"/>
                    <a:gd name="T44" fmla="*/ 76 w 153"/>
                    <a:gd name="T45" fmla="*/ 7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3" h="125">
                      <a:moveTo>
                        <a:pt x="78" y="0"/>
                      </a:move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69"/>
                        <a:pt x="5" y="78"/>
                        <a:pt x="15" y="69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21" y="121"/>
                        <a:pt x="21" y="121"/>
                        <a:pt x="21" y="121"/>
                      </a:cubicBezTo>
                      <a:cubicBezTo>
                        <a:pt x="21" y="121"/>
                        <a:pt x="21" y="125"/>
                        <a:pt x="24" y="125"/>
                      </a:cubicBezTo>
                      <a:cubicBezTo>
                        <a:pt x="28" y="125"/>
                        <a:pt x="62" y="125"/>
                        <a:pt x="62" y="125"/>
                      </a:cubicBezTo>
                      <a:cubicBezTo>
                        <a:pt x="63" y="93"/>
                        <a:pt x="63" y="93"/>
                        <a:pt x="63" y="93"/>
                      </a:cubicBezTo>
                      <a:cubicBezTo>
                        <a:pt x="63" y="93"/>
                        <a:pt x="62" y="88"/>
                        <a:pt x="67" y="88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89" y="88"/>
                        <a:pt x="89" y="93"/>
                        <a:pt x="89" y="93"/>
                      </a:cubicBezTo>
                      <a:cubicBezTo>
                        <a:pt x="89" y="125"/>
                        <a:pt x="89" y="125"/>
                        <a:pt x="89" y="125"/>
                      </a:cubicBezTo>
                      <a:cubicBezTo>
                        <a:pt x="89" y="125"/>
                        <a:pt x="121" y="125"/>
                        <a:pt x="126" y="125"/>
                      </a:cubicBezTo>
                      <a:cubicBezTo>
                        <a:pt x="131" y="125"/>
                        <a:pt x="130" y="120"/>
                        <a:pt x="130" y="120"/>
                      </a:cubicBezTo>
                      <a:cubicBezTo>
                        <a:pt x="130" y="63"/>
                        <a:pt x="130" y="63"/>
                        <a:pt x="130" y="63"/>
                      </a:cubicBezTo>
                      <a:cubicBezTo>
                        <a:pt x="136" y="69"/>
                        <a:pt x="136" y="69"/>
                        <a:pt x="136" y="69"/>
                      </a:cubicBezTo>
                      <a:cubicBezTo>
                        <a:pt x="148" y="77"/>
                        <a:pt x="153" y="69"/>
                        <a:pt x="153" y="69"/>
                      </a:cubicBezTo>
                      <a:lnTo>
                        <a:pt x="78" y="0"/>
                      </a:lnTo>
                      <a:close/>
                      <a:moveTo>
                        <a:pt x="76" y="76"/>
                      </a:moveTo>
                      <a:cubicBezTo>
                        <a:pt x="67" y="76"/>
                        <a:pt x="60" y="69"/>
                        <a:pt x="60" y="60"/>
                      </a:cubicBezTo>
                      <a:cubicBezTo>
                        <a:pt x="60" y="50"/>
                        <a:pt x="67" y="43"/>
                        <a:pt x="76" y="43"/>
                      </a:cubicBezTo>
                      <a:cubicBezTo>
                        <a:pt x="85" y="43"/>
                        <a:pt x="92" y="50"/>
                        <a:pt x="92" y="60"/>
                      </a:cubicBezTo>
                      <a:cubicBezTo>
                        <a:pt x="92" y="69"/>
                        <a:pt x="85" y="76"/>
                        <a:pt x="76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2" name="Freeform 6">
                  <a:extLst>
                    <a:ext uri="{FF2B5EF4-FFF2-40B4-BE49-F238E27FC236}">
                      <a16:creationId xmlns:a16="http://schemas.microsoft.com/office/drawing/2014/main" id="{FE38A386-FB32-42E7-B289-03B051034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9464" y="1366877"/>
                  <a:ext cx="49916" cy="102328"/>
                </a:xfrm>
                <a:custGeom>
                  <a:avLst/>
                  <a:gdLst>
                    <a:gd name="T0" fmla="*/ 20 w 20"/>
                    <a:gd name="T1" fmla="*/ 41 h 41"/>
                    <a:gd name="T2" fmla="*/ 20 w 20"/>
                    <a:gd name="T3" fmla="*/ 0 h 41"/>
                    <a:gd name="T4" fmla="*/ 0 w 20"/>
                    <a:gd name="T5" fmla="*/ 0 h 41"/>
                    <a:gd name="T6" fmla="*/ 0 w 20"/>
                    <a:gd name="T7" fmla="*/ 24 h 41"/>
                    <a:gd name="T8" fmla="*/ 20 w 20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1">
                      <a:moveTo>
                        <a:pt x="20" y="41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3" name="Oval 7">
                  <a:extLst>
                    <a:ext uri="{FF2B5EF4-FFF2-40B4-BE49-F238E27FC236}">
                      <a16:creationId xmlns:a16="http://schemas.microsoft.com/office/drawing/2014/main" id="{42894A98-4AB0-41C6-B218-EFCD4263E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7255" y="1484179"/>
                  <a:ext cx="52412" cy="549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60" name="Freeform 10">
                <a:extLst>
                  <a:ext uri="{FF2B5EF4-FFF2-40B4-BE49-F238E27FC236}">
                    <a16:creationId xmlns:a16="http://schemas.microsoft.com/office/drawing/2014/main" id="{3DEC14A9-CE5C-4363-A193-7DA9B904DF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4116" y="3165250"/>
                <a:ext cx="162038" cy="142413"/>
              </a:xfrm>
              <a:custGeom>
                <a:avLst/>
                <a:gdLst>
                  <a:gd name="T0" fmla="*/ 121 w 122"/>
                  <a:gd name="T1" fmla="*/ 103 h 107"/>
                  <a:gd name="T2" fmla="*/ 63 w 122"/>
                  <a:gd name="T3" fmla="*/ 1 h 107"/>
                  <a:gd name="T4" fmla="*/ 61 w 122"/>
                  <a:gd name="T5" fmla="*/ 0 h 107"/>
                  <a:gd name="T6" fmla="*/ 59 w 122"/>
                  <a:gd name="T7" fmla="*/ 1 h 107"/>
                  <a:gd name="T8" fmla="*/ 1 w 122"/>
                  <a:gd name="T9" fmla="*/ 103 h 107"/>
                  <a:gd name="T10" fmla="*/ 0 w 122"/>
                  <a:gd name="T11" fmla="*/ 105 h 107"/>
                  <a:gd name="T12" fmla="*/ 0 w 122"/>
                  <a:gd name="T13" fmla="*/ 106 h 107"/>
                  <a:gd name="T14" fmla="*/ 3 w 122"/>
                  <a:gd name="T15" fmla="*/ 107 h 107"/>
                  <a:gd name="T16" fmla="*/ 119 w 122"/>
                  <a:gd name="T17" fmla="*/ 107 h 107"/>
                  <a:gd name="T18" fmla="*/ 121 w 122"/>
                  <a:gd name="T19" fmla="*/ 106 h 107"/>
                  <a:gd name="T20" fmla="*/ 121 w 122"/>
                  <a:gd name="T21" fmla="*/ 103 h 107"/>
                  <a:gd name="T22" fmla="*/ 55 w 122"/>
                  <a:gd name="T23" fmla="*/ 38 h 107"/>
                  <a:gd name="T24" fmla="*/ 67 w 122"/>
                  <a:gd name="T25" fmla="*/ 38 h 107"/>
                  <a:gd name="T26" fmla="*/ 67 w 122"/>
                  <a:gd name="T27" fmla="*/ 76 h 107"/>
                  <a:gd name="T28" fmla="*/ 55 w 122"/>
                  <a:gd name="T29" fmla="*/ 76 h 107"/>
                  <a:gd name="T30" fmla="*/ 55 w 122"/>
                  <a:gd name="T31" fmla="*/ 38 h 107"/>
                  <a:gd name="T32" fmla="*/ 61 w 122"/>
                  <a:gd name="T33" fmla="*/ 97 h 107"/>
                  <a:gd name="T34" fmla="*/ 55 w 122"/>
                  <a:gd name="T35" fmla="*/ 91 h 107"/>
                  <a:gd name="T36" fmla="*/ 61 w 122"/>
                  <a:gd name="T37" fmla="*/ 86 h 107"/>
                  <a:gd name="T38" fmla="*/ 67 w 122"/>
                  <a:gd name="T39" fmla="*/ 91 h 107"/>
                  <a:gd name="T40" fmla="*/ 61 w 122"/>
                  <a:gd name="T41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07">
                    <a:moveTo>
                      <a:pt x="121" y="103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2" y="0"/>
                      <a:pt x="61" y="0"/>
                    </a:cubicBezTo>
                    <a:cubicBezTo>
                      <a:pt x="60" y="0"/>
                      <a:pt x="59" y="1"/>
                      <a:pt x="59" y="1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0" y="104"/>
                      <a:pt x="0" y="104"/>
                      <a:pt x="0" y="10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" y="107"/>
                      <a:pt x="2" y="107"/>
                      <a:pt x="3" y="107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20" y="107"/>
                      <a:pt x="121" y="107"/>
                      <a:pt x="121" y="106"/>
                    </a:cubicBezTo>
                    <a:cubicBezTo>
                      <a:pt x="122" y="105"/>
                      <a:pt x="122" y="104"/>
                      <a:pt x="121" y="103"/>
                    </a:cubicBezTo>
                    <a:close/>
                    <a:moveTo>
                      <a:pt x="55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55" y="76"/>
                      <a:pt x="55" y="76"/>
                      <a:pt x="55" y="76"/>
                    </a:cubicBezTo>
                    <a:lnTo>
                      <a:pt x="55" y="38"/>
                    </a:lnTo>
                    <a:close/>
                    <a:moveTo>
                      <a:pt x="61" y="97"/>
                    </a:moveTo>
                    <a:cubicBezTo>
                      <a:pt x="57" y="97"/>
                      <a:pt x="55" y="95"/>
                      <a:pt x="55" y="91"/>
                    </a:cubicBezTo>
                    <a:cubicBezTo>
                      <a:pt x="55" y="88"/>
                      <a:pt x="57" y="86"/>
                      <a:pt x="61" y="86"/>
                    </a:cubicBezTo>
                    <a:cubicBezTo>
                      <a:pt x="65" y="86"/>
                      <a:pt x="67" y="88"/>
                      <a:pt x="67" y="91"/>
                    </a:cubicBezTo>
                    <a:cubicBezTo>
                      <a:pt x="67" y="95"/>
                      <a:pt x="65" y="97"/>
                      <a:pt x="61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1" name="Freeform 13">
                <a:extLst>
                  <a:ext uri="{FF2B5EF4-FFF2-40B4-BE49-F238E27FC236}">
                    <a16:creationId xmlns:a16="http://schemas.microsoft.com/office/drawing/2014/main" id="{A9C35B83-B0B4-4EAB-A4E2-4963481AAB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1830" y="4832315"/>
                <a:ext cx="152839" cy="135000"/>
              </a:xfrm>
              <a:custGeom>
                <a:avLst/>
                <a:gdLst>
                  <a:gd name="T0" fmla="*/ 132 w 134"/>
                  <a:gd name="T1" fmla="*/ 16 h 118"/>
                  <a:gd name="T2" fmla="*/ 120 w 134"/>
                  <a:gd name="T3" fmla="*/ 4 h 118"/>
                  <a:gd name="T4" fmla="*/ 115 w 134"/>
                  <a:gd name="T5" fmla="*/ 4 h 118"/>
                  <a:gd name="T6" fmla="*/ 113 w 134"/>
                  <a:gd name="T7" fmla="*/ 8 h 118"/>
                  <a:gd name="T8" fmla="*/ 111 w 134"/>
                  <a:gd name="T9" fmla="*/ 8 h 118"/>
                  <a:gd name="T10" fmla="*/ 111 w 134"/>
                  <a:gd name="T11" fmla="*/ 8 h 118"/>
                  <a:gd name="T12" fmla="*/ 80 w 134"/>
                  <a:gd name="T13" fmla="*/ 39 h 118"/>
                  <a:gd name="T14" fmla="*/ 78 w 134"/>
                  <a:gd name="T15" fmla="*/ 47 h 118"/>
                  <a:gd name="T16" fmla="*/ 82 w 134"/>
                  <a:gd name="T17" fmla="*/ 50 h 118"/>
                  <a:gd name="T18" fmla="*/ 82 w 134"/>
                  <a:gd name="T19" fmla="*/ 50 h 118"/>
                  <a:gd name="T20" fmla="*/ 82 w 134"/>
                  <a:gd name="T21" fmla="*/ 50 h 118"/>
                  <a:gd name="T22" fmla="*/ 75 w 134"/>
                  <a:gd name="T23" fmla="*/ 57 h 118"/>
                  <a:gd name="T24" fmla="*/ 53 w 134"/>
                  <a:gd name="T25" fmla="*/ 35 h 118"/>
                  <a:gd name="T26" fmla="*/ 46 w 134"/>
                  <a:gd name="T27" fmla="*/ 9 h 118"/>
                  <a:gd name="T28" fmla="*/ 21 w 134"/>
                  <a:gd name="T29" fmla="*/ 2 h 118"/>
                  <a:gd name="T30" fmla="*/ 36 w 134"/>
                  <a:gd name="T31" fmla="*/ 17 h 118"/>
                  <a:gd name="T32" fmla="*/ 32 w 134"/>
                  <a:gd name="T33" fmla="*/ 32 h 118"/>
                  <a:gd name="T34" fmla="*/ 17 w 134"/>
                  <a:gd name="T35" fmla="*/ 36 h 118"/>
                  <a:gd name="T36" fmla="*/ 2 w 134"/>
                  <a:gd name="T37" fmla="*/ 21 h 118"/>
                  <a:gd name="T38" fmla="*/ 9 w 134"/>
                  <a:gd name="T39" fmla="*/ 46 h 118"/>
                  <a:gd name="T40" fmla="*/ 36 w 134"/>
                  <a:gd name="T41" fmla="*/ 53 h 118"/>
                  <a:gd name="T42" fmla="*/ 36 w 134"/>
                  <a:gd name="T43" fmla="*/ 53 h 118"/>
                  <a:gd name="T44" fmla="*/ 58 w 134"/>
                  <a:gd name="T45" fmla="*/ 74 h 118"/>
                  <a:gd name="T46" fmla="*/ 37 w 134"/>
                  <a:gd name="T47" fmla="*/ 95 h 118"/>
                  <a:gd name="T48" fmla="*/ 36 w 134"/>
                  <a:gd name="T49" fmla="*/ 94 h 118"/>
                  <a:gd name="T50" fmla="*/ 30 w 134"/>
                  <a:gd name="T51" fmla="*/ 99 h 118"/>
                  <a:gd name="T52" fmla="*/ 20 w 134"/>
                  <a:gd name="T53" fmla="*/ 114 h 118"/>
                  <a:gd name="T54" fmla="*/ 23 w 134"/>
                  <a:gd name="T55" fmla="*/ 116 h 118"/>
                  <a:gd name="T56" fmla="*/ 38 w 134"/>
                  <a:gd name="T57" fmla="*/ 107 h 118"/>
                  <a:gd name="T58" fmla="*/ 43 w 134"/>
                  <a:gd name="T59" fmla="*/ 101 h 118"/>
                  <a:gd name="T60" fmla="*/ 42 w 134"/>
                  <a:gd name="T61" fmla="*/ 100 h 118"/>
                  <a:gd name="T62" fmla="*/ 62 w 134"/>
                  <a:gd name="T63" fmla="*/ 79 h 118"/>
                  <a:gd name="T64" fmla="*/ 98 w 134"/>
                  <a:gd name="T65" fmla="*/ 114 h 118"/>
                  <a:gd name="T66" fmla="*/ 106 w 134"/>
                  <a:gd name="T67" fmla="*/ 118 h 118"/>
                  <a:gd name="T68" fmla="*/ 115 w 134"/>
                  <a:gd name="T69" fmla="*/ 114 h 118"/>
                  <a:gd name="T70" fmla="*/ 115 w 134"/>
                  <a:gd name="T71" fmla="*/ 97 h 118"/>
                  <a:gd name="T72" fmla="*/ 80 w 134"/>
                  <a:gd name="T73" fmla="*/ 62 h 118"/>
                  <a:gd name="T74" fmla="*/ 87 w 134"/>
                  <a:gd name="T75" fmla="*/ 55 h 118"/>
                  <a:gd name="T76" fmla="*/ 90 w 134"/>
                  <a:gd name="T77" fmla="*/ 58 h 118"/>
                  <a:gd name="T78" fmla="*/ 97 w 134"/>
                  <a:gd name="T79" fmla="*/ 56 h 118"/>
                  <a:gd name="T80" fmla="*/ 127 w 134"/>
                  <a:gd name="T81" fmla="*/ 26 h 118"/>
                  <a:gd name="T82" fmla="*/ 128 w 134"/>
                  <a:gd name="T83" fmla="*/ 25 h 118"/>
                  <a:gd name="T84" fmla="*/ 128 w 134"/>
                  <a:gd name="T85" fmla="*/ 25 h 118"/>
                  <a:gd name="T86" fmla="*/ 129 w 134"/>
                  <a:gd name="T87" fmla="*/ 23 h 118"/>
                  <a:gd name="T88" fmla="*/ 132 w 134"/>
                  <a:gd name="T89" fmla="*/ 22 h 118"/>
                  <a:gd name="T90" fmla="*/ 132 w 134"/>
                  <a:gd name="T91" fmla="*/ 16 h 118"/>
                  <a:gd name="T92" fmla="*/ 108 w 134"/>
                  <a:gd name="T93" fmla="*/ 103 h 118"/>
                  <a:gd name="T94" fmla="*/ 112 w 134"/>
                  <a:gd name="T95" fmla="*/ 108 h 118"/>
                  <a:gd name="T96" fmla="*/ 108 w 134"/>
                  <a:gd name="T97" fmla="*/ 112 h 118"/>
                  <a:gd name="T98" fmla="*/ 103 w 134"/>
                  <a:gd name="T99" fmla="*/ 108 h 118"/>
                  <a:gd name="T100" fmla="*/ 108 w 134"/>
                  <a:gd name="T101" fmla="*/ 103 h 118"/>
                  <a:gd name="T102" fmla="*/ 90 w 134"/>
                  <a:gd name="T103" fmla="*/ 41 h 118"/>
                  <a:gd name="T104" fmla="*/ 88 w 134"/>
                  <a:gd name="T105" fmla="*/ 39 h 118"/>
                  <a:gd name="T106" fmla="*/ 111 w 134"/>
                  <a:gd name="T107" fmla="*/ 16 h 118"/>
                  <a:gd name="T108" fmla="*/ 113 w 134"/>
                  <a:gd name="T109" fmla="*/ 18 h 118"/>
                  <a:gd name="T110" fmla="*/ 90 w 134"/>
                  <a:gd name="T111" fmla="*/ 41 h 118"/>
                  <a:gd name="T112" fmla="*/ 98 w 134"/>
                  <a:gd name="T113" fmla="*/ 48 h 118"/>
                  <a:gd name="T114" fmla="*/ 96 w 134"/>
                  <a:gd name="T115" fmla="*/ 46 h 118"/>
                  <a:gd name="T116" fmla="*/ 118 w 134"/>
                  <a:gd name="T117" fmla="*/ 23 h 118"/>
                  <a:gd name="T118" fmla="*/ 120 w 134"/>
                  <a:gd name="T119" fmla="*/ 25 h 118"/>
                  <a:gd name="T120" fmla="*/ 98 w 134"/>
                  <a:gd name="T121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8">
                    <a:moveTo>
                      <a:pt x="132" y="16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2"/>
                      <a:pt x="116" y="2"/>
                      <a:pt x="115" y="4"/>
                    </a:cubicBezTo>
                    <a:cubicBezTo>
                      <a:pt x="114" y="5"/>
                      <a:pt x="113" y="6"/>
                      <a:pt x="113" y="8"/>
                    </a:cubicBezTo>
                    <a:cubicBezTo>
                      <a:pt x="113" y="8"/>
                      <a:pt x="112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1" y="42"/>
                      <a:pt x="80" y="44"/>
                      <a:pt x="78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26"/>
                      <a:pt x="53" y="16"/>
                      <a:pt x="46" y="9"/>
                    </a:cubicBezTo>
                    <a:cubicBezTo>
                      <a:pt x="39" y="2"/>
                      <a:pt x="30" y="0"/>
                      <a:pt x="21" y="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30"/>
                      <a:pt x="2" y="39"/>
                      <a:pt x="9" y="46"/>
                    </a:cubicBezTo>
                    <a:cubicBezTo>
                      <a:pt x="16" y="54"/>
                      <a:pt x="27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7"/>
                      <a:pt x="103" y="118"/>
                      <a:pt x="106" y="118"/>
                    </a:cubicBezTo>
                    <a:cubicBezTo>
                      <a:pt x="110" y="118"/>
                      <a:pt x="113" y="117"/>
                      <a:pt x="115" y="114"/>
                    </a:cubicBezTo>
                    <a:cubicBezTo>
                      <a:pt x="120" y="110"/>
                      <a:pt x="120" y="102"/>
                      <a:pt x="115" y="97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56"/>
                      <a:pt x="95" y="56"/>
                      <a:pt x="97" y="56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9" y="24"/>
                      <a:pt x="129" y="23"/>
                    </a:cubicBezTo>
                    <a:cubicBezTo>
                      <a:pt x="130" y="23"/>
                      <a:pt x="131" y="23"/>
                      <a:pt x="132" y="22"/>
                    </a:cubicBezTo>
                    <a:cubicBezTo>
                      <a:pt x="134" y="20"/>
                      <a:pt x="134" y="17"/>
                      <a:pt x="132" y="16"/>
                    </a:cubicBezTo>
                    <a:close/>
                    <a:moveTo>
                      <a:pt x="108" y="103"/>
                    </a:moveTo>
                    <a:cubicBezTo>
                      <a:pt x="110" y="103"/>
                      <a:pt x="112" y="105"/>
                      <a:pt x="112" y="108"/>
                    </a:cubicBezTo>
                    <a:cubicBezTo>
                      <a:pt x="112" y="110"/>
                      <a:pt x="110" y="112"/>
                      <a:pt x="108" y="112"/>
                    </a:cubicBezTo>
                    <a:cubicBezTo>
                      <a:pt x="105" y="112"/>
                      <a:pt x="103" y="110"/>
                      <a:pt x="103" y="108"/>
                    </a:cubicBezTo>
                    <a:cubicBezTo>
                      <a:pt x="103" y="105"/>
                      <a:pt x="105" y="103"/>
                      <a:pt x="108" y="103"/>
                    </a:cubicBezTo>
                    <a:close/>
                    <a:moveTo>
                      <a:pt x="90" y="41"/>
                    </a:moveTo>
                    <a:cubicBezTo>
                      <a:pt x="88" y="39"/>
                      <a:pt x="88" y="39"/>
                      <a:pt x="88" y="39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90" y="41"/>
                    </a:lnTo>
                    <a:close/>
                    <a:moveTo>
                      <a:pt x="98" y="48"/>
                    </a:moveTo>
                    <a:cubicBezTo>
                      <a:pt x="96" y="46"/>
                      <a:pt x="96" y="46"/>
                      <a:pt x="96" y="46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5"/>
                      <a:pt x="120" y="25"/>
                      <a:pt x="120" y="25"/>
                    </a:cubicBezTo>
                    <a:lnTo>
                      <a:pt x="9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62" name="Group 89">
                <a:extLst>
                  <a:ext uri="{FF2B5EF4-FFF2-40B4-BE49-F238E27FC236}">
                    <a16:creationId xmlns:a16="http://schemas.microsoft.com/office/drawing/2014/main" id="{F4FDFCAC-586A-4798-A9AF-36F71FF9B4A2}"/>
                  </a:ext>
                </a:extLst>
              </p:cNvPr>
              <p:cNvGrpSpPr/>
              <p:nvPr/>
            </p:nvGrpSpPr>
            <p:grpSpPr>
              <a:xfrm flipH="1">
                <a:off x="5864987" y="3924368"/>
                <a:ext cx="125925" cy="90008"/>
                <a:chOff x="1585913" y="1584325"/>
                <a:chExt cx="461963" cy="330201"/>
              </a:xfrm>
              <a:grpFill/>
            </p:grpSpPr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id="{CA906587-1A82-4F97-990F-383AFFD03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913" y="1646238"/>
                  <a:ext cx="461963" cy="268288"/>
                </a:xfrm>
                <a:custGeom>
                  <a:avLst/>
                  <a:gdLst>
                    <a:gd name="T0" fmla="*/ 0 w 291"/>
                    <a:gd name="T1" fmla="*/ 0 h 169"/>
                    <a:gd name="T2" fmla="*/ 0 w 291"/>
                    <a:gd name="T3" fmla="*/ 169 h 169"/>
                    <a:gd name="T4" fmla="*/ 291 w 291"/>
                    <a:gd name="T5" fmla="*/ 169 h 169"/>
                    <a:gd name="T6" fmla="*/ 291 w 291"/>
                    <a:gd name="T7" fmla="*/ 0 h 169"/>
                    <a:gd name="T8" fmla="*/ 146 w 291"/>
                    <a:gd name="T9" fmla="*/ 105 h 169"/>
                    <a:gd name="T10" fmla="*/ 0 w 291"/>
                    <a:gd name="T11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1" h="169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291" y="169"/>
                      </a:lnTo>
                      <a:lnTo>
                        <a:pt x="291" y="0"/>
                      </a:lnTo>
                      <a:lnTo>
                        <a:pt x="146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id="{CD387572-CBC8-40DA-9B83-6F16AC52D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913" y="1584325"/>
                  <a:ext cx="461963" cy="192088"/>
                </a:xfrm>
                <a:custGeom>
                  <a:avLst/>
                  <a:gdLst>
                    <a:gd name="T0" fmla="*/ 291 w 291"/>
                    <a:gd name="T1" fmla="*/ 17 h 121"/>
                    <a:gd name="T2" fmla="*/ 291 w 291"/>
                    <a:gd name="T3" fmla="*/ 0 h 121"/>
                    <a:gd name="T4" fmla="*/ 0 w 291"/>
                    <a:gd name="T5" fmla="*/ 0 h 121"/>
                    <a:gd name="T6" fmla="*/ 0 w 291"/>
                    <a:gd name="T7" fmla="*/ 17 h 121"/>
                    <a:gd name="T8" fmla="*/ 146 w 291"/>
                    <a:gd name="T9" fmla="*/ 121 h 121"/>
                    <a:gd name="T10" fmla="*/ 291 w 291"/>
                    <a:gd name="T11" fmla="*/ 17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1" h="121">
                      <a:moveTo>
                        <a:pt x="291" y="17"/>
                      </a:moveTo>
                      <a:lnTo>
                        <a:pt x="29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46" y="121"/>
                      </a:lnTo>
                      <a:lnTo>
                        <a:pt x="291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63" name="Group 92">
                <a:extLst>
                  <a:ext uri="{FF2B5EF4-FFF2-40B4-BE49-F238E27FC236}">
                    <a16:creationId xmlns:a16="http://schemas.microsoft.com/office/drawing/2014/main" id="{202D6750-1CE1-440D-B9FD-FA132AABF07C}"/>
                  </a:ext>
                </a:extLst>
              </p:cNvPr>
              <p:cNvGrpSpPr/>
              <p:nvPr/>
            </p:nvGrpSpPr>
            <p:grpSpPr>
              <a:xfrm>
                <a:off x="7155332" y="2316256"/>
                <a:ext cx="172001" cy="107139"/>
                <a:chOff x="5172076" y="1938338"/>
                <a:chExt cx="471488" cy="293688"/>
              </a:xfrm>
              <a:grpFill/>
            </p:grpSpPr>
            <p:sp>
              <p:nvSpPr>
                <p:cNvPr id="66" name="Freeform 8">
                  <a:extLst>
                    <a:ext uri="{FF2B5EF4-FFF2-40B4-BE49-F238E27FC236}">
                      <a16:creationId xmlns:a16="http://schemas.microsoft.com/office/drawing/2014/main" id="{FC86AF1D-ECEA-4B4C-8AD4-6740D694D2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72076" y="1938338"/>
                  <a:ext cx="471488" cy="293688"/>
                </a:xfrm>
                <a:custGeom>
                  <a:avLst/>
                  <a:gdLst>
                    <a:gd name="T0" fmla="*/ 113 w 125"/>
                    <a:gd name="T1" fmla="*/ 18 h 78"/>
                    <a:gd name="T2" fmla="*/ 113 w 125"/>
                    <a:gd name="T3" fmla="*/ 0 h 78"/>
                    <a:gd name="T4" fmla="*/ 0 w 125"/>
                    <a:gd name="T5" fmla="*/ 0 h 78"/>
                    <a:gd name="T6" fmla="*/ 0 w 125"/>
                    <a:gd name="T7" fmla="*/ 78 h 78"/>
                    <a:gd name="T8" fmla="*/ 113 w 125"/>
                    <a:gd name="T9" fmla="*/ 78 h 78"/>
                    <a:gd name="T10" fmla="*/ 113 w 125"/>
                    <a:gd name="T11" fmla="*/ 60 h 78"/>
                    <a:gd name="T12" fmla="*/ 125 w 125"/>
                    <a:gd name="T13" fmla="*/ 54 h 78"/>
                    <a:gd name="T14" fmla="*/ 125 w 125"/>
                    <a:gd name="T15" fmla="*/ 26 h 78"/>
                    <a:gd name="T16" fmla="*/ 113 w 125"/>
                    <a:gd name="T17" fmla="*/ 18 h 78"/>
                    <a:gd name="T18" fmla="*/ 104 w 125"/>
                    <a:gd name="T19" fmla="*/ 69 h 78"/>
                    <a:gd name="T20" fmla="*/ 10 w 125"/>
                    <a:gd name="T21" fmla="*/ 69 h 78"/>
                    <a:gd name="T22" fmla="*/ 10 w 125"/>
                    <a:gd name="T23" fmla="*/ 10 h 78"/>
                    <a:gd name="T24" fmla="*/ 104 w 125"/>
                    <a:gd name="T25" fmla="*/ 10 h 78"/>
                    <a:gd name="T26" fmla="*/ 104 w 125"/>
                    <a:gd name="T27" fmla="*/ 6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5" h="78">
                      <a:moveTo>
                        <a:pt x="113" y="18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0"/>
                        <a:pt x="113" y="60"/>
                        <a:pt x="113" y="60"/>
                      </a:cubicBezTo>
                      <a:cubicBezTo>
                        <a:pt x="117" y="60"/>
                        <a:pt x="125" y="61"/>
                        <a:pt x="125" y="54"/>
                      </a:cubicBezTo>
                      <a:cubicBezTo>
                        <a:pt x="125" y="26"/>
                        <a:pt x="125" y="26"/>
                        <a:pt x="125" y="26"/>
                      </a:cubicBezTo>
                      <a:cubicBezTo>
                        <a:pt x="125" y="17"/>
                        <a:pt x="116" y="18"/>
                        <a:pt x="113" y="18"/>
                      </a:cubicBezTo>
                      <a:close/>
                      <a:moveTo>
                        <a:pt x="104" y="69"/>
                      </a:move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lnTo>
                        <a:pt x="104" y="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7" name="Rectangle 9">
                  <a:extLst>
                    <a:ext uri="{FF2B5EF4-FFF2-40B4-BE49-F238E27FC236}">
                      <a16:creationId xmlns:a16="http://schemas.microsoft.com/office/drawing/2014/main" id="{BD2B5C71-C90E-488B-B23C-8A56EC0D3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5576" y="2001838"/>
                  <a:ext cx="90488" cy="1666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8" name="Rectangle 10">
                  <a:extLst>
                    <a:ext uri="{FF2B5EF4-FFF2-40B4-BE49-F238E27FC236}">
                      <a16:creationId xmlns:a16="http://schemas.microsoft.com/office/drawing/2014/main" id="{807658F0-02E0-4F41-8FC3-992604163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1938" y="2001838"/>
                  <a:ext cx="85725" cy="1666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64" name="Freeform 10">
                <a:extLst>
                  <a:ext uri="{FF2B5EF4-FFF2-40B4-BE49-F238E27FC236}">
                    <a16:creationId xmlns:a16="http://schemas.microsoft.com/office/drawing/2014/main" id="{1F584900-3AED-4BB4-B3A0-0272B943CC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2065" y="1938703"/>
                <a:ext cx="162038" cy="142413"/>
              </a:xfrm>
              <a:custGeom>
                <a:avLst/>
                <a:gdLst>
                  <a:gd name="T0" fmla="*/ 121 w 122"/>
                  <a:gd name="T1" fmla="*/ 103 h 107"/>
                  <a:gd name="T2" fmla="*/ 63 w 122"/>
                  <a:gd name="T3" fmla="*/ 1 h 107"/>
                  <a:gd name="T4" fmla="*/ 61 w 122"/>
                  <a:gd name="T5" fmla="*/ 0 h 107"/>
                  <a:gd name="T6" fmla="*/ 59 w 122"/>
                  <a:gd name="T7" fmla="*/ 1 h 107"/>
                  <a:gd name="T8" fmla="*/ 1 w 122"/>
                  <a:gd name="T9" fmla="*/ 103 h 107"/>
                  <a:gd name="T10" fmla="*/ 0 w 122"/>
                  <a:gd name="T11" fmla="*/ 105 h 107"/>
                  <a:gd name="T12" fmla="*/ 0 w 122"/>
                  <a:gd name="T13" fmla="*/ 106 h 107"/>
                  <a:gd name="T14" fmla="*/ 3 w 122"/>
                  <a:gd name="T15" fmla="*/ 107 h 107"/>
                  <a:gd name="T16" fmla="*/ 119 w 122"/>
                  <a:gd name="T17" fmla="*/ 107 h 107"/>
                  <a:gd name="T18" fmla="*/ 121 w 122"/>
                  <a:gd name="T19" fmla="*/ 106 h 107"/>
                  <a:gd name="T20" fmla="*/ 121 w 122"/>
                  <a:gd name="T21" fmla="*/ 103 h 107"/>
                  <a:gd name="T22" fmla="*/ 55 w 122"/>
                  <a:gd name="T23" fmla="*/ 38 h 107"/>
                  <a:gd name="T24" fmla="*/ 67 w 122"/>
                  <a:gd name="T25" fmla="*/ 38 h 107"/>
                  <a:gd name="T26" fmla="*/ 67 w 122"/>
                  <a:gd name="T27" fmla="*/ 76 h 107"/>
                  <a:gd name="T28" fmla="*/ 55 w 122"/>
                  <a:gd name="T29" fmla="*/ 76 h 107"/>
                  <a:gd name="T30" fmla="*/ 55 w 122"/>
                  <a:gd name="T31" fmla="*/ 38 h 107"/>
                  <a:gd name="T32" fmla="*/ 61 w 122"/>
                  <a:gd name="T33" fmla="*/ 97 h 107"/>
                  <a:gd name="T34" fmla="*/ 55 w 122"/>
                  <a:gd name="T35" fmla="*/ 91 h 107"/>
                  <a:gd name="T36" fmla="*/ 61 w 122"/>
                  <a:gd name="T37" fmla="*/ 86 h 107"/>
                  <a:gd name="T38" fmla="*/ 67 w 122"/>
                  <a:gd name="T39" fmla="*/ 91 h 107"/>
                  <a:gd name="T40" fmla="*/ 61 w 122"/>
                  <a:gd name="T41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07">
                    <a:moveTo>
                      <a:pt x="121" y="103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2" y="0"/>
                      <a:pt x="61" y="0"/>
                    </a:cubicBezTo>
                    <a:cubicBezTo>
                      <a:pt x="60" y="0"/>
                      <a:pt x="59" y="1"/>
                      <a:pt x="59" y="1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0" y="104"/>
                      <a:pt x="0" y="104"/>
                      <a:pt x="0" y="10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" y="107"/>
                      <a:pt x="2" y="107"/>
                      <a:pt x="3" y="107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20" y="107"/>
                      <a:pt x="121" y="107"/>
                      <a:pt x="121" y="106"/>
                    </a:cubicBezTo>
                    <a:cubicBezTo>
                      <a:pt x="122" y="105"/>
                      <a:pt x="122" y="104"/>
                      <a:pt x="121" y="103"/>
                    </a:cubicBezTo>
                    <a:close/>
                    <a:moveTo>
                      <a:pt x="55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55" y="76"/>
                      <a:pt x="55" y="76"/>
                      <a:pt x="55" y="76"/>
                    </a:cubicBezTo>
                    <a:lnTo>
                      <a:pt x="55" y="38"/>
                    </a:lnTo>
                    <a:close/>
                    <a:moveTo>
                      <a:pt x="61" y="97"/>
                    </a:moveTo>
                    <a:cubicBezTo>
                      <a:pt x="57" y="97"/>
                      <a:pt x="55" y="95"/>
                      <a:pt x="55" y="91"/>
                    </a:cubicBezTo>
                    <a:cubicBezTo>
                      <a:pt x="55" y="88"/>
                      <a:pt x="57" y="86"/>
                      <a:pt x="61" y="86"/>
                    </a:cubicBezTo>
                    <a:cubicBezTo>
                      <a:pt x="65" y="86"/>
                      <a:pt x="67" y="88"/>
                      <a:pt x="67" y="91"/>
                    </a:cubicBezTo>
                    <a:cubicBezTo>
                      <a:pt x="67" y="95"/>
                      <a:pt x="65" y="97"/>
                      <a:pt x="61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7DCFDCF2-7A9C-48A2-8225-99DADC7AA8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0219" y="2552303"/>
                <a:ext cx="152839" cy="135000"/>
              </a:xfrm>
              <a:custGeom>
                <a:avLst/>
                <a:gdLst>
                  <a:gd name="T0" fmla="*/ 132 w 134"/>
                  <a:gd name="T1" fmla="*/ 16 h 118"/>
                  <a:gd name="T2" fmla="*/ 120 w 134"/>
                  <a:gd name="T3" fmla="*/ 4 h 118"/>
                  <a:gd name="T4" fmla="*/ 115 w 134"/>
                  <a:gd name="T5" fmla="*/ 4 h 118"/>
                  <a:gd name="T6" fmla="*/ 113 w 134"/>
                  <a:gd name="T7" fmla="*/ 8 h 118"/>
                  <a:gd name="T8" fmla="*/ 111 w 134"/>
                  <a:gd name="T9" fmla="*/ 8 h 118"/>
                  <a:gd name="T10" fmla="*/ 111 w 134"/>
                  <a:gd name="T11" fmla="*/ 8 h 118"/>
                  <a:gd name="T12" fmla="*/ 80 w 134"/>
                  <a:gd name="T13" fmla="*/ 39 h 118"/>
                  <a:gd name="T14" fmla="*/ 78 w 134"/>
                  <a:gd name="T15" fmla="*/ 47 h 118"/>
                  <a:gd name="T16" fmla="*/ 82 w 134"/>
                  <a:gd name="T17" fmla="*/ 50 h 118"/>
                  <a:gd name="T18" fmla="*/ 82 w 134"/>
                  <a:gd name="T19" fmla="*/ 50 h 118"/>
                  <a:gd name="T20" fmla="*/ 82 w 134"/>
                  <a:gd name="T21" fmla="*/ 50 h 118"/>
                  <a:gd name="T22" fmla="*/ 75 w 134"/>
                  <a:gd name="T23" fmla="*/ 57 h 118"/>
                  <a:gd name="T24" fmla="*/ 53 w 134"/>
                  <a:gd name="T25" fmla="*/ 35 h 118"/>
                  <a:gd name="T26" fmla="*/ 46 w 134"/>
                  <a:gd name="T27" fmla="*/ 9 h 118"/>
                  <a:gd name="T28" fmla="*/ 21 w 134"/>
                  <a:gd name="T29" fmla="*/ 2 h 118"/>
                  <a:gd name="T30" fmla="*/ 36 w 134"/>
                  <a:gd name="T31" fmla="*/ 17 h 118"/>
                  <a:gd name="T32" fmla="*/ 32 w 134"/>
                  <a:gd name="T33" fmla="*/ 32 h 118"/>
                  <a:gd name="T34" fmla="*/ 17 w 134"/>
                  <a:gd name="T35" fmla="*/ 36 h 118"/>
                  <a:gd name="T36" fmla="*/ 2 w 134"/>
                  <a:gd name="T37" fmla="*/ 21 h 118"/>
                  <a:gd name="T38" fmla="*/ 9 w 134"/>
                  <a:gd name="T39" fmla="*/ 46 h 118"/>
                  <a:gd name="T40" fmla="*/ 36 w 134"/>
                  <a:gd name="T41" fmla="*/ 53 h 118"/>
                  <a:gd name="T42" fmla="*/ 36 w 134"/>
                  <a:gd name="T43" fmla="*/ 53 h 118"/>
                  <a:gd name="T44" fmla="*/ 58 w 134"/>
                  <a:gd name="T45" fmla="*/ 74 h 118"/>
                  <a:gd name="T46" fmla="*/ 37 w 134"/>
                  <a:gd name="T47" fmla="*/ 95 h 118"/>
                  <a:gd name="T48" fmla="*/ 36 w 134"/>
                  <a:gd name="T49" fmla="*/ 94 h 118"/>
                  <a:gd name="T50" fmla="*/ 30 w 134"/>
                  <a:gd name="T51" fmla="*/ 99 h 118"/>
                  <a:gd name="T52" fmla="*/ 20 w 134"/>
                  <a:gd name="T53" fmla="*/ 114 h 118"/>
                  <a:gd name="T54" fmla="*/ 23 w 134"/>
                  <a:gd name="T55" fmla="*/ 116 h 118"/>
                  <a:gd name="T56" fmla="*/ 38 w 134"/>
                  <a:gd name="T57" fmla="*/ 107 h 118"/>
                  <a:gd name="T58" fmla="*/ 43 w 134"/>
                  <a:gd name="T59" fmla="*/ 101 h 118"/>
                  <a:gd name="T60" fmla="*/ 42 w 134"/>
                  <a:gd name="T61" fmla="*/ 100 h 118"/>
                  <a:gd name="T62" fmla="*/ 62 w 134"/>
                  <a:gd name="T63" fmla="*/ 79 h 118"/>
                  <a:gd name="T64" fmla="*/ 98 w 134"/>
                  <a:gd name="T65" fmla="*/ 114 h 118"/>
                  <a:gd name="T66" fmla="*/ 106 w 134"/>
                  <a:gd name="T67" fmla="*/ 118 h 118"/>
                  <a:gd name="T68" fmla="*/ 115 w 134"/>
                  <a:gd name="T69" fmla="*/ 114 h 118"/>
                  <a:gd name="T70" fmla="*/ 115 w 134"/>
                  <a:gd name="T71" fmla="*/ 97 h 118"/>
                  <a:gd name="T72" fmla="*/ 80 w 134"/>
                  <a:gd name="T73" fmla="*/ 62 h 118"/>
                  <a:gd name="T74" fmla="*/ 87 w 134"/>
                  <a:gd name="T75" fmla="*/ 55 h 118"/>
                  <a:gd name="T76" fmla="*/ 90 w 134"/>
                  <a:gd name="T77" fmla="*/ 58 h 118"/>
                  <a:gd name="T78" fmla="*/ 97 w 134"/>
                  <a:gd name="T79" fmla="*/ 56 h 118"/>
                  <a:gd name="T80" fmla="*/ 127 w 134"/>
                  <a:gd name="T81" fmla="*/ 26 h 118"/>
                  <a:gd name="T82" fmla="*/ 128 w 134"/>
                  <a:gd name="T83" fmla="*/ 25 h 118"/>
                  <a:gd name="T84" fmla="*/ 128 w 134"/>
                  <a:gd name="T85" fmla="*/ 25 h 118"/>
                  <a:gd name="T86" fmla="*/ 129 w 134"/>
                  <a:gd name="T87" fmla="*/ 23 h 118"/>
                  <a:gd name="T88" fmla="*/ 132 w 134"/>
                  <a:gd name="T89" fmla="*/ 22 h 118"/>
                  <a:gd name="T90" fmla="*/ 132 w 134"/>
                  <a:gd name="T91" fmla="*/ 16 h 118"/>
                  <a:gd name="T92" fmla="*/ 108 w 134"/>
                  <a:gd name="T93" fmla="*/ 103 h 118"/>
                  <a:gd name="T94" fmla="*/ 112 w 134"/>
                  <a:gd name="T95" fmla="*/ 108 h 118"/>
                  <a:gd name="T96" fmla="*/ 108 w 134"/>
                  <a:gd name="T97" fmla="*/ 112 h 118"/>
                  <a:gd name="T98" fmla="*/ 103 w 134"/>
                  <a:gd name="T99" fmla="*/ 108 h 118"/>
                  <a:gd name="T100" fmla="*/ 108 w 134"/>
                  <a:gd name="T101" fmla="*/ 103 h 118"/>
                  <a:gd name="T102" fmla="*/ 90 w 134"/>
                  <a:gd name="T103" fmla="*/ 41 h 118"/>
                  <a:gd name="T104" fmla="*/ 88 w 134"/>
                  <a:gd name="T105" fmla="*/ 39 h 118"/>
                  <a:gd name="T106" fmla="*/ 111 w 134"/>
                  <a:gd name="T107" fmla="*/ 16 h 118"/>
                  <a:gd name="T108" fmla="*/ 113 w 134"/>
                  <a:gd name="T109" fmla="*/ 18 h 118"/>
                  <a:gd name="T110" fmla="*/ 90 w 134"/>
                  <a:gd name="T111" fmla="*/ 41 h 118"/>
                  <a:gd name="T112" fmla="*/ 98 w 134"/>
                  <a:gd name="T113" fmla="*/ 48 h 118"/>
                  <a:gd name="T114" fmla="*/ 96 w 134"/>
                  <a:gd name="T115" fmla="*/ 46 h 118"/>
                  <a:gd name="T116" fmla="*/ 118 w 134"/>
                  <a:gd name="T117" fmla="*/ 23 h 118"/>
                  <a:gd name="T118" fmla="*/ 120 w 134"/>
                  <a:gd name="T119" fmla="*/ 25 h 118"/>
                  <a:gd name="T120" fmla="*/ 98 w 134"/>
                  <a:gd name="T121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8">
                    <a:moveTo>
                      <a:pt x="132" y="16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2"/>
                      <a:pt x="116" y="2"/>
                      <a:pt x="115" y="4"/>
                    </a:cubicBezTo>
                    <a:cubicBezTo>
                      <a:pt x="114" y="5"/>
                      <a:pt x="113" y="6"/>
                      <a:pt x="113" y="8"/>
                    </a:cubicBezTo>
                    <a:cubicBezTo>
                      <a:pt x="113" y="8"/>
                      <a:pt x="112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1" y="42"/>
                      <a:pt x="80" y="44"/>
                      <a:pt x="78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26"/>
                      <a:pt x="53" y="16"/>
                      <a:pt x="46" y="9"/>
                    </a:cubicBezTo>
                    <a:cubicBezTo>
                      <a:pt x="39" y="2"/>
                      <a:pt x="30" y="0"/>
                      <a:pt x="21" y="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30"/>
                      <a:pt x="2" y="39"/>
                      <a:pt x="9" y="46"/>
                    </a:cubicBezTo>
                    <a:cubicBezTo>
                      <a:pt x="16" y="54"/>
                      <a:pt x="27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7"/>
                      <a:pt x="103" y="118"/>
                      <a:pt x="106" y="118"/>
                    </a:cubicBezTo>
                    <a:cubicBezTo>
                      <a:pt x="110" y="118"/>
                      <a:pt x="113" y="117"/>
                      <a:pt x="115" y="114"/>
                    </a:cubicBezTo>
                    <a:cubicBezTo>
                      <a:pt x="120" y="110"/>
                      <a:pt x="120" y="102"/>
                      <a:pt x="115" y="97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56"/>
                      <a:pt x="95" y="56"/>
                      <a:pt x="97" y="56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9" y="24"/>
                      <a:pt x="129" y="23"/>
                    </a:cubicBezTo>
                    <a:cubicBezTo>
                      <a:pt x="130" y="23"/>
                      <a:pt x="131" y="23"/>
                      <a:pt x="132" y="22"/>
                    </a:cubicBezTo>
                    <a:cubicBezTo>
                      <a:pt x="134" y="20"/>
                      <a:pt x="134" y="17"/>
                      <a:pt x="132" y="16"/>
                    </a:cubicBezTo>
                    <a:close/>
                    <a:moveTo>
                      <a:pt x="108" y="103"/>
                    </a:moveTo>
                    <a:cubicBezTo>
                      <a:pt x="110" y="103"/>
                      <a:pt x="112" y="105"/>
                      <a:pt x="112" y="108"/>
                    </a:cubicBezTo>
                    <a:cubicBezTo>
                      <a:pt x="112" y="110"/>
                      <a:pt x="110" y="112"/>
                      <a:pt x="108" y="112"/>
                    </a:cubicBezTo>
                    <a:cubicBezTo>
                      <a:pt x="105" y="112"/>
                      <a:pt x="103" y="110"/>
                      <a:pt x="103" y="108"/>
                    </a:cubicBezTo>
                    <a:cubicBezTo>
                      <a:pt x="103" y="105"/>
                      <a:pt x="105" y="103"/>
                      <a:pt x="108" y="103"/>
                    </a:cubicBezTo>
                    <a:close/>
                    <a:moveTo>
                      <a:pt x="90" y="41"/>
                    </a:moveTo>
                    <a:cubicBezTo>
                      <a:pt x="88" y="39"/>
                      <a:pt x="88" y="39"/>
                      <a:pt x="88" y="39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90" y="41"/>
                    </a:lnTo>
                    <a:close/>
                    <a:moveTo>
                      <a:pt x="98" y="48"/>
                    </a:moveTo>
                    <a:cubicBezTo>
                      <a:pt x="96" y="46"/>
                      <a:pt x="96" y="46"/>
                      <a:pt x="96" y="46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5"/>
                      <a:pt x="120" y="25"/>
                      <a:pt x="120" y="25"/>
                    </a:cubicBezTo>
                    <a:lnTo>
                      <a:pt x="9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9631FE9-4F83-4951-8A2B-13922E0C7C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83095" y="1938704"/>
              <a:ext cx="9618547" cy="1140803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noFill/>
            <a:ln>
              <a:solidFill>
                <a:srgbClr val="A6C03B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7027461-F1DB-4436-B128-908F1660BE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39207" y="3416709"/>
              <a:ext cx="9662435" cy="1163435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F9C848C-4BDD-4202-B613-12192A46D7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39207" y="4841738"/>
              <a:ext cx="9662435" cy="1163435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noFill/>
            <a:ln>
              <a:solidFill>
                <a:srgbClr val="A6C03B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7082F9D6-16E8-4C13-A965-0D6C56019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3795" y="1921074"/>
              <a:ext cx="8766693" cy="10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altLang="zh-CN" sz="2799" b="1" dirty="0" err="1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2799" b="1" dirty="0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799" b="1" dirty="0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799" b="1" dirty="0" err="1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2799" b="1" dirty="0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kể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chuyện</a:t>
              </a:r>
              <a:endParaRPr lang="zh-CN" altLang="en-US" sz="2799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12D4F85D-5D1E-4105-A7D8-0BAE365D7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4649" y="4747960"/>
              <a:ext cx="6943514" cy="10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7D78FA27-914B-45B5-B8AC-66F21BF88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5609" y="3354467"/>
              <a:ext cx="8483064" cy="869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sz="2799" b="1" dirty="0" err="1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Nhắc</a:t>
              </a:r>
              <a:r>
                <a:rPr lang="en-US" sz="2799" b="1" dirty="0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799" b="1" dirty="0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799" b="1" dirty="0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799" b="1" dirty="0" err="1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</a:t>
              </a:r>
              <a:endParaRPr lang="en-US" sz="2799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4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E41D0F9-DE54-455D-BC69-1A548C315328}"/>
              </a:ext>
            </a:extLst>
          </p:cNvPr>
          <p:cNvSpPr/>
          <p:nvPr/>
        </p:nvSpPr>
        <p:spPr>
          <a:xfrm>
            <a:off x="2730706" y="2250311"/>
            <a:ext cx="7186926" cy="20674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 !</a:t>
            </a:r>
            <a:endParaRPr lang="vi-VN" sz="3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" y="24880"/>
            <a:ext cx="12187592" cy="677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988902" y="986770"/>
            <a:ext cx="10257889" cy="64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hai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27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12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2021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307530" y="1659864"/>
            <a:ext cx="5227595" cy="6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altLang="en-US" sz="3599" b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đọc - Kể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altLang="en-US" sz="3599" b="1" dirty="0">
              <a:solidFill>
                <a:schemeClr val="bg1"/>
              </a:solidFill>
              <a:latin typeface="HP001 4 hàng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D51CAE-FC40-46E7-B9DB-F9D7219AE790}"/>
              </a:ext>
            </a:extLst>
          </p:cNvPr>
          <p:cNvSpPr txBox="1"/>
          <p:nvPr/>
        </p:nvSpPr>
        <p:spPr>
          <a:xfrm>
            <a:off x="2737010" y="2333042"/>
            <a:ext cx="531635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Mồ</a:t>
            </a:r>
            <a:r>
              <a:rPr lang="en-US" sz="35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Côi</a:t>
            </a:r>
            <a:r>
              <a:rPr lang="en-US" sz="35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xử</a:t>
            </a:r>
            <a:r>
              <a:rPr lang="en-US" sz="35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kiện</a:t>
            </a:r>
            <a:endParaRPr lang="en-US" sz="3599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061818" y="2999543"/>
            <a:ext cx="42447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Truyện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cổ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Nùng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1818709" y="2755789"/>
            <a:ext cx="8774305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Lắng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nghe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nhé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!</a:t>
            </a:r>
            <a:endParaRPr lang="zh-CN" altLang="en-US" sz="8798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07306" y="82814"/>
            <a:ext cx="4006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966" y="619992"/>
            <a:ext cx="11874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044" y="2199297"/>
            <a:ext cx="853319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6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1308"/>
            <a:ext cx="1210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265" y="637001"/>
            <a:ext cx="114741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Hai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lạch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cạch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35800" y="4896888"/>
            <a:ext cx="372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Nùng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0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A45A8A-136B-4669-8ADF-07487E9FCF69}"/>
              </a:ext>
            </a:extLst>
          </p:cNvPr>
          <p:cNvSpPr txBox="1"/>
          <p:nvPr/>
        </p:nvSpPr>
        <p:spPr>
          <a:xfrm>
            <a:off x="2640449" y="2551965"/>
            <a:ext cx="7483643" cy="175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399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1919839" y="1124533"/>
            <a:ext cx="7764664" cy="76246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chia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3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1919839" y="2172879"/>
            <a:ext cx="7764664" cy="76246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1: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xưa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…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Nhờ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Ngài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xét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1449051" y="3137972"/>
            <a:ext cx="7764664" cy="76246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Mồi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Côi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…..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cứ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đưa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tiền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đây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1846943" y="4133586"/>
            <a:ext cx="8498115" cy="76246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3: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Bác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nông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dân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…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thúc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phiên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xử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7" name="Text Box 23">
            <a:extLst>
              <a:ext uri="{FF2B5EF4-FFF2-40B4-BE49-F238E27FC236}">
                <a16:creationId xmlns:a16="http://schemas.microsoft.com/office/drawing/2014/main" id="{67F072F9-816E-4D69-87C3-41B9E94D5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417" y="406778"/>
            <a:ext cx="8937567" cy="814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121883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692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TỪ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429352" y="1719614"/>
            <a:ext cx="31196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540757" y="2784049"/>
            <a:ext cx="243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giãy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702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793</Words>
  <Application>Microsoft Office PowerPoint</Application>
  <PresentationFormat>Widescreen</PresentationFormat>
  <Paragraphs>127</Paragraphs>
  <Slides>26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微软雅黑</vt:lpstr>
      <vt:lpstr>Arial</vt:lpstr>
      <vt:lpstr>Calibri</vt:lpstr>
      <vt:lpstr>Calibri Light</vt:lpstr>
      <vt:lpstr>等线</vt:lpstr>
      <vt:lpstr>HP001 4 hàng</vt:lpstr>
      <vt:lpstr>HP001 5H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</dc:creator>
  <cp:lastModifiedBy>KieuMinh</cp:lastModifiedBy>
  <cp:revision>14</cp:revision>
  <dcterms:created xsi:type="dcterms:W3CDTF">2021-12-25T01:21:00Z</dcterms:created>
  <dcterms:modified xsi:type="dcterms:W3CDTF">2021-12-26T11:55:10Z</dcterms:modified>
</cp:coreProperties>
</file>