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6" r:id="rId4"/>
    <p:sldMasterId id="2147483768" r:id="rId5"/>
  </p:sldMasterIdLst>
  <p:notesMasterIdLst>
    <p:notesMasterId r:id="rId15"/>
  </p:notesMasterIdLst>
  <p:sldIdLst>
    <p:sldId id="277" r:id="rId6"/>
    <p:sldId id="280" r:id="rId7"/>
    <p:sldId id="271" r:id="rId8"/>
    <p:sldId id="273" r:id="rId9"/>
    <p:sldId id="272" r:id="rId10"/>
    <p:sldId id="274" r:id="rId11"/>
    <p:sldId id="260" r:id="rId12"/>
    <p:sldId id="27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A"/>
    <a:srgbClr val="0000FF"/>
    <a:srgbClr val="FFFFCC"/>
    <a:srgbClr val="CCECFF"/>
    <a:srgbClr val="F6FDB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38A6-5F5D-47E3-AADD-9CBE0A44A5E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D531-A72B-4148-A5A7-B7C80C93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B5A1D30-3425-4282-B1CD-547D04E72BB4}" type="slidenum">
              <a:rPr lang="en-US" altLang="en-US" sz="1200" i="1">
                <a:latin typeface="Arial" charset="0"/>
                <a:ea typeface="SimSun" pitchFamily="2" charset="-122"/>
              </a:rPr>
              <a:pPr algn="r" eaLnBrk="1" hangingPunct="1"/>
              <a:t>1</a:t>
            </a:fld>
            <a:endParaRPr lang="en-US" altLang="en-US" sz="1200" i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27F984-A9C5-4A59-A9C8-1C4AABBB97D6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AACCCE-6402-4D16-B400-FF679FC52AF2}" type="slidenum">
              <a:rPr lang="vi-VN" sz="1200">
                <a:solidFill>
                  <a:prstClr val="black"/>
                </a:solidFill>
              </a:rPr>
              <a:pPr eaLnBrk="1" hangingPunct="1"/>
              <a:t>6</a:t>
            </a:fld>
            <a:endParaRPr lang="vi-V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2624-8C84-4E26-ACCD-D17479CC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37B3-B423-4F6E-8296-56AE0931CF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980CD-355F-4628-ADA5-F50CFE857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0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8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9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E204-1CEC-4338-907A-1DBE854FD0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8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4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0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347C-AE47-4983-A7A2-9ECB532B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5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26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9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15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5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B461C-9F52-415C-9417-A70908D623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41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CDE59-6B77-435F-9A6A-9F9A718FAB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91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78A0B-DB35-408F-9D0F-38B20FEBA6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0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0ECA5-7BB1-41A5-9ACB-A78892362D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56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33EC-0A38-489A-AF6D-B1955587C0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9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6A5E3-401E-433C-823A-331ACAABDB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1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E264-C94B-45DE-AA72-8A44A65217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5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0192F-F8B8-4064-8A36-CE490FCE32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9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E40F0-C01A-4B84-953C-14550CF768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81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26854-026B-433A-B6CE-10265BFE5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3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07DEB-F3CA-4921-BCA2-5C2C482395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4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05D4-A333-407B-BC3D-E3C5EE359F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87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2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20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38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31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AC3B-E193-4B30-90B2-C5213CB7D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7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5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6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0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01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103D-C5DC-4ED0-91FD-6FB773570F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037DA-FB64-4711-92C7-1ADB21776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1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F975-0A2C-4FD9-A15F-AD196D493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2997-D613-4E34-BFA6-04197D8CBB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1AD9CB-7B55-408A-A9B9-E03A776E69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DFF461B-AB94-4527-8416-02B80FB9806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file:///D:\GI&#193;O%20&#193;N%20&amp;%20T&#431;%20LI&#7878;U%20TIN%20H&#7884;C\KH&#7888;I%203\CV%20Hinh%20chu%20nhat\01%20India%20Music.wma" TargetMode="External"/><Relationship Id="rId1" Type="http://schemas.openxmlformats.org/officeDocument/2006/relationships/audio" Target="file:///D:\Dalat\04%20Track%204.wma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42"/>
          <p:cNvSpPr>
            <a:spLocks noChangeArrowheads="1" noChangeShapeType="1" noTextEdit="1"/>
          </p:cNvSpPr>
          <p:nvPr/>
        </p:nvSpPr>
        <p:spPr bwMode="auto">
          <a:xfrm>
            <a:off x="2400969" y="190899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4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 GIA TỰ</a:t>
            </a:r>
          </a:p>
        </p:txBody>
      </p:sp>
      <p:sp>
        <p:nvSpPr>
          <p:cNvPr id="11" name="WordArt 642"/>
          <p:cNvSpPr>
            <a:spLocks noChangeArrowheads="1" noChangeShapeType="1" noTextEdit="1"/>
          </p:cNvSpPr>
          <p:nvPr/>
        </p:nvSpPr>
        <p:spPr bwMode="auto">
          <a:xfrm>
            <a:off x="3222859" y="2019700"/>
            <a:ext cx="5746282" cy="647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4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 </a:t>
            </a:r>
            <a:r>
              <a:rPr lang="vi-VN" sz="4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  <a:endParaRPr lang="en-US" sz="4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4105709" y="4953000"/>
            <a:ext cx="3251200" cy="1905000"/>
            <a:chOff x="912" y="1248"/>
            <a:chExt cx="3744" cy="1872"/>
          </a:xfrm>
        </p:grpSpPr>
        <p:pic>
          <p:nvPicPr>
            <p:cNvPr id="13320" name="Picture 10" descr="blumen-pflanzen1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48"/>
              <a:ext cx="374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1" descr="VictorianIndbln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1824"/>
              <a:ext cx="8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2" descr="VictorianIndbln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2" y="1872"/>
              <a:ext cx="8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881544-9BF9-4D19-A7F6-9D20DB9D7BEF}"/>
              </a:ext>
            </a:extLst>
          </p:cNvPr>
          <p:cNvGrpSpPr/>
          <p:nvPr/>
        </p:nvGrpSpPr>
        <p:grpSpPr>
          <a:xfrm>
            <a:off x="3772033" y="3297654"/>
            <a:ext cx="4647934" cy="1215590"/>
            <a:chOff x="4105708" y="3377722"/>
            <a:chExt cx="4505359" cy="10767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0C5155F-D7A0-465D-9E10-C9A53BAD6698}"/>
                </a:ext>
              </a:extLst>
            </p:cNvPr>
            <p:cNvSpPr/>
            <p:nvPr/>
          </p:nvSpPr>
          <p:spPr>
            <a:xfrm>
              <a:off x="4105708" y="3377722"/>
              <a:ext cx="4505359" cy="10767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7F9390-5FBD-469F-9CD0-54C564A0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5" t="21940" r="28124" b="49624"/>
            <a:stretch>
              <a:fillRect/>
            </a:stretch>
          </p:blipFill>
          <p:spPr>
            <a:xfrm>
              <a:off x="4310634" y="3614147"/>
              <a:ext cx="4076846" cy="642998"/>
            </a:xfrm>
            <a:custGeom>
              <a:avLst/>
              <a:gdLst/>
              <a:ahLst/>
              <a:cxnLst/>
              <a:rect l="l" t="t" r="r" b="b"/>
              <a:pathLst>
                <a:path w="3532110" h="557082">
                  <a:moveTo>
                    <a:pt x="1356587" y="474999"/>
                  </a:moveTo>
                  <a:cubicBezTo>
                    <a:pt x="1368090" y="474999"/>
                    <a:pt x="1377827" y="478984"/>
                    <a:pt x="1385797" y="486954"/>
                  </a:cubicBezTo>
                  <a:cubicBezTo>
                    <a:pt x="1393767" y="494924"/>
                    <a:pt x="1397752" y="504661"/>
                    <a:pt x="1397752" y="516164"/>
                  </a:cubicBezTo>
                  <a:cubicBezTo>
                    <a:pt x="1397752" y="527503"/>
                    <a:pt x="1393726" y="537157"/>
                    <a:pt x="1385674" y="545127"/>
                  </a:cubicBezTo>
                  <a:cubicBezTo>
                    <a:pt x="1377621" y="553097"/>
                    <a:pt x="1367926" y="557082"/>
                    <a:pt x="1356587" y="557082"/>
                  </a:cubicBezTo>
                  <a:cubicBezTo>
                    <a:pt x="1345248" y="557082"/>
                    <a:pt x="1335594" y="553097"/>
                    <a:pt x="1327624" y="545127"/>
                  </a:cubicBezTo>
                  <a:cubicBezTo>
                    <a:pt x="1319654" y="537157"/>
                    <a:pt x="1315669" y="527503"/>
                    <a:pt x="1315669" y="516164"/>
                  </a:cubicBezTo>
                  <a:cubicBezTo>
                    <a:pt x="1315669" y="504825"/>
                    <a:pt x="1319654" y="495129"/>
                    <a:pt x="1327624" y="487077"/>
                  </a:cubicBezTo>
                  <a:cubicBezTo>
                    <a:pt x="1335594" y="479025"/>
                    <a:pt x="1345248" y="474999"/>
                    <a:pt x="1356587" y="474999"/>
                  </a:cubicBezTo>
                  <a:close/>
                  <a:moveTo>
                    <a:pt x="3416010" y="263258"/>
                  </a:moveTo>
                  <a:cubicBezTo>
                    <a:pt x="3409437" y="263258"/>
                    <a:pt x="3400892" y="265970"/>
                    <a:pt x="3390374" y="271393"/>
                  </a:cubicBezTo>
                  <a:cubicBezTo>
                    <a:pt x="3389060" y="294070"/>
                    <a:pt x="3388402" y="310668"/>
                    <a:pt x="3388402" y="321185"/>
                  </a:cubicBezTo>
                  <a:cubicBezTo>
                    <a:pt x="3388402" y="343863"/>
                    <a:pt x="3390580" y="365801"/>
                    <a:pt x="3394935" y="387000"/>
                  </a:cubicBezTo>
                  <a:cubicBezTo>
                    <a:pt x="3399290" y="408198"/>
                    <a:pt x="3405246" y="423070"/>
                    <a:pt x="3412806" y="431615"/>
                  </a:cubicBezTo>
                  <a:cubicBezTo>
                    <a:pt x="3418228" y="437696"/>
                    <a:pt x="3424637" y="440736"/>
                    <a:pt x="3432032" y="440736"/>
                  </a:cubicBezTo>
                  <a:cubicBezTo>
                    <a:pt x="3439592" y="440736"/>
                    <a:pt x="3446329" y="436340"/>
                    <a:pt x="3452245" y="427548"/>
                  </a:cubicBezTo>
                  <a:cubicBezTo>
                    <a:pt x="3458161" y="418757"/>
                    <a:pt x="3461119" y="400885"/>
                    <a:pt x="3461119" y="373935"/>
                  </a:cubicBezTo>
                  <a:cubicBezTo>
                    <a:pt x="3461119" y="328580"/>
                    <a:pt x="3455614" y="297275"/>
                    <a:pt x="3444604" y="280020"/>
                  </a:cubicBezTo>
                  <a:cubicBezTo>
                    <a:pt x="3437537" y="268846"/>
                    <a:pt x="3428006" y="263258"/>
                    <a:pt x="3416010" y="263258"/>
                  </a:cubicBezTo>
                  <a:close/>
                  <a:moveTo>
                    <a:pt x="1341797" y="221354"/>
                  </a:moveTo>
                  <a:lnTo>
                    <a:pt x="1290526" y="336468"/>
                  </a:lnTo>
                  <a:lnTo>
                    <a:pt x="1391589" y="336468"/>
                  </a:lnTo>
                  <a:close/>
                  <a:moveTo>
                    <a:pt x="1688218" y="134833"/>
                  </a:moveTo>
                  <a:lnTo>
                    <a:pt x="1688218" y="279280"/>
                  </a:lnTo>
                  <a:cubicBezTo>
                    <a:pt x="1693641" y="279609"/>
                    <a:pt x="1697749" y="279773"/>
                    <a:pt x="1700543" y="279773"/>
                  </a:cubicBezTo>
                  <a:cubicBezTo>
                    <a:pt x="1720591" y="279773"/>
                    <a:pt x="1736038" y="273817"/>
                    <a:pt x="1746884" y="261902"/>
                  </a:cubicBezTo>
                  <a:cubicBezTo>
                    <a:pt x="1757730" y="249989"/>
                    <a:pt x="1763153" y="231542"/>
                    <a:pt x="1763153" y="206564"/>
                  </a:cubicBezTo>
                  <a:cubicBezTo>
                    <a:pt x="1763153" y="181750"/>
                    <a:pt x="1757730" y="163591"/>
                    <a:pt x="1746884" y="152088"/>
                  </a:cubicBezTo>
                  <a:cubicBezTo>
                    <a:pt x="1736038" y="140585"/>
                    <a:pt x="1719852" y="134833"/>
                    <a:pt x="1698324" y="134833"/>
                  </a:cubicBezTo>
                  <a:close/>
                  <a:moveTo>
                    <a:pt x="178217" y="126699"/>
                  </a:moveTo>
                  <a:cubicBezTo>
                    <a:pt x="147652" y="126699"/>
                    <a:pt x="124398" y="142311"/>
                    <a:pt x="108458" y="173533"/>
                  </a:cubicBezTo>
                  <a:cubicBezTo>
                    <a:pt x="95476" y="199169"/>
                    <a:pt x="88985" y="235979"/>
                    <a:pt x="88985" y="283964"/>
                  </a:cubicBezTo>
                  <a:cubicBezTo>
                    <a:pt x="88985" y="340987"/>
                    <a:pt x="99009" y="383138"/>
                    <a:pt x="119058" y="410417"/>
                  </a:cubicBezTo>
                  <a:cubicBezTo>
                    <a:pt x="133026" y="429479"/>
                    <a:pt x="152581" y="439010"/>
                    <a:pt x="177724" y="439010"/>
                  </a:cubicBezTo>
                  <a:cubicBezTo>
                    <a:pt x="194650" y="439010"/>
                    <a:pt x="208782" y="434902"/>
                    <a:pt x="220121" y="426685"/>
                  </a:cubicBezTo>
                  <a:cubicBezTo>
                    <a:pt x="234583" y="416168"/>
                    <a:pt x="245839" y="399365"/>
                    <a:pt x="253891" y="376277"/>
                  </a:cubicBezTo>
                  <a:cubicBezTo>
                    <a:pt x="261944" y="353188"/>
                    <a:pt x="265970" y="323075"/>
                    <a:pt x="265970" y="285936"/>
                  </a:cubicBezTo>
                  <a:cubicBezTo>
                    <a:pt x="265970" y="241731"/>
                    <a:pt x="261862" y="208659"/>
                    <a:pt x="253645" y="186721"/>
                  </a:cubicBezTo>
                  <a:cubicBezTo>
                    <a:pt x="245428" y="164783"/>
                    <a:pt x="234952" y="149295"/>
                    <a:pt x="222217" y="140256"/>
                  </a:cubicBezTo>
                  <a:cubicBezTo>
                    <a:pt x="209481" y="131218"/>
                    <a:pt x="194814" y="126699"/>
                    <a:pt x="178217" y="126699"/>
                  </a:cubicBezTo>
                  <a:close/>
                  <a:moveTo>
                    <a:pt x="2846496" y="115607"/>
                  </a:moveTo>
                  <a:lnTo>
                    <a:pt x="3146728" y="115607"/>
                  </a:lnTo>
                  <a:lnTo>
                    <a:pt x="3146728" y="206071"/>
                  </a:lnTo>
                  <a:lnTo>
                    <a:pt x="3137855" y="206071"/>
                  </a:lnTo>
                  <a:cubicBezTo>
                    <a:pt x="3132596" y="185201"/>
                    <a:pt x="3126762" y="170206"/>
                    <a:pt x="3120353" y="161085"/>
                  </a:cubicBezTo>
                  <a:cubicBezTo>
                    <a:pt x="3113944" y="151965"/>
                    <a:pt x="3105153" y="144693"/>
                    <a:pt x="3093978" y="139270"/>
                  </a:cubicBezTo>
                  <a:cubicBezTo>
                    <a:pt x="3087734" y="136312"/>
                    <a:pt x="3076806" y="134833"/>
                    <a:pt x="3061194" y="134833"/>
                  </a:cubicBezTo>
                  <a:lnTo>
                    <a:pt x="3036298" y="134833"/>
                  </a:lnTo>
                  <a:lnTo>
                    <a:pt x="3036298" y="392669"/>
                  </a:lnTo>
                  <a:cubicBezTo>
                    <a:pt x="3036298" y="409759"/>
                    <a:pt x="3037243" y="420441"/>
                    <a:pt x="3039133" y="424713"/>
                  </a:cubicBezTo>
                  <a:cubicBezTo>
                    <a:pt x="3041023" y="428986"/>
                    <a:pt x="3044720" y="432725"/>
                    <a:pt x="3050225" y="435929"/>
                  </a:cubicBezTo>
                  <a:cubicBezTo>
                    <a:pt x="3055731" y="439134"/>
                    <a:pt x="3063249" y="440736"/>
                    <a:pt x="3072780" y="440736"/>
                  </a:cubicBezTo>
                  <a:lnTo>
                    <a:pt x="3083872" y="440736"/>
                  </a:lnTo>
                  <a:lnTo>
                    <a:pt x="3083872" y="449856"/>
                  </a:lnTo>
                  <a:lnTo>
                    <a:pt x="2908859" y="449856"/>
                  </a:lnTo>
                  <a:lnTo>
                    <a:pt x="2908859" y="440736"/>
                  </a:lnTo>
                  <a:lnTo>
                    <a:pt x="2919952" y="440736"/>
                  </a:lnTo>
                  <a:cubicBezTo>
                    <a:pt x="2929648" y="440736"/>
                    <a:pt x="2937453" y="439010"/>
                    <a:pt x="2943369" y="435559"/>
                  </a:cubicBezTo>
                  <a:cubicBezTo>
                    <a:pt x="2947642" y="433259"/>
                    <a:pt x="2951010" y="429315"/>
                    <a:pt x="2953475" y="423727"/>
                  </a:cubicBezTo>
                  <a:cubicBezTo>
                    <a:pt x="2955283" y="419784"/>
                    <a:pt x="2956187" y="409431"/>
                    <a:pt x="2956187" y="392669"/>
                  </a:cubicBezTo>
                  <a:lnTo>
                    <a:pt x="2956187" y="134833"/>
                  </a:lnTo>
                  <a:lnTo>
                    <a:pt x="2932030" y="134833"/>
                  </a:lnTo>
                  <a:cubicBezTo>
                    <a:pt x="2909517" y="134833"/>
                    <a:pt x="2893166" y="139599"/>
                    <a:pt x="2882977" y="149130"/>
                  </a:cubicBezTo>
                  <a:cubicBezTo>
                    <a:pt x="2868681" y="162441"/>
                    <a:pt x="2859643" y="181421"/>
                    <a:pt x="2855863" y="206071"/>
                  </a:cubicBezTo>
                  <a:lnTo>
                    <a:pt x="2846496" y="206071"/>
                  </a:lnTo>
                  <a:close/>
                  <a:moveTo>
                    <a:pt x="2504987" y="115607"/>
                  </a:moveTo>
                  <a:lnTo>
                    <a:pt x="2784760" y="115607"/>
                  </a:lnTo>
                  <a:lnTo>
                    <a:pt x="2784760" y="214452"/>
                  </a:lnTo>
                  <a:lnTo>
                    <a:pt x="2775393" y="214452"/>
                  </a:lnTo>
                  <a:cubicBezTo>
                    <a:pt x="2770628" y="190295"/>
                    <a:pt x="2763931" y="172958"/>
                    <a:pt x="2755304" y="162441"/>
                  </a:cubicBezTo>
                  <a:cubicBezTo>
                    <a:pt x="2746676" y="151924"/>
                    <a:pt x="2734475" y="144200"/>
                    <a:pt x="2718699" y="139270"/>
                  </a:cubicBezTo>
                  <a:cubicBezTo>
                    <a:pt x="2709496" y="136312"/>
                    <a:pt x="2692242" y="134833"/>
                    <a:pt x="2666935" y="134833"/>
                  </a:cubicBezTo>
                  <a:lnTo>
                    <a:pt x="2632425" y="134833"/>
                  </a:lnTo>
                  <a:lnTo>
                    <a:pt x="2632425" y="270900"/>
                  </a:lnTo>
                  <a:lnTo>
                    <a:pt x="2639081" y="270900"/>
                  </a:lnTo>
                  <a:cubicBezTo>
                    <a:pt x="2660279" y="270900"/>
                    <a:pt x="2675644" y="264244"/>
                    <a:pt x="2685176" y="250933"/>
                  </a:cubicBezTo>
                  <a:cubicBezTo>
                    <a:pt x="2694707" y="237623"/>
                    <a:pt x="2700787" y="217985"/>
                    <a:pt x="2703416" y="192021"/>
                  </a:cubicBezTo>
                  <a:lnTo>
                    <a:pt x="2712783" y="192021"/>
                  </a:lnTo>
                  <a:lnTo>
                    <a:pt x="2712783" y="367033"/>
                  </a:lnTo>
                  <a:lnTo>
                    <a:pt x="2703416" y="367033"/>
                  </a:lnTo>
                  <a:cubicBezTo>
                    <a:pt x="2701444" y="347971"/>
                    <a:pt x="2697295" y="332359"/>
                    <a:pt x="2690968" y="320199"/>
                  </a:cubicBezTo>
                  <a:cubicBezTo>
                    <a:pt x="2684641" y="308038"/>
                    <a:pt x="2677288" y="299863"/>
                    <a:pt x="2668907" y="295673"/>
                  </a:cubicBezTo>
                  <a:cubicBezTo>
                    <a:pt x="2660526" y="291482"/>
                    <a:pt x="2648365" y="289387"/>
                    <a:pt x="2632425" y="289387"/>
                  </a:cubicBezTo>
                  <a:lnTo>
                    <a:pt x="2632425" y="383549"/>
                  </a:lnTo>
                  <a:cubicBezTo>
                    <a:pt x="2632425" y="401954"/>
                    <a:pt x="2633206" y="413210"/>
                    <a:pt x="2634767" y="417319"/>
                  </a:cubicBezTo>
                  <a:cubicBezTo>
                    <a:pt x="2636328" y="421427"/>
                    <a:pt x="2639245" y="424796"/>
                    <a:pt x="2643518" y="427425"/>
                  </a:cubicBezTo>
                  <a:cubicBezTo>
                    <a:pt x="2647790" y="430054"/>
                    <a:pt x="2654692" y="431369"/>
                    <a:pt x="2664223" y="431369"/>
                  </a:cubicBezTo>
                  <a:lnTo>
                    <a:pt x="2684190" y="431369"/>
                  </a:lnTo>
                  <a:cubicBezTo>
                    <a:pt x="2715412" y="431369"/>
                    <a:pt x="2740432" y="424138"/>
                    <a:pt x="2759248" y="409677"/>
                  </a:cubicBezTo>
                  <a:cubicBezTo>
                    <a:pt x="2778063" y="395216"/>
                    <a:pt x="2791580" y="373196"/>
                    <a:pt x="2799796" y="343616"/>
                  </a:cubicBezTo>
                  <a:lnTo>
                    <a:pt x="2808917" y="343616"/>
                  </a:lnTo>
                  <a:lnTo>
                    <a:pt x="2793881" y="449856"/>
                  </a:lnTo>
                  <a:lnTo>
                    <a:pt x="2504987" y="449856"/>
                  </a:lnTo>
                  <a:lnTo>
                    <a:pt x="2504987" y="440736"/>
                  </a:lnTo>
                  <a:lnTo>
                    <a:pt x="2516079" y="440736"/>
                  </a:lnTo>
                  <a:cubicBezTo>
                    <a:pt x="2525774" y="440736"/>
                    <a:pt x="2533580" y="439010"/>
                    <a:pt x="2539496" y="435559"/>
                  </a:cubicBezTo>
                  <a:cubicBezTo>
                    <a:pt x="2543768" y="433259"/>
                    <a:pt x="2547055" y="429315"/>
                    <a:pt x="2549356" y="423727"/>
                  </a:cubicBezTo>
                  <a:cubicBezTo>
                    <a:pt x="2551163" y="419784"/>
                    <a:pt x="2552067" y="409431"/>
                    <a:pt x="2552067" y="392669"/>
                  </a:cubicBezTo>
                  <a:lnTo>
                    <a:pt x="2552067" y="172794"/>
                  </a:lnTo>
                  <a:cubicBezTo>
                    <a:pt x="2552067" y="157676"/>
                    <a:pt x="2551656" y="148391"/>
                    <a:pt x="2550835" y="144940"/>
                  </a:cubicBezTo>
                  <a:cubicBezTo>
                    <a:pt x="2549191" y="139188"/>
                    <a:pt x="2546151" y="134751"/>
                    <a:pt x="2541715" y="131629"/>
                  </a:cubicBezTo>
                  <a:cubicBezTo>
                    <a:pt x="2535470" y="127028"/>
                    <a:pt x="2526925" y="124727"/>
                    <a:pt x="2516079" y="124727"/>
                  </a:cubicBezTo>
                  <a:lnTo>
                    <a:pt x="2504987" y="124727"/>
                  </a:lnTo>
                  <a:close/>
                  <a:moveTo>
                    <a:pt x="2304962" y="115607"/>
                  </a:moveTo>
                  <a:lnTo>
                    <a:pt x="2479728" y="115607"/>
                  </a:lnTo>
                  <a:lnTo>
                    <a:pt x="2479728" y="124727"/>
                  </a:lnTo>
                  <a:lnTo>
                    <a:pt x="2468635" y="124727"/>
                  </a:lnTo>
                  <a:cubicBezTo>
                    <a:pt x="2458940" y="124727"/>
                    <a:pt x="2451134" y="126453"/>
                    <a:pt x="2445218" y="129904"/>
                  </a:cubicBezTo>
                  <a:cubicBezTo>
                    <a:pt x="2440945" y="132204"/>
                    <a:pt x="2437577" y="136148"/>
                    <a:pt x="2435112" y="141735"/>
                  </a:cubicBezTo>
                  <a:cubicBezTo>
                    <a:pt x="2433304" y="145679"/>
                    <a:pt x="2432400" y="156032"/>
                    <a:pt x="2432400" y="172794"/>
                  </a:cubicBezTo>
                  <a:lnTo>
                    <a:pt x="2432400" y="392669"/>
                  </a:lnTo>
                  <a:cubicBezTo>
                    <a:pt x="2432400" y="409759"/>
                    <a:pt x="2433345" y="420441"/>
                    <a:pt x="2435235" y="424713"/>
                  </a:cubicBezTo>
                  <a:cubicBezTo>
                    <a:pt x="2437125" y="428986"/>
                    <a:pt x="2440822" y="432725"/>
                    <a:pt x="2446327" y="435929"/>
                  </a:cubicBezTo>
                  <a:cubicBezTo>
                    <a:pt x="2451832" y="439134"/>
                    <a:pt x="2459268" y="440736"/>
                    <a:pt x="2468635" y="440736"/>
                  </a:cubicBezTo>
                  <a:lnTo>
                    <a:pt x="2479728" y="440736"/>
                  </a:lnTo>
                  <a:lnTo>
                    <a:pt x="2479728" y="449856"/>
                  </a:lnTo>
                  <a:lnTo>
                    <a:pt x="2304962" y="449856"/>
                  </a:lnTo>
                  <a:lnTo>
                    <a:pt x="2304962" y="440736"/>
                  </a:lnTo>
                  <a:lnTo>
                    <a:pt x="2316054" y="440736"/>
                  </a:lnTo>
                  <a:cubicBezTo>
                    <a:pt x="2325749" y="440736"/>
                    <a:pt x="2333555" y="439010"/>
                    <a:pt x="2339471" y="435559"/>
                  </a:cubicBezTo>
                  <a:cubicBezTo>
                    <a:pt x="2343743" y="433259"/>
                    <a:pt x="2347030" y="429315"/>
                    <a:pt x="2349331" y="423727"/>
                  </a:cubicBezTo>
                  <a:cubicBezTo>
                    <a:pt x="2351138" y="419784"/>
                    <a:pt x="2352042" y="409431"/>
                    <a:pt x="2352042" y="392669"/>
                  </a:cubicBezTo>
                  <a:lnTo>
                    <a:pt x="2352042" y="172794"/>
                  </a:lnTo>
                  <a:cubicBezTo>
                    <a:pt x="2352042" y="155704"/>
                    <a:pt x="2351138" y="145022"/>
                    <a:pt x="2349331" y="140749"/>
                  </a:cubicBezTo>
                  <a:cubicBezTo>
                    <a:pt x="2347523" y="136477"/>
                    <a:pt x="2343867" y="132738"/>
                    <a:pt x="2338362" y="129534"/>
                  </a:cubicBezTo>
                  <a:cubicBezTo>
                    <a:pt x="2332857" y="126329"/>
                    <a:pt x="2325421" y="124727"/>
                    <a:pt x="2316054" y="124727"/>
                  </a:cubicBezTo>
                  <a:lnTo>
                    <a:pt x="2304962" y="124727"/>
                  </a:lnTo>
                  <a:close/>
                  <a:moveTo>
                    <a:pt x="1979721" y="115607"/>
                  </a:moveTo>
                  <a:lnTo>
                    <a:pt x="2279954" y="115607"/>
                  </a:lnTo>
                  <a:lnTo>
                    <a:pt x="2279954" y="206071"/>
                  </a:lnTo>
                  <a:lnTo>
                    <a:pt x="2271080" y="206071"/>
                  </a:lnTo>
                  <a:cubicBezTo>
                    <a:pt x="2265821" y="185201"/>
                    <a:pt x="2259988" y="170206"/>
                    <a:pt x="2253579" y="161085"/>
                  </a:cubicBezTo>
                  <a:cubicBezTo>
                    <a:pt x="2247170" y="151965"/>
                    <a:pt x="2238378" y="144693"/>
                    <a:pt x="2227203" y="139270"/>
                  </a:cubicBezTo>
                  <a:cubicBezTo>
                    <a:pt x="2220959" y="136312"/>
                    <a:pt x="2210031" y="134833"/>
                    <a:pt x="2194419" y="134833"/>
                  </a:cubicBezTo>
                  <a:lnTo>
                    <a:pt x="2169523" y="134833"/>
                  </a:lnTo>
                  <a:lnTo>
                    <a:pt x="2169523" y="392669"/>
                  </a:lnTo>
                  <a:cubicBezTo>
                    <a:pt x="2169523" y="409759"/>
                    <a:pt x="2170468" y="420441"/>
                    <a:pt x="2172358" y="424713"/>
                  </a:cubicBezTo>
                  <a:cubicBezTo>
                    <a:pt x="2174248" y="428986"/>
                    <a:pt x="2177945" y="432725"/>
                    <a:pt x="2183450" y="435929"/>
                  </a:cubicBezTo>
                  <a:cubicBezTo>
                    <a:pt x="2188956" y="439134"/>
                    <a:pt x="2196474" y="440736"/>
                    <a:pt x="2206005" y="440736"/>
                  </a:cubicBezTo>
                  <a:lnTo>
                    <a:pt x="2217097" y="440736"/>
                  </a:lnTo>
                  <a:lnTo>
                    <a:pt x="2217097" y="449856"/>
                  </a:lnTo>
                  <a:lnTo>
                    <a:pt x="2042085" y="449856"/>
                  </a:lnTo>
                  <a:lnTo>
                    <a:pt x="2042085" y="440736"/>
                  </a:lnTo>
                  <a:lnTo>
                    <a:pt x="2053177" y="440736"/>
                  </a:lnTo>
                  <a:cubicBezTo>
                    <a:pt x="2062873" y="440736"/>
                    <a:pt x="2070678" y="439010"/>
                    <a:pt x="2076594" y="435559"/>
                  </a:cubicBezTo>
                  <a:cubicBezTo>
                    <a:pt x="2080867" y="433259"/>
                    <a:pt x="2084235" y="429315"/>
                    <a:pt x="2086700" y="423727"/>
                  </a:cubicBezTo>
                  <a:cubicBezTo>
                    <a:pt x="2088508" y="419784"/>
                    <a:pt x="2089412" y="409431"/>
                    <a:pt x="2089412" y="392669"/>
                  </a:cubicBezTo>
                  <a:lnTo>
                    <a:pt x="2089412" y="134833"/>
                  </a:lnTo>
                  <a:lnTo>
                    <a:pt x="2065255" y="134833"/>
                  </a:lnTo>
                  <a:cubicBezTo>
                    <a:pt x="2042742" y="134833"/>
                    <a:pt x="2026391" y="139599"/>
                    <a:pt x="2016202" y="149130"/>
                  </a:cubicBezTo>
                  <a:cubicBezTo>
                    <a:pt x="2001906" y="162441"/>
                    <a:pt x="1992867" y="181421"/>
                    <a:pt x="1989088" y="206071"/>
                  </a:cubicBezTo>
                  <a:lnTo>
                    <a:pt x="1979721" y="206071"/>
                  </a:lnTo>
                  <a:close/>
                  <a:moveTo>
                    <a:pt x="1564723" y="115607"/>
                  </a:moveTo>
                  <a:lnTo>
                    <a:pt x="1710403" y="115607"/>
                  </a:lnTo>
                  <a:cubicBezTo>
                    <a:pt x="1758387" y="115607"/>
                    <a:pt x="1792815" y="124152"/>
                    <a:pt x="1813685" y="141242"/>
                  </a:cubicBezTo>
                  <a:cubicBezTo>
                    <a:pt x="1834555" y="158333"/>
                    <a:pt x="1844990" y="179696"/>
                    <a:pt x="1844990" y="205332"/>
                  </a:cubicBezTo>
                  <a:cubicBezTo>
                    <a:pt x="1844990" y="227023"/>
                    <a:pt x="1838252" y="245593"/>
                    <a:pt x="1824777" y="261040"/>
                  </a:cubicBezTo>
                  <a:cubicBezTo>
                    <a:pt x="1811302" y="276487"/>
                    <a:pt x="1792732" y="287004"/>
                    <a:pt x="1769069" y="292591"/>
                  </a:cubicBezTo>
                  <a:cubicBezTo>
                    <a:pt x="1753129" y="296535"/>
                    <a:pt x="1726178" y="298507"/>
                    <a:pt x="1688218" y="298507"/>
                  </a:cubicBezTo>
                  <a:lnTo>
                    <a:pt x="1688218" y="391190"/>
                  </a:lnTo>
                  <a:cubicBezTo>
                    <a:pt x="1688218" y="409266"/>
                    <a:pt x="1689327" y="420646"/>
                    <a:pt x="1691546" y="425330"/>
                  </a:cubicBezTo>
                  <a:cubicBezTo>
                    <a:pt x="1693764" y="430013"/>
                    <a:pt x="1697708" y="433752"/>
                    <a:pt x="1703377" y="436545"/>
                  </a:cubicBezTo>
                  <a:cubicBezTo>
                    <a:pt x="1709047" y="439339"/>
                    <a:pt x="1719441" y="440736"/>
                    <a:pt x="1734559" y="440736"/>
                  </a:cubicBezTo>
                  <a:lnTo>
                    <a:pt x="1734559" y="449856"/>
                  </a:lnTo>
                  <a:lnTo>
                    <a:pt x="1564723" y="449856"/>
                  </a:lnTo>
                  <a:lnTo>
                    <a:pt x="1564723" y="440736"/>
                  </a:lnTo>
                  <a:cubicBezTo>
                    <a:pt x="1580170" y="440736"/>
                    <a:pt x="1590646" y="439298"/>
                    <a:pt x="1596151" y="436422"/>
                  </a:cubicBezTo>
                  <a:cubicBezTo>
                    <a:pt x="1601657" y="433546"/>
                    <a:pt x="1605518" y="429808"/>
                    <a:pt x="1607737" y="425206"/>
                  </a:cubicBezTo>
                  <a:cubicBezTo>
                    <a:pt x="1609955" y="420605"/>
                    <a:pt x="1611064" y="409266"/>
                    <a:pt x="1611064" y="391190"/>
                  </a:cubicBezTo>
                  <a:lnTo>
                    <a:pt x="1611064" y="174273"/>
                  </a:lnTo>
                  <a:cubicBezTo>
                    <a:pt x="1611064" y="156197"/>
                    <a:pt x="1609955" y="144817"/>
                    <a:pt x="1607737" y="140133"/>
                  </a:cubicBezTo>
                  <a:cubicBezTo>
                    <a:pt x="1605518" y="135450"/>
                    <a:pt x="1601615" y="131711"/>
                    <a:pt x="1596028" y="128918"/>
                  </a:cubicBezTo>
                  <a:cubicBezTo>
                    <a:pt x="1590441" y="126124"/>
                    <a:pt x="1580006" y="124727"/>
                    <a:pt x="1564723" y="124727"/>
                  </a:cubicBezTo>
                  <a:close/>
                  <a:moveTo>
                    <a:pt x="874821" y="115607"/>
                  </a:moveTo>
                  <a:lnTo>
                    <a:pt x="1175054" y="115607"/>
                  </a:lnTo>
                  <a:lnTo>
                    <a:pt x="1175054" y="206071"/>
                  </a:lnTo>
                  <a:lnTo>
                    <a:pt x="1166180" y="206071"/>
                  </a:lnTo>
                  <a:cubicBezTo>
                    <a:pt x="1160921" y="185201"/>
                    <a:pt x="1155088" y="170206"/>
                    <a:pt x="1148679" y="161085"/>
                  </a:cubicBezTo>
                  <a:cubicBezTo>
                    <a:pt x="1142270" y="151965"/>
                    <a:pt x="1133478" y="144693"/>
                    <a:pt x="1122304" y="139270"/>
                  </a:cubicBezTo>
                  <a:cubicBezTo>
                    <a:pt x="1116059" y="136312"/>
                    <a:pt x="1105131" y="134833"/>
                    <a:pt x="1089519" y="134833"/>
                  </a:cubicBezTo>
                  <a:lnTo>
                    <a:pt x="1064623" y="134833"/>
                  </a:lnTo>
                  <a:lnTo>
                    <a:pt x="1064623" y="392669"/>
                  </a:lnTo>
                  <a:cubicBezTo>
                    <a:pt x="1064623" y="409759"/>
                    <a:pt x="1065568" y="420441"/>
                    <a:pt x="1067458" y="424713"/>
                  </a:cubicBezTo>
                  <a:cubicBezTo>
                    <a:pt x="1069348" y="428986"/>
                    <a:pt x="1073045" y="432725"/>
                    <a:pt x="1078550" y="435929"/>
                  </a:cubicBezTo>
                  <a:cubicBezTo>
                    <a:pt x="1084055" y="439134"/>
                    <a:pt x="1091574" y="440736"/>
                    <a:pt x="1101105" y="440736"/>
                  </a:cubicBezTo>
                  <a:lnTo>
                    <a:pt x="1112197" y="440736"/>
                  </a:lnTo>
                  <a:lnTo>
                    <a:pt x="1112197" y="449856"/>
                  </a:lnTo>
                  <a:lnTo>
                    <a:pt x="937185" y="449856"/>
                  </a:lnTo>
                  <a:lnTo>
                    <a:pt x="937185" y="440736"/>
                  </a:lnTo>
                  <a:lnTo>
                    <a:pt x="948277" y="440736"/>
                  </a:lnTo>
                  <a:cubicBezTo>
                    <a:pt x="957973" y="440736"/>
                    <a:pt x="965778" y="439010"/>
                    <a:pt x="971694" y="435559"/>
                  </a:cubicBezTo>
                  <a:cubicBezTo>
                    <a:pt x="975967" y="433259"/>
                    <a:pt x="979336" y="429315"/>
                    <a:pt x="981801" y="423727"/>
                  </a:cubicBezTo>
                  <a:cubicBezTo>
                    <a:pt x="983608" y="419784"/>
                    <a:pt x="984512" y="409431"/>
                    <a:pt x="984512" y="392669"/>
                  </a:cubicBezTo>
                  <a:lnTo>
                    <a:pt x="984512" y="134833"/>
                  </a:lnTo>
                  <a:lnTo>
                    <a:pt x="960355" y="134833"/>
                  </a:lnTo>
                  <a:cubicBezTo>
                    <a:pt x="937842" y="134833"/>
                    <a:pt x="921491" y="139599"/>
                    <a:pt x="911303" y="149130"/>
                  </a:cubicBezTo>
                  <a:cubicBezTo>
                    <a:pt x="897006" y="162441"/>
                    <a:pt x="887967" y="181421"/>
                    <a:pt x="884188" y="206071"/>
                  </a:cubicBezTo>
                  <a:lnTo>
                    <a:pt x="874821" y="206071"/>
                  </a:lnTo>
                  <a:close/>
                  <a:moveTo>
                    <a:pt x="377954" y="115607"/>
                  </a:moveTo>
                  <a:lnTo>
                    <a:pt x="496518" y="115607"/>
                  </a:lnTo>
                  <a:lnTo>
                    <a:pt x="661425" y="322910"/>
                  </a:lnTo>
                  <a:lnTo>
                    <a:pt x="661425" y="179203"/>
                  </a:lnTo>
                  <a:cubicBezTo>
                    <a:pt x="661425" y="159154"/>
                    <a:pt x="658549" y="145597"/>
                    <a:pt x="652797" y="138531"/>
                  </a:cubicBezTo>
                  <a:cubicBezTo>
                    <a:pt x="644909" y="129000"/>
                    <a:pt x="631681" y="124398"/>
                    <a:pt x="613111" y="124727"/>
                  </a:cubicBezTo>
                  <a:lnTo>
                    <a:pt x="613111" y="115607"/>
                  </a:lnTo>
                  <a:lnTo>
                    <a:pt x="723542" y="115607"/>
                  </a:lnTo>
                  <a:lnTo>
                    <a:pt x="723542" y="124727"/>
                  </a:lnTo>
                  <a:cubicBezTo>
                    <a:pt x="709409" y="126535"/>
                    <a:pt x="699919" y="128877"/>
                    <a:pt x="695071" y="131752"/>
                  </a:cubicBezTo>
                  <a:cubicBezTo>
                    <a:pt x="690224" y="134628"/>
                    <a:pt x="686444" y="139311"/>
                    <a:pt x="683733" y="145803"/>
                  </a:cubicBezTo>
                  <a:cubicBezTo>
                    <a:pt x="681021" y="152294"/>
                    <a:pt x="679665" y="163427"/>
                    <a:pt x="679665" y="179203"/>
                  </a:cubicBezTo>
                  <a:lnTo>
                    <a:pt x="679665" y="457498"/>
                  </a:lnTo>
                  <a:lnTo>
                    <a:pt x="671285" y="457498"/>
                  </a:lnTo>
                  <a:lnTo>
                    <a:pt x="445247" y="179203"/>
                  </a:lnTo>
                  <a:lnTo>
                    <a:pt x="445247" y="391683"/>
                  </a:lnTo>
                  <a:cubicBezTo>
                    <a:pt x="445247" y="410910"/>
                    <a:pt x="449643" y="423892"/>
                    <a:pt x="458435" y="430629"/>
                  </a:cubicBezTo>
                  <a:cubicBezTo>
                    <a:pt x="467226" y="437367"/>
                    <a:pt x="477292" y="440736"/>
                    <a:pt x="488631" y="440736"/>
                  </a:cubicBezTo>
                  <a:lnTo>
                    <a:pt x="496518" y="440736"/>
                  </a:lnTo>
                  <a:lnTo>
                    <a:pt x="496518" y="449856"/>
                  </a:lnTo>
                  <a:lnTo>
                    <a:pt x="377954" y="449856"/>
                  </a:lnTo>
                  <a:lnTo>
                    <a:pt x="377954" y="440736"/>
                  </a:lnTo>
                  <a:cubicBezTo>
                    <a:pt x="396359" y="440571"/>
                    <a:pt x="409176" y="436792"/>
                    <a:pt x="416407" y="429397"/>
                  </a:cubicBezTo>
                  <a:cubicBezTo>
                    <a:pt x="423638" y="422002"/>
                    <a:pt x="427253" y="409431"/>
                    <a:pt x="427253" y="391683"/>
                  </a:cubicBezTo>
                  <a:lnTo>
                    <a:pt x="427253" y="155786"/>
                  </a:lnTo>
                  <a:lnTo>
                    <a:pt x="420105" y="146912"/>
                  </a:lnTo>
                  <a:cubicBezTo>
                    <a:pt x="413038" y="138038"/>
                    <a:pt x="406794" y="132204"/>
                    <a:pt x="401371" y="129411"/>
                  </a:cubicBezTo>
                  <a:cubicBezTo>
                    <a:pt x="395948" y="126617"/>
                    <a:pt x="388142" y="125056"/>
                    <a:pt x="377954" y="124727"/>
                  </a:cubicBezTo>
                  <a:close/>
                  <a:moveTo>
                    <a:pt x="175259" y="110923"/>
                  </a:moveTo>
                  <a:cubicBezTo>
                    <a:pt x="228502" y="108951"/>
                    <a:pt x="271762" y="124481"/>
                    <a:pt x="305039" y="157511"/>
                  </a:cubicBezTo>
                  <a:cubicBezTo>
                    <a:pt x="338317" y="190542"/>
                    <a:pt x="354955" y="231871"/>
                    <a:pt x="354955" y="281499"/>
                  </a:cubicBezTo>
                  <a:cubicBezTo>
                    <a:pt x="354955" y="323896"/>
                    <a:pt x="342548" y="361200"/>
                    <a:pt x="317734" y="393408"/>
                  </a:cubicBezTo>
                  <a:cubicBezTo>
                    <a:pt x="284868" y="436134"/>
                    <a:pt x="238444" y="457498"/>
                    <a:pt x="178464" y="457498"/>
                  </a:cubicBezTo>
                  <a:cubicBezTo>
                    <a:pt x="118318" y="457498"/>
                    <a:pt x="71813" y="437120"/>
                    <a:pt x="38946" y="396366"/>
                  </a:cubicBezTo>
                  <a:cubicBezTo>
                    <a:pt x="12982" y="364158"/>
                    <a:pt x="0" y="325951"/>
                    <a:pt x="0" y="281745"/>
                  </a:cubicBezTo>
                  <a:cubicBezTo>
                    <a:pt x="0" y="232117"/>
                    <a:pt x="16885" y="190747"/>
                    <a:pt x="50655" y="157634"/>
                  </a:cubicBezTo>
                  <a:cubicBezTo>
                    <a:pt x="84425" y="124522"/>
                    <a:pt x="125960" y="108951"/>
                    <a:pt x="175259" y="110923"/>
                  </a:cubicBezTo>
                  <a:close/>
                  <a:moveTo>
                    <a:pt x="3532110" y="108705"/>
                  </a:moveTo>
                  <a:lnTo>
                    <a:pt x="3532110" y="115607"/>
                  </a:lnTo>
                  <a:cubicBezTo>
                    <a:pt x="3502366" y="123166"/>
                    <a:pt x="3478497" y="132903"/>
                    <a:pt x="3460503" y="144817"/>
                  </a:cubicBezTo>
                  <a:cubicBezTo>
                    <a:pt x="3442508" y="156731"/>
                    <a:pt x="3428294" y="171192"/>
                    <a:pt x="3417859" y="188200"/>
                  </a:cubicBezTo>
                  <a:cubicBezTo>
                    <a:pt x="3407424" y="205208"/>
                    <a:pt x="3399330" y="226284"/>
                    <a:pt x="3393579" y="251426"/>
                  </a:cubicBezTo>
                  <a:cubicBezTo>
                    <a:pt x="3400809" y="246496"/>
                    <a:pt x="3406808" y="243292"/>
                    <a:pt x="3411573" y="241813"/>
                  </a:cubicBezTo>
                  <a:cubicBezTo>
                    <a:pt x="3422255" y="238526"/>
                    <a:pt x="3433018" y="236883"/>
                    <a:pt x="3443864" y="236883"/>
                  </a:cubicBezTo>
                  <a:cubicBezTo>
                    <a:pt x="3468843" y="236883"/>
                    <a:pt x="3489671" y="245962"/>
                    <a:pt x="3506351" y="264121"/>
                  </a:cubicBezTo>
                  <a:cubicBezTo>
                    <a:pt x="3523031" y="282280"/>
                    <a:pt x="3531370" y="307052"/>
                    <a:pt x="3531370" y="338440"/>
                  </a:cubicBezTo>
                  <a:cubicBezTo>
                    <a:pt x="3531370" y="360460"/>
                    <a:pt x="3526851" y="380673"/>
                    <a:pt x="3517813" y="399078"/>
                  </a:cubicBezTo>
                  <a:cubicBezTo>
                    <a:pt x="3508775" y="417483"/>
                    <a:pt x="3495957" y="431698"/>
                    <a:pt x="3479360" y="441722"/>
                  </a:cubicBezTo>
                  <a:cubicBezTo>
                    <a:pt x="3462762" y="451746"/>
                    <a:pt x="3445015" y="456758"/>
                    <a:pt x="3426116" y="456758"/>
                  </a:cubicBezTo>
                  <a:cubicBezTo>
                    <a:pt x="3405575" y="456758"/>
                    <a:pt x="3386595" y="451130"/>
                    <a:pt x="3369176" y="439873"/>
                  </a:cubicBezTo>
                  <a:cubicBezTo>
                    <a:pt x="3351757" y="428616"/>
                    <a:pt x="3338158" y="412142"/>
                    <a:pt x="3328380" y="390450"/>
                  </a:cubicBezTo>
                  <a:cubicBezTo>
                    <a:pt x="3318603" y="368759"/>
                    <a:pt x="3313714" y="345177"/>
                    <a:pt x="3313714" y="319706"/>
                  </a:cubicBezTo>
                  <a:cubicBezTo>
                    <a:pt x="3313714" y="282238"/>
                    <a:pt x="3322711" y="247359"/>
                    <a:pt x="3340705" y="215068"/>
                  </a:cubicBezTo>
                  <a:cubicBezTo>
                    <a:pt x="3358700" y="182777"/>
                    <a:pt x="3384253" y="157059"/>
                    <a:pt x="3417366" y="137915"/>
                  </a:cubicBezTo>
                  <a:cubicBezTo>
                    <a:pt x="3450479" y="118770"/>
                    <a:pt x="3488726" y="109034"/>
                    <a:pt x="3532110" y="108705"/>
                  </a:cubicBezTo>
                  <a:close/>
                  <a:moveTo>
                    <a:pt x="1371623" y="108705"/>
                  </a:moveTo>
                  <a:lnTo>
                    <a:pt x="1376307" y="108705"/>
                  </a:lnTo>
                  <a:lnTo>
                    <a:pt x="1496843" y="382809"/>
                  </a:lnTo>
                  <a:cubicBezTo>
                    <a:pt x="1508347" y="408773"/>
                    <a:pt x="1517796" y="425124"/>
                    <a:pt x="1525191" y="431862"/>
                  </a:cubicBezTo>
                  <a:cubicBezTo>
                    <a:pt x="1530778" y="436956"/>
                    <a:pt x="1538666" y="439914"/>
                    <a:pt x="1548854" y="440736"/>
                  </a:cubicBezTo>
                  <a:lnTo>
                    <a:pt x="1548854" y="449856"/>
                  </a:lnTo>
                  <a:lnTo>
                    <a:pt x="1387153" y="449856"/>
                  </a:lnTo>
                  <a:lnTo>
                    <a:pt x="1387153" y="440736"/>
                  </a:lnTo>
                  <a:lnTo>
                    <a:pt x="1393808" y="440736"/>
                  </a:lnTo>
                  <a:cubicBezTo>
                    <a:pt x="1406790" y="440736"/>
                    <a:pt x="1415910" y="438928"/>
                    <a:pt x="1421169" y="435313"/>
                  </a:cubicBezTo>
                  <a:cubicBezTo>
                    <a:pt x="1424784" y="432684"/>
                    <a:pt x="1426592" y="428904"/>
                    <a:pt x="1426592" y="423974"/>
                  </a:cubicBezTo>
                  <a:cubicBezTo>
                    <a:pt x="1426592" y="421016"/>
                    <a:pt x="1426099" y="417976"/>
                    <a:pt x="1425113" y="414854"/>
                  </a:cubicBezTo>
                  <a:cubicBezTo>
                    <a:pt x="1424784" y="413375"/>
                    <a:pt x="1422319" y="407212"/>
                    <a:pt x="1417718" y="396366"/>
                  </a:cubicBezTo>
                  <a:lnTo>
                    <a:pt x="1399970" y="354708"/>
                  </a:lnTo>
                  <a:lnTo>
                    <a:pt x="1281898" y="354708"/>
                  </a:lnTo>
                  <a:lnTo>
                    <a:pt x="1267848" y="387246"/>
                  </a:lnTo>
                  <a:cubicBezTo>
                    <a:pt x="1263247" y="398092"/>
                    <a:pt x="1260946" y="407048"/>
                    <a:pt x="1260946" y="414114"/>
                  </a:cubicBezTo>
                  <a:cubicBezTo>
                    <a:pt x="1260946" y="423481"/>
                    <a:pt x="1264726" y="430383"/>
                    <a:pt x="1272285" y="434820"/>
                  </a:cubicBezTo>
                  <a:cubicBezTo>
                    <a:pt x="1276722" y="437449"/>
                    <a:pt x="1287650" y="439421"/>
                    <a:pt x="1305069" y="440736"/>
                  </a:cubicBezTo>
                  <a:lnTo>
                    <a:pt x="1305069" y="449856"/>
                  </a:lnTo>
                  <a:lnTo>
                    <a:pt x="1193899" y="449856"/>
                  </a:lnTo>
                  <a:lnTo>
                    <a:pt x="1193899" y="440736"/>
                  </a:lnTo>
                  <a:cubicBezTo>
                    <a:pt x="1205895" y="438928"/>
                    <a:pt x="1215755" y="433957"/>
                    <a:pt x="1223479" y="425823"/>
                  </a:cubicBezTo>
                  <a:cubicBezTo>
                    <a:pt x="1231202" y="417688"/>
                    <a:pt x="1240734" y="400885"/>
                    <a:pt x="1252072" y="375414"/>
                  </a:cubicBezTo>
                  <a:close/>
                  <a:moveTo>
                    <a:pt x="2642778" y="50532"/>
                  </a:moveTo>
                  <a:lnTo>
                    <a:pt x="2688626" y="50532"/>
                  </a:lnTo>
                  <a:lnTo>
                    <a:pt x="2728312" y="86520"/>
                  </a:lnTo>
                  <a:lnTo>
                    <a:pt x="2716481" y="86520"/>
                  </a:lnTo>
                  <a:lnTo>
                    <a:pt x="2664716" y="69758"/>
                  </a:lnTo>
                  <a:lnTo>
                    <a:pt x="2614924" y="86520"/>
                  </a:lnTo>
                  <a:lnTo>
                    <a:pt x="2603339" y="86520"/>
                  </a:lnTo>
                  <a:close/>
                  <a:moveTo>
                    <a:pt x="1352643" y="50532"/>
                  </a:moveTo>
                  <a:lnTo>
                    <a:pt x="1398491" y="50532"/>
                  </a:lnTo>
                  <a:lnTo>
                    <a:pt x="1438177" y="86520"/>
                  </a:lnTo>
                  <a:lnTo>
                    <a:pt x="1426345" y="86520"/>
                  </a:lnTo>
                  <a:lnTo>
                    <a:pt x="1374581" y="69758"/>
                  </a:lnTo>
                  <a:lnTo>
                    <a:pt x="1324789" y="86520"/>
                  </a:lnTo>
                  <a:lnTo>
                    <a:pt x="1313204" y="86520"/>
                  </a:lnTo>
                  <a:close/>
                  <a:moveTo>
                    <a:pt x="150116" y="1479"/>
                  </a:moveTo>
                  <a:lnTo>
                    <a:pt x="205825" y="1479"/>
                  </a:lnTo>
                  <a:lnTo>
                    <a:pt x="255863" y="95641"/>
                  </a:lnTo>
                  <a:lnTo>
                    <a:pt x="236883" y="95641"/>
                  </a:lnTo>
                  <a:lnTo>
                    <a:pt x="178217" y="44862"/>
                  </a:lnTo>
                  <a:lnTo>
                    <a:pt x="117825" y="94162"/>
                  </a:lnTo>
                  <a:lnTo>
                    <a:pt x="97613" y="94162"/>
                  </a:lnTo>
                  <a:close/>
                  <a:moveTo>
                    <a:pt x="2659293" y="0"/>
                  </a:moveTo>
                  <a:lnTo>
                    <a:pt x="2733489" y="0"/>
                  </a:lnTo>
                  <a:lnTo>
                    <a:pt x="2669893" y="38946"/>
                  </a:lnTo>
                  <a:lnTo>
                    <a:pt x="2648694" y="3894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733528323"/>
      </p:ext>
    </p:extLst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charset="0"/>
              </a:rPr>
              <a:t>vc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27200" y="4876998"/>
            <a:ext cx="162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1513" name="Picture 11" descr="maple_leaf_brown_falling_sm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732" y="6019800"/>
            <a:ext cx="6646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maple_leaf_falling_m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11628">
            <a:off x="7085807" y="5614293"/>
            <a:ext cx="5730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maple_leaf_falling_m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172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maple_leaf_brown_falling_sm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248690">
            <a:off x="9260019" y="6199287"/>
            <a:ext cx="542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maple_leaf_falling_m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11628">
            <a:off x="2717138" y="6108006"/>
            <a:ext cx="5730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maple_leaf_falling_m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11628">
            <a:off x="740700" y="4263233"/>
            <a:ext cx="754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maple_leaf_brown_falling_sm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6965" y="4419600"/>
            <a:ext cx="10456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2404534" y="3605411"/>
            <a:ext cx="7518400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6"/>
              </a:avLst>
            </a:prstTxWarp>
          </a:bodyPr>
          <a:lstStyle/>
          <a:p>
            <a:pPr algn="ctr"/>
            <a:endParaRPr lang="en-US" sz="2800" b="1" i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1770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80932" y="5638998"/>
            <a:ext cx="32596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01 India Music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80932" y="6096198"/>
            <a:ext cx="32596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0" descr="xmaslight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3598035" y="2924609"/>
            <a:ext cx="6858000" cy="10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1" descr="xmaslight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9061400" y="2910633"/>
            <a:ext cx="6858000" cy="103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00494" y="1307612"/>
            <a:ext cx="11697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0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1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8661" y="1694986"/>
            <a:ext cx="9375005" cy="2553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073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0">
            <a:extLst>
              <a:ext uri="{FF2B5EF4-FFF2-40B4-BE49-F238E27FC236}">
                <a16:creationId xmlns:a16="http://schemas.microsoft.com/office/drawing/2014/main" id="{DAD80906-B917-4746-8A15-E09357CC48E5}"/>
              </a:ext>
            </a:extLst>
          </p:cNvPr>
          <p:cNvGrpSpPr>
            <a:grpSpLocks/>
          </p:cNvGrpSpPr>
          <p:nvPr/>
        </p:nvGrpSpPr>
        <p:grpSpPr bwMode="auto">
          <a:xfrm>
            <a:off x="1450428" y="530461"/>
            <a:ext cx="9123363" cy="6247737"/>
            <a:chOff x="0" y="1092"/>
            <a:chExt cx="5747" cy="3143"/>
          </a:xfrm>
        </p:grpSpPr>
        <p:pic>
          <p:nvPicPr>
            <p:cNvPr id="48132" name="Picture 18" descr="Cover">
              <a:extLst>
                <a:ext uri="{FF2B5EF4-FFF2-40B4-BE49-F238E27FC236}">
                  <a16:creationId xmlns:a16="http://schemas.microsoft.com/office/drawing/2014/main" id="{310B620A-3446-4808-8EB7-E0BCD2401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3725"/>
              <a:ext cx="1347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7" descr="Cover">
              <a:extLst>
                <a:ext uri="{FF2B5EF4-FFF2-40B4-BE49-F238E27FC236}">
                  <a16:creationId xmlns:a16="http://schemas.microsoft.com/office/drawing/2014/main" id="{79345220-BD75-4F16-AD78-6AEC240F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3293"/>
              <a:ext cx="154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16" descr="Cover">
              <a:extLst>
                <a:ext uri="{FF2B5EF4-FFF2-40B4-BE49-F238E27FC236}">
                  <a16:creationId xmlns:a16="http://schemas.microsoft.com/office/drawing/2014/main" id="{4A6C1618-52DF-4C65-86B7-A46230672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123"/>
              <a:ext cx="2511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5" descr="Cover">
              <a:extLst>
                <a:ext uri="{FF2B5EF4-FFF2-40B4-BE49-F238E27FC236}">
                  <a16:creationId xmlns:a16="http://schemas.microsoft.com/office/drawing/2014/main" id="{84C82D84-3222-4CD3-85CB-7D0B47775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" y="2976"/>
              <a:ext cx="1380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4" descr="Cover">
              <a:extLst>
                <a:ext uri="{FF2B5EF4-FFF2-40B4-BE49-F238E27FC236}">
                  <a16:creationId xmlns:a16="http://schemas.microsoft.com/office/drawing/2014/main" id="{F12F31A0-BA43-452C-99B1-664143D28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649"/>
              <a:ext cx="138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3" descr="Cover">
              <a:extLst>
                <a:ext uri="{FF2B5EF4-FFF2-40B4-BE49-F238E27FC236}">
                  <a16:creationId xmlns:a16="http://schemas.microsoft.com/office/drawing/2014/main" id="{21BAC03F-0038-4349-8B6A-CAC038744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289"/>
              <a:ext cx="1281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2" descr="Cover">
              <a:extLst>
                <a:ext uri="{FF2B5EF4-FFF2-40B4-BE49-F238E27FC236}">
                  <a16:creationId xmlns:a16="http://schemas.microsoft.com/office/drawing/2014/main" id="{A9A84C8B-2922-4D41-A433-C409C474B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328"/>
              <a:ext cx="96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11" descr="Cover">
              <a:extLst>
                <a:ext uri="{FF2B5EF4-FFF2-40B4-BE49-F238E27FC236}">
                  <a16:creationId xmlns:a16="http://schemas.microsoft.com/office/drawing/2014/main" id="{68C4EA18-2D2E-46A1-8429-2465292AE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2014"/>
              <a:ext cx="928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10" descr="Cover">
              <a:extLst>
                <a:ext uri="{FF2B5EF4-FFF2-40B4-BE49-F238E27FC236}">
                  <a16:creationId xmlns:a16="http://schemas.microsoft.com/office/drawing/2014/main" id="{9DE78D92-6E19-489B-8E5C-2A869EECE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145"/>
              <a:ext cx="124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9" descr="Cover">
              <a:extLst>
                <a:ext uri="{FF2B5EF4-FFF2-40B4-BE49-F238E27FC236}">
                  <a16:creationId xmlns:a16="http://schemas.microsoft.com/office/drawing/2014/main" id="{BBCFF218-85A3-4DD8-A155-DBCD2C91E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1786"/>
              <a:ext cx="1203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2" name="Picture 8" descr="Cover">
              <a:extLst>
                <a:ext uri="{FF2B5EF4-FFF2-40B4-BE49-F238E27FC236}">
                  <a16:creationId xmlns:a16="http://schemas.microsoft.com/office/drawing/2014/main" id="{CE9F2EA8-C179-4148-B1DA-C5BA9634F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034"/>
              <a:ext cx="2622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3" name="Picture 7" descr="Cover">
              <a:extLst>
                <a:ext uri="{FF2B5EF4-FFF2-40B4-BE49-F238E27FC236}">
                  <a16:creationId xmlns:a16="http://schemas.microsoft.com/office/drawing/2014/main" id="{00FA1CC4-EA91-4AD6-8718-69A937077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1230"/>
              <a:ext cx="1517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5" descr="Cover">
              <a:extLst>
                <a:ext uri="{FF2B5EF4-FFF2-40B4-BE49-F238E27FC236}">
                  <a16:creationId xmlns:a16="http://schemas.microsoft.com/office/drawing/2014/main" id="{509481AA-39AE-410D-8133-7525A64EE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092"/>
              <a:ext cx="2007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6" name="Picture 4" descr="Cover">
              <a:extLst>
                <a:ext uri="{FF2B5EF4-FFF2-40B4-BE49-F238E27FC236}">
                  <a16:creationId xmlns:a16="http://schemas.microsoft.com/office/drawing/2014/main" id="{615D63FA-2D1B-4690-A70D-883CB7A51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4"/>
              <a:ext cx="1746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Text Box 10">
            <a:extLst>
              <a:ext uri="{FF2B5EF4-FFF2-40B4-BE49-F238E27FC236}">
                <a16:creationId xmlns:a16="http://schemas.microsoft.com/office/drawing/2014/main" id="{1EC8475B-75E8-4667-9341-8C9A8E00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1" y="-22225"/>
            <a:ext cx="456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trúc bức thư: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MConnector">
            <a:extLst>
              <a:ext uri="{FF2B5EF4-FFF2-40B4-BE49-F238E27FC236}">
                <a16:creationId xmlns:a16="http://schemas.microsoft.com/office/drawing/2014/main" id="{701C5C4D-0540-43D3-9EC8-C7C5F7B4DA6F}"/>
              </a:ext>
            </a:extLst>
          </p:cNvPr>
          <p:cNvSpPr/>
          <p:nvPr/>
        </p:nvSpPr>
        <p:spPr>
          <a:xfrm rot="20944706" flipV="1">
            <a:off x="6063079" y="550552"/>
            <a:ext cx="2233822" cy="142836"/>
          </a:xfrm>
          <a:custGeom>
            <a:avLst/>
            <a:gdLst/>
            <a:ahLst/>
            <a:cxnLst/>
            <a:rect l="0" t="0" r="0" b="0"/>
            <a:pathLst>
              <a:path w="612896" h="341195">
                <a:moveTo>
                  <a:pt x="-8125" y="-71815"/>
                </a:moveTo>
                <a:cubicBezTo>
                  <a:pt x="4911" y="-59225"/>
                  <a:pt x="17673" y="-46552"/>
                  <a:pt x="30331" y="-33907"/>
                </a:cubicBezTo>
                <a:cubicBezTo>
                  <a:pt x="42990" y="-21262"/>
                  <a:pt x="55545" y="-8646"/>
                  <a:pt x="68055" y="3884"/>
                </a:cubicBezTo>
                <a:cubicBezTo>
                  <a:pt x="80564" y="16414"/>
                  <a:pt x="93028" y="28857"/>
                  <a:pt x="105537" y="41138"/>
                </a:cubicBezTo>
                <a:cubicBezTo>
                  <a:pt x="118046" y="53419"/>
                  <a:pt x="130601" y="65537"/>
                  <a:pt x="143283" y="77413"/>
                </a:cubicBezTo>
                <a:cubicBezTo>
                  <a:pt x="155965" y="89289"/>
                  <a:pt x="168775" y="100923"/>
                  <a:pt x="181797" y="112225"/>
                </a:cubicBezTo>
                <a:cubicBezTo>
                  <a:pt x="194819" y="123528"/>
                  <a:pt x="208052" y="134498"/>
                  <a:pt x="221570" y="145034"/>
                </a:cubicBezTo>
                <a:cubicBezTo>
                  <a:pt x="235087" y="155570"/>
                  <a:pt x="248888" y="165672"/>
                  <a:pt x="263045" y="175231"/>
                </a:cubicBezTo>
                <a:cubicBezTo>
                  <a:pt x="277202" y="184789"/>
                  <a:pt x="291714" y="193804"/>
                  <a:pt x="306572" y="202160"/>
                </a:cubicBezTo>
                <a:cubicBezTo>
                  <a:pt x="321431" y="210516"/>
                  <a:pt x="336635" y="218214"/>
                  <a:pt x="352345" y="225167"/>
                </a:cubicBezTo>
                <a:cubicBezTo>
                  <a:pt x="368054" y="232120"/>
                  <a:pt x="384269" y="238329"/>
                  <a:pt x="400339" y="243679"/>
                </a:cubicBezTo>
                <a:cubicBezTo>
                  <a:pt x="416408" y="249030"/>
                  <a:pt x="432332" y="253522"/>
                  <a:pt x="450298" y="257315"/>
                </a:cubicBezTo>
                <a:cubicBezTo>
                  <a:pt x="468263" y="261107"/>
                  <a:pt x="488270" y="264199"/>
                  <a:pt x="501780" y="265952"/>
                </a:cubicBezTo>
                <a:cubicBezTo>
                  <a:pt x="515289" y="267706"/>
                  <a:pt x="522302" y="268119"/>
                  <a:pt x="529315" y="268533"/>
                </a:cubicBezTo>
                <a:cubicBezTo>
                  <a:pt x="534777" y="268856"/>
                  <a:pt x="538435" y="271953"/>
                  <a:pt x="538435" y="276133"/>
                </a:cubicBezTo>
                <a:cubicBezTo>
                  <a:pt x="538435" y="280313"/>
                  <a:pt x="534770" y="283304"/>
                  <a:pt x="529315" y="283733"/>
                </a:cubicBezTo>
                <a:cubicBezTo>
                  <a:pt x="522144" y="284297"/>
                  <a:pt x="514974" y="284861"/>
                  <a:pt x="500862" y="284975"/>
                </a:cubicBezTo>
                <a:cubicBezTo>
                  <a:pt x="486750" y="285089"/>
                  <a:pt x="465696" y="284753"/>
                  <a:pt x="446479" y="283386"/>
                </a:cubicBezTo>
                <a:cubicBezTo>
                  <a:pt x="427262" y="282018"/>
                  <a:pt x="409881" y="279620"/>
                  <a:pt x="392119" y="276313"/>
                </a:cubicBezTo>
                <a:cubicBezTo>
                  <a:pt x="374357" y="273007"/>
                  <a:pt x="356213" y="268791"/>
                  <a:pt x="338419" y="263684"/>
                </a:cubicBezTo>
                <a:cubicBezTo>
                  <a:pt x="320625" y="258577"/>
                  <a:pt x="303181" y="252580"/>
                  <a:pt x="285997" y="245816"/>
                </a:cubicBezTo>
                <a:cubicBezTo>
                  <a:pt x="268814" y="239053"/>
                  <a:pt x="251890" y="231524"/>
                  <a:pt x="235305" y="223377"/>
                </a:cubicBezTo>
                <a:cubicBezTo>
                  <a:pt x="218720" y="215230"/>
                  <a:pt x="202473" y="206466"/>
                  <a:pt x="186541" y="197242"/>
                </a:cubicBezTo>
                <a:cubicBezTo>
                  <a:pt x="170609" y="188018"/>
                  <a:pt x="154993" y="178334"/>
                  <a:pt x="139655" y="168337"/>
                </a:cubicBezTo>
                <a:cubicBezTo>
                  <a:pt x="124316" y="158340"/>
                  <a:pt x="109256" y="148030"/>
                  <a:pt x="94416" y="137537"/>
                </a:cubicBezTo>
                <a:cubicBezTo>
                  <a:pt x="79575" y="127044"/>
                  <a:pt x="64954" y="116368"/>
                  <a:pt x="50490" y="105620"/>
                </a:cubicBezTo>
                <a:cubicBezTo>
                  <a:pt x="36025" y="94871"/>
                  <a:pt x="21718" y="84051"/>
                  <a:pt x="7503" y="73264"/>
                </a:cubicBezTo>
                <a:cubicBezTo>
                  <a:pt x="-6712" y="62477"/>
                  <a:pt x="-20835" y="51724"/>
                  <a:pt x="-34917" y="41069"/>
                </a:cubicBezTo>
                <a:cubicBezTo>
                  <a:pt x="-48999" y="30414"/>
                  <a:pt x="-63041" y="19857"/>
                  <a:pt x="-77112" y="9578"/>
                </a:cubicBezTo>
                <a:cubicBezTo>
                  <a:pt x="-91182" y="-702"/>
                  <a:pt x="-105281" y="-10704"/>
                  <a:pt x="-119380" y="-20707"/>
                </a:cubicBezTo>
                <a:cubicBezTo>
                  <a:pt x="-152853" y="-44453"/>
                  <a:pt x="-156497" y="-83626"/>
                  <a:pt x="-136807" y="-108021"/>
                </a:cubicBezTo>
                <a:cubicBezTo>
                  <a:pt x="-117118" y="-132417"/>
                  <a:pt x="-77691" y="-137519"/>
                  <a:pt x="-47782" y="-109417"/>
                </a:cubicBezTo>
                <a:cubicBezTo>
                  <a:pt x="-34471" y="-96911"/>
                  <a:pt x="-21161" y="-84405"/>
                  <a:pt x="-8125" y="-71815"/>
                </a:cubicBezTo>
                <a:close/>
              </a:path>
            </a:pathLst>
          </a:custGeom>
          <a:solidFill>
            <a:srgbClr val="0000CC"/>
          </a:solidFill>
          <a:ln w="7600" cap="rnd">
            <a:solidFill>
              <a:srgbClr val="CC7EB0"/>
            </a:solidFill>
            <a:rou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D5A2D-709A-4D6B-85E7-30223BDAFB8D}"/>
              </a:ext>
            </a:extLst>
          </p:cNvPr>
          <p:cNvSpPr txBox="1"/>
          <p:nvPr/>
        </p:nvSpPr>
        <p:spPr>
          <a:xfrm rot="20695730">
            <a:off x="5593944" y="262768"/>
            <a:ext cx="2292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200" dirty="0">
              <a:solidFill>
                <a:srgbClr val="337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95569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DC0359-71DE-4908-BDB2-C1A28C3FC057}"/>
              </a:ext>
            </a:extLst>
          </p:cNvPr>
          <p:cNvSpPr/>
          <p:nvPr/>
        </p:nvSpPr>
        <p:spPr>
          <a:xfrm>
            <a:off x="1236181" y="0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B1239-859B-459B-B077-99D17838617C}"/>
              </a:ext>
            </a:extLst>
          </p:cNvPr>
          <p:cNvSpPr/>
          <p:nvPr/>
        </p:nvSpPr>
        <p:spPr>
          <a:xfrm>
            <a:off x="1299265" y="551163"/>
            <a:ext cx="9574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đầu thư: Nơi gửi, ngày, tháng, năm.</a:t>
            </a:r>
          </a:p>
          <a:p>
            <a:pPr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 với người nhận thư.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BB7F8-B348-4890-AB66-55DB2D2EF104}"/>
              </a:ext>
            </a:extLst>
          </p:cNvPr>
          <p:cNvSpPr/>
          <p:nvPr/>
        </p:nvSpPr>
        <p:spPr>
          <a:xfrm>
            <a:off x="1236183" y="2305489"/>
            <a:ext cx="9701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thư:</a:t>
            </a:r>
          </a:p>
          <a:p>
            <a:pPr algn="just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Lí do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Hỏi thăm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(sức khỏe,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,....)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A4B8E-E6E2-4ECC-A519-A3071C9DD20A}"/>
              </a:ext>
            </a:extLst>
          </p:cNvPr>
          <p:cNvSpPr/>
          <p:nvPr/>
        </p:nvSpPr>
        <p:spPr>
          <a:xfrm>
            <a:off x="1236183" y="46138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kí và tên.</a:t>
            </a:r>
          </a:p>
        </p:txBody>
      </p:sp>
    </p:spTree>
    <p:extLst>
      <p:ext uri="{BB962C8B-B14F-4D97-AF65-F5344CB8AC3E}">
        <p14:creationId xmlns:p14="http://schemas.microsoft.com/office/powerpoint/2010/main" val="35271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A4F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12800" y="2209800"/>
            <a:ext cx="843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vi-VN" sz="28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81000" y="533400"/>
            <a:ext cx="375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đầu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0" y="990600"/>
            <a:ext cx="7721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.....năm.......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xưng hô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04800" y="2071688"/>
            <a:ext cx="432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nội dung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0" y="2590800"/>
            <a:ext cx="1181362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.VnTime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gia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304800" y="4876800"/>
            <a:ext cx="375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cuối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0" y="5436204"/>
            <a:ext cx="8534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6493640" y="876573"/>
            <a:ext cx="5807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  ô li)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6493641" y="1421796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li)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6577724" y="2464128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li)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5029200" y="5480654"/>
            <a:ext cx="482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.VnTime" pitchFamily="34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F92E1A7F-EB4A-4920-86F6-268F2D5B0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03874"/>
            <a:ext cx="482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.VnTime" pitchFamily="34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21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78420" y="206298"/>
            <a:ext cx="11708779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Loan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ạ,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                         </a:t>
            </a: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            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" y="87084"/>
            <a:ext cx="11811000" cy="7109639"/>
          </a:xfrm>
          <a:prstGeom prst="rect">
            <a:avLst/>
          </a:prstGeom>
          <a:solidFill>
            <a:srgbClr val="FFE5FA"/>
          </a:solidFill>
        </p:spPr>
        <p:txBody>
          <a:bodyPr wrap="square">
            <a:spAutoFit/>
          </a:bodyPr>
          <a:lstStyle/>
          <a:p>
            <a:pPr algn="r"/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yêu!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ạ?</a:t>
            </a:r>
          </a:p>
          <a:p>
            <a:pPr algn="just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Năm nay,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quê,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lâu.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Long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Nguyễn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6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7426335" y="1228240"/>
            <a:ext cx="3412273" cy="4010188"/>
          </a:xfrm>
          <a:prstGeom prst="heart">
            <a:avLst/>
          </a:prstGeom>
          <a:solidFill>
            <a:srgbClr val="FDD3F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8552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708</Words>
  <Application>Microsoft Office PowerPoint</Application>
  <PresentationFormat>Widescreen</PresentationFormat>
  <Paragraphs>60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.VnAvant</vt:lpstr>
      <vt:lpstr>.VnTime</vt:lpstr>
      <vt:lpstr>Arial</vt:lpstr>
      <vt:lpstr>Arial Unicode MS</vt:lpstr>
      <vt:lpstr>Calibri</vt:lpstr>
      <vt:lpstr>Calibri Light</vt:lpstr>
      <vt:lpstr>Tahoma</vt:lpstr>
      <vt:lpstr>Times New Roman</vt:lpstr>
      <vt:lpstr>1_Office Theme</vt:lpstr>
      <vt:lpstr>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Hai_HHT</dc:creator>
  <cp:lastModifiedBy>Admin</cp:lastModifiedBy>
  <cp:revision>20</cp:revision>
  <dcterms:created xsi:type="dcterms:W3CDTF">2021-12-15T15:17:09Z</dcterms:created>
  <dcterms:modified xsi:type="dcterms:W3CDTF">2022-01-11T09:10:02Z</dcterms:modified>
</cp:coreProperties>
</file>