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7" r:id="rId6"/>
    <p:sldMasterId id="2147483701" r:id="rId7"/>
    <p:sldMasterId id="2147483716" r:id="rId8"/>
  </p:sldMasterIdLst>
  <p:notesMasterIdLst>
    <p:notesMasterId r:id="rId29"/>
  </p:notesMasterIdLst>
  <p:sldIdLst>
    <p:sldId id="259" r:id="rId9"/>
    <p:sldId id="281" r:id="rId10"/>
    <p:sldId id="258" r:id="rId11"/>
    <p:sldId id="282" r:id="rId12"/>
    <p:sldId id="272" r:id="rId13"/>
    <p:sldId id="273" r:id="rId14"/>
    <p:sldId id="274" r:id="rId15"/>
    <p:sldId id="275" r:id="rId16"/>
    <p:sldId id="276" r:id="rId17"/>
    <p:sldId id="277" r:id="rId18"/>
    <p:sldId id="278" r:id="rId19"/>
    <p:sldId id="279" r:id="rId20"/>
    <p:sldId id="280" r:id="rId21"/>
    <p:sldId id="283" r:id="rId22"/>
    <p:sldId id="260" r:id="rId23"/>
    <p:sldId id="257" r:id="rId24"/>
    <p:sldId id="267" r:id="rId25"/>
    <p:sldId id="268" r:id="rId26"/>
    <p:sldId id="261"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82" autoAdjust="0"/>
  </p:normalViewPr>
  <p:slideViewPr>
    <p:cSldViewPr snapToGrid="0">
      <p:cViewPr varScale="1">
        <p:scale>
          <a:sx n="68" d="100"/>
          <a:sy n="68" d="100"/>
        </p:scale>
        <p:origin x="-81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223CC-2E26-4A5A-9B64-C494F3B43618}" type="datetimeFigureOut">
              <a:rPr lang="en-US" smtClean="0"/>
              <a:t>14/01/2022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44A60-670A-458F-9EBA-07540B67CA37}" type="slidenum">
              <a:rPr lang="en-US" smtClean="0"/>
              <a:t>‹#›</a:t>
            </a:fld>
            <a:endParaRPr lang="en-US"/>
          </a:p>
        </p:txBody>
      </p:sp>
    </p:spTree>
    <p:extLst>
      <p:ext uri="{BB962C8B-B14F-4D97-AF65-F5344CB8AC3E}">
        <p14:creationId xmlns:p14="http://schemas.microsoft.com/office/powerpoint/2010/main" val="154002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1</a:t>
            </a:fld>
            <a:endParaRPr lang="en-US"/>
          </a:p>
        </p:txBody>
      </p:sp>
    </p:spTree>
    <p:extLst>
      <p:ext uri="{BB962C8B-B14F-4D97-AF65-F5344CB8AC3E}">
        <p14:creationId xmlns:p14="http://schemas.microsoft.com/office/powerpoint/2010/main" val="292495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3</a:t>
            </a:fld>
            <a:endParaRPr lang="en-US"/>
          </a:p>
        </p:txBody>
      </p:sp>
    </p:spTree>
    <p:extLst>
      <p:ext uri="{BB962C8B-B14F-4D97-AF65-F5344CB8AC3E}">
        <p14:creationId xmlns:p14="http://schemas.microsoft.com/office/powerpoint/2010/main" val="377648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t>C</a:t>
            </a:r>
          </a:p>
        </p:txBody>
      </p:sp>
      <p:sp>
        <p:nvSpPr>
          <p:cNvPr id="22531" name="Rectangle 7"/>
          <p:cNvSpPr>
            <a:spLocks noGrp="1" noChangeArrowheads="1"/>
          </p:cNvSpPr>
          <p:nvPr>
            <p:ph type="sldNum" sz="quarter" idx="5"/>
          </p:nvPr>
        </p:nvSpPr>
        <p:spPr bwMode="auto">
          <a:noFill/>
          <a:ln>
            <a:miter lim="800000"/>
            <a:headEnd/>
            <a:tailEnd/>
          </a:ln>
        </p:spPr>
        <p:txBody>
          <a:bodyPr/>
          <a:lstStyle/>
          <a:p>
            <a:fld id="{A127F984-A9C5-4A59-A9C8-1C4AABBB97D6}" type="slidenum">
              <a:rPr lang="en-US" altLang="vi-VN"/>
              <a:pPr/>
              <a:t>4</a:t>
            </a:fld>
            <a:endParaRPr lang="en-US" altLang="vi-VN"/>
          </a:p>
        </p:txBody>
      </p:sp>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altLang="vi-VN">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14</a:t>
            </a:fld>
            <a:endParaRPr lang="en-US"/>
          </a:p>
        </p:txBody>
      </p:sp>
    </p:spTree>
    <p:extLst>
      <p:ext uri="{BB962C8B-B14F-4D97-AF65-F5344CB8AC3E}">
        <p14:creationId xmlns:p14="http://schemas.microsoft.com/office/powerpoint/2010/main" val="377648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6BB73-C608-4A01-8EDB-7B1B84F1CFA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61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444A60-670A-458F-9EBA-07540B67CA37}" type="slidenum">
              <a:rPr lang="en-US" smtClean="0"/>
              <a:t>16</a:t>
            </a:fld>
            <a:endParaRPr lang="en-US"/>
          </a:p>
        </p:txBody>
      </p:sp>
    </p:spTree>
    <p:extLst>
      <p:ext uri="{BB962C8B-B14F-4D97-AF65-F5344CB8AC3E}">
        <p14:creationId xmlns:p14="http://schemas.microsoft.com/office/powerpoint/2010/main" val="2147753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Để</a:t>
            </a:r>
            <a:r>
              <a:rPr lang="en-US" dirty="0"/>
              <a:t> </a:t>
            </a:r>
            <a:r>
              <a:rPr lang="en-US" dirty="0" err="1"/>
              <a:t>làm</a:t>
            </a:r>
            <a:r>
              <a:rPr lang="en-US" dirty="0"/>
              <a:t> </a:t>
            </a:r>
            <a:r>
              <a:rPr lang="en-US" dirty="0" err="1"/>
              <a:t>tốt</a:t>
            </a:r>
            <a:r>
              <a:rPr lang="en-US" dirty="0"/>
              <a:t> </a:t>
            </a:r>
            <a:r>
              <a:rPr lang="en-US" dirty="0" err="1"/>
              <a:t>bài</a:t>
            </a:r>
            <a:r>
              <a:rPr lang="en-US" dirty="0"/>
              <a:t> </a:t>
            </a:r>
            <a:r>
              <a:rPr lang="en-US" dirty="0" err="1"/>
              <a:t>tập</a:t>
            </a:r>
            <a:r>
              <a:rPr lang="en-US" dirty="0"/>
              <a:t>, </a:t>
            </a:r>
            <a:r>
              <a:rPr lang="en-US" dirty="0" err="1"/>
              <a:t>cô</a:t>
            </a:r>
            <a:endParaRPr lang="en-US" dirty="0"/>
          </a:p>
          <a:p>
            <a:r>
              <a:rPr lang="en-US" dirty="0"/>
              <a:t> </a:t>
            </a:r>
            <a:r>
              <a:rPr lang="en-US" dirty="0" err="1"/>
              <a:t>nhắc</a:t>
            </a:r>
            <a:r>
              <a:rPr lang="en-US" dirty="0"/>
              <a:t> </a:t>
            </a:r>
            <a:r>
              <a:rPr lang="en-US" dirty="0" err="1"/>
              <a:t>lại</a:t>
            </a:r>
            <a:r>
              <a:rPr lang="en-US" dirty="0"/>
              <a:t> </a:t>
            </a:r>
            <a:r>
              <a:rPr lang="en-US" dirty="0" err="1"/>
              <a:t>kiến</a:t>
            </a:r>
            <a:r>
              <a:rPr lang="en-US" dirty="0"/>
              <a:t> </a:t>
            </a:r>
            <a:r>
              <a:rPr lang="en-US" dirty="0" err="1"/>
              <a:t>thức</a:t>
            </a:r>
            <a:r>
              <a:rPr lang="en-US" dirty="0"/>
              <a:t> </a:t>
            </a:r>
            <a:r>
              <a:rPr lang="en-US" dirty="0" err="1"/>
              <a:t>cũ</a:t>
            </a:r>
            <a:endParaRPr lang="en-US" dirty="0"/>
          </a:p>
        </p:txBody>
      </p:sp>
      <p:sp>
        <p:nvSpPr>
          <p:cNvPr id="4" name="Slide Number Placeholder 3"/>
          <p:cNvSpPr>
            <a:spLocks noGrp="1"/>
          </p:cNvSpPr>
          <p:nvPr>
            <p:ph type="sldNum" sz="quarter" idx="5"/>
          </p:nvPr>
        </p:nvSpPr>
        <p:spPr/>
        <p:txBody>
          <a:bodyPr/>
          <a:lstStyle/>
          <a:p>
            <a:fld id="{15444A60-670A-458F-9EBA-07540B67CA37}" type="slidenum">
              <a:rPr lang="en-US" smtClean="0"/>
              <a:t>17</a:t>
            </a:fld>
            <a:endParaRPr lang="en-US"/>
          </a:p>
        </p:txBody>
      </p:sp>
    </p:spTree>
    <p:extLst>
      <p:ext uri="{BB962C8B-B14F-4D97-AF65-F5344CB8AC3E}">
        <p14:creationId xmlns:p14="http://schemas.microsoft.com/office/powerpoint/2010/main" val="292200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cs typeface="等线"/>
            </a:endParaRPr>
          </a:p>
        </p:txBody>
      </p:sp>
      <p:sp>
        <p:nvSpPr>
          <p:cNvPr id="1095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F6BB73-C608-4A01-8EDB-7B1B84F1CFA9}"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6972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 xmlns:a16="http://schemas.microsoft.com/office/drawing/2014/main" id="{66767061-DD55-4363-9CC5-5754BAE3A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灯片编号占位符 3">
            <a:extLst>
              <a:ext uri="{FF2B5EF4-FFF2-40B4-BE49-F238E27FC236}">
                <a16:creationId xmlns="" xmlns:a16="http://schemas.microsoft.com/office/drawing/2014/main" id="{396BBA77-5FD9-4C74-B3BB-5876D9991A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F3D414-F802-4A9E-A1AA-12084BA8FCA1}"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 name="Notes Placeholder 1">
            <a:extLst>
              <a:ext uri="{FF2B5EF4-FFF2-40B4-BE49-F238E27FC236}">
                <a16:creationId xmlns="" xmlns:a16="http://schemas.microsoft.com/office/drawing/2014/main" id="{F9AC340E-807F-4364-9B26-4ACC6A2D4B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497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A9B6D-DB68-45FF-9829-E98275B85B7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74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1C7E6-E94C-44FB-967E-811DFC9F9503}"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77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0D244-1491-41BB-BB37-B5D0ED1671C2}"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7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41"/>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16AE78-B14F-404F-902D-11CF27FCA48A}"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869527977"/>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653340-AAA4-4D7B-8995-486F156D62AB}"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1363276878"/>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14"/>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7" y="2906722"/>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B2A9C4-3E3F-40BC-9ED7-2A560ABAE483}"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770198438"/>
      </p:ext>
    </p:extLst>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6"/>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6"/>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639A4E-4DCD-4E73-9E58-9C8AF7C5A6F3}"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775599512"/>
      </p:ext>
    </p:extLst>
  </p:cSld>
  <p:clrMapOvr>
    <a:masterClrMapping/>
  </p:clrMapOvr>
  <p:transition spd="slow"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7"/>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4"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7"/>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81"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C775D4-7F2B-416E-8BB5-F8A4704E4570}"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220945620"/>
      </p:ext>
    </p:extLst>
  </p:cSld>
  <p:clrMapOvr>
    <a:masterClrMapping/>
  </p:clrMapOvr>
  <p:transition spd="slow"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252F17-2A9F-44B7-BB52-187FC2CB8739}"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1904426293"/>
      </p:ext>
    </p:extLst>
  </p:cSld>
  <p:clrMapOvr>
    <a:masterClrMapping/>
  </p:clrMapOvr>
  <p:transition spd="slow"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4"/>
          <p:cNvSpPr/>
          <p:nvPr userDrawn="1"/>
        </p:nvSpPr>
        <p:spPr>
          <a:xfrm>
            <a:off x="1139976" y="1031649"/>
            <a:ext cx="9912053" cy="42853"/>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 name="圆角矩形 5"/>
          <p:cNvSpPr/>
          <p:nvPr userDrawn="1"/>
        </p:nvSpPr>
        <p:spPr>
          <a:xfrm>
            <a:off x="5899919" y="6451695"/>
            <a:ext cx="392164" cy="2222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 name="日期占位符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729073-8FFE-4F18-B513-07581FC6638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灯片编号占位符 8"/>
          <p:cNvSpPr>
            <a:spLocks noGrp="1"/>
          </p:cNvSpPr>
          <p:nvPr>
            <p:ph type="sldNum" sz="quarter" idx="11"/>
          </p:nvPr>
        </p:nvSpPr>
        <p:spPr>
          <a:xfrm>
            <a:off x="4674216" y="6396145"/>
            <a:ext cx="2843583" cy="365040"/>
          </a:xfrm>
        </p:spPr>
        <p:txBody>
          <a:bodyPr/>
          <a:lstStyle>
            <a:lvl1pPr algn="ctr">
              <a:defRPr>
                <a:latin typeface="ITC Avant Garde Std Bk"/>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287B5F7-091B-4B23-AE53-BF93F2217FF3}" type="slidenum">
              <a:rPr kumimoji="0" lang="en-US" altLang="en-US" sz="1600" b="0" i="0" u="none" strike="noStrike" kern="1200" cap="none" spc="0" normalizeH="0" baseline="0" noProof="0">
                <a:ln>
                  <a:noFill/>
                </a:ln>
                <a:solidFill>
                  <a:srgbClr val="898989"/>
                </a:solidFill>
                <a:effectLst/>
                <a:uLnTx/>
                <a:uFillTx/>
                <a:latin typeface="ITC Avant Garde Std B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ITC Avant Garde Std Bk"/>
              <a:ea typeface="+mn-ea"/>
              <a:cs typeface="+mn-cs"/>
            </a:endParaRPr>
          </a:p>
        </p:txBody>
      </p:sp>
    </p:spTree>
    <p:extLst>
      <p:ext uri="{BB962C8B-B14F-4D97-AF65-F5344CB8AC3E}">
        <p14:creationId xmlns:p14="http://schemas.microsoft.com/office/powerpoint/2010/main" val="3153581172"/>
      </p:ext>
    </p:extLst>
  </p:cSld>
  <p:clrMapOvr>
    <a:masterClrMapping/>
  </p:clrMapOvr>
  <p:transition spd="slow"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152530"/>
      </p:ext>
    </p:extLst>
  </p:cSld>
  <p:clrMapOvr>
    <a:masterClrMapping/>
  </p:clrMapOvr>
  <p:transition spd="slow"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D7B52-AA6A-4496-A7D7-CBA79435F26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01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62"/>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7" y="273066"/>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13"/>
            <a:ext cx="4011084" cy="4691063"/>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43456F-E6E9-49BB-B4C1-FFF028D0EDD9}"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272323355"/>
      </p:ext>
    </p:extLst>
  </p:cSld>
  <p:clrMapOvr>
    <a:masterClrMapping/>
  </p:clrMapOvr>
  <p:transition spd="slow"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4"/>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dirty="0"/>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94E15F-3544-4CF6-8D7A-5440B457B77A}"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621530384"/>
      </p:ext>
    </p:extLst>
  </p:cSld>
  <p:clrMapOvr>
    <a:masterClrMapping/>
  </p:clrMapOvr>
  <p:transition spd="slow"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A184D-994E-4332-9283-E260639F6F43}"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1390286952"/>
      </p:ext>
    </p:extLst>
  </p:cSld>
  <p:clrMapOvr>
    <a:masterClrMapping/>
  </p:clrMapOvr>
  <p:transition spd="slow"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0BA9A-E2F6-4D89-8B4C-FF5F28A8FD2F}"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3692889082"/>
      </p:ext>
    </p:extLst>
  </p:cSld>
  <p:clrMapOvr>
    <a:masterClrMapping/>
  </p:clrMapOvr>
  <p:transition spd="slow"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14531"/>
      </p:ext>
    </p:extLst>
  </p:cSld>
  <p:clrMapOvr>
    <a:masterClrMapping/>
  </p:clrMapOvr>
  <p:transition spd="slow" advTm="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465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Rectangle 5"/>
          <p:cNvSpPr>
            <a:spLocks noGrp="1" noChangeArrowheads="1"/>
          </p:cNvSpPr>
          <p:nvPr>
            <p:ph type="ftr" sz="quarter" idx="11"/>
          </p:nvPr>
        </p:nvSpPr>
        <p:spPr/>
        <p:txBody>
          <a:bodyPr/>
          <a:lstStyle>
            <a:lvl1pP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BD841A-F4D7-4F97-A464-457530A79E9C}" type="slidenum">
              <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846933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7BC03C-622A-44F9-B0BA-8DBB651E4E8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99187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3E0B95-F0E7-45F6-B8F2-707E60CE578A}"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860749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62FF79-83CD-4600-914F-8C15BBFA1977}"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802046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1A7E0A-1720-472C-AEB1-6D426A8F5148}"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36785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F2A22-914D-43A9-863D-FA50FBDB5AE3}"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633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B19230C-D3A6-4FC7-9E36-EF88D28A588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740201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220AF3-8865-4D27-9018-768E4A482C12}"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62406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5E81EA-AEE7-4D9F-B016-E1F8FBF8CB60}"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422082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5"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ED4F76-D694-41D7-B077-5C31AB1651AD}"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040820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324E9E-FA1F-435E-8A93-D3901BEA676E}"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8715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F569FC-83CC-4823-85C3-134763B3C73D}"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18812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36C8D6-F624-430A-8EF8-D9EACCABF2F0}"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7930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1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B5BE0B-D854-4EE2-ADC7-9B5A4E254A24}"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344136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54761D-68BC-4A40-8614-9F5AEC1C57C7}"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2048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FC4CA85-CD49-469B-A9DB-6478453D7C0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917B14-F00D-445D-A7E7-8DC203B7CE1F}"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41677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7BE17-3EA1-4CE2-8E4F-836AE625D8F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35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7327229-5BE6-4393-89C1-758D2C45396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8AEF2CF-61F8-4050-8C54-3B7EC61CA344}"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507623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B23C2DF-85C3-40F6-893C-3EA3323A354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141A9E4-A9B8-46C1-8729-C28DCBB3D16B}"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177146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CD027A7-C80B-4681-8334-0A2B140E1B86}"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F572415-0208-48E4-BCDF-928860C31127}"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08041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836D0EE-6405-4E23-A866-2BD7E7DF10D1}"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6B5506A-EC47-42C2-855F-D94382CD9E3D}"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58223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8" descr="图片包含 鲜花, 树, 植物, 花瓶&#10;&#10;已生成极高可信度的说明"/>
          <p:cNvPicPr>
            <a:picLocks noChangeAspect="1"/>
          </p:cNvPicPr>
          <p:nvPr userDrawn="1"/>
        </p:nvPicPr>
        <p:blipFill>
          <a:blip r:embed="rId3">
            <a:extLst>
              <a:ext uri="{28A0092B-C50C-407E-A947-70E740481C1C}">
                <a14:useLocalDpi xmlns:a14="http://schemas.microsoft.com/office/drawing/2010/main" val="0"/>
              </a:ext>
            </a:extLst>
          </a:blip>
          <a:srcRect b="14571"/>
          <a:stretch>
            <a:fillRect/>
          </a:stretch>
        </p:blipFill>
        <p:spPr bwMode="auto">
          <a:xfrm>
            <a:off x="-23283" y="0"/>
            <a:ext cx="122152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92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3AD97DC-8ED0-4FCB-A813-914EDF7C665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2D07A83-00A7-4FC6-AB97-BC1DC2358D56}"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624390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11FD381-BA60-4094-B19F-CFB9B5B2C554}"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9C7D27B-15BB-4C39-8F39-D9A858C73DA2}"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815044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2CFA4F4-7B5F-4EC4-82A2-69F8BBBB50A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93D2F77-8C15-49D5-9E85-9C58092C38D9}"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709954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EADCB5E-5FD7-4F49-8F71-69D0A6E75EE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81F4B5-DF1F-4E9E-924B-4A914F2267CF}"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3561067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8"/>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9B080E8-1873-475F-AE4D-BEAE0F0B405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BC7D003-216D-4B5E-9789-BC5B8153975D}"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212491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B8A481-5E9C-4582-B568-DF3E041E75FB}"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419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3698660-37CD-413D-97D5-E691495B0682}" type="datetimeFigureOut">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l" defTabSz="914400" rtl="0" eaLnBrk="0" fontAlgn="base" latinLnBrk="0" hangingPunct="0">
                <a:lnSpc>
                  <a:spcPct val="100000"/>
                </a:lnSpc>
                <a:spcBef>
                  <a:spcPct val="0"/>
                </a:spcBef>
                <a:spcAft>
                  <a:spcPct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4" name="页脚占位符 3"/>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
        <p:nvSpPr>
          <p:cNvPr id="5" name="灯片编号占位符 4"/>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F9A0A15-3137-4B18-B7C8-70A6D44F6ACA}" type="slidenum">
              <a:rPr kumimoji="0" lang="zh-CN" altLang="en-US" sz="900" b="0" i="0" u="none" strike="noStrike" kern="1200" cap="none" spc="0" normalizeH="0" baseline="0" noProof="0" smtClean="0">
                <a:ln>
                  <a:noFill/>
                </a:ln>
                <a:solidFill>
                  <a:srgbClr val="000000">
                    <a:tint val="75000"/>
                  </a:srgbClr>
                </a:solidFill>
                <a:effectLst/>
                <a:uLnTx/>
                <a:uFillTx/>
                <a:latin typeface="Arial" panose="020B0604020202020204" pitchFamily="34"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3768388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 name="L_blue"/>
          <p:cNvGrpSpPr>
            <a:grpSpLocks/>
          </p:cNvGrpSpPr>
          <p:nvPr userDrawn="1"/>
        </p:nvGrpSpPr>
        <p:grpSpPr bwMode="auto">
          <a:xfrm>
            <a:off x="1" y="34926"/>
            <a:ext cx="342900" cy="6748463"/>
            <a:chOff x="228152" y="25657"/>
            <a:chExt cx="257539" cy="5061369"/>
          </a:xfrm>
        </p:grpSpPr>
        <p:pic>
          <p:nvPicPr>
            <p:cNvPr id="3" name="Picture 7"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l="46976"/>
            <a:stretch>
              <a:fillRect/>
            </a:stretch>
          </p:blipFill>
          <p:spPr bwMode="auto">
            <a:xfrm>
              <a:off x="228152" y="25657"/>
              <a:ext cx="257539" cy="43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l="65100"/>
            <a:stretch>
              <a:fillRect/>
            </a:stretch>
          </p:blipFill>
          <p:spPr bwMode="auto">
            <a:xfrm>
              <a:off x="228152" y="2303703"/>
              <a:ext cx="122308" cy="278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R_blue"/>
          <p:cNvGrpSpPr>
            <a:grpSpLocks/>
          </p:cNvGrpSpPr>
          <p:nvPr userDrawn="1"/>
        </p:nvGrpSpPr>
        <p:grpSpPr bwMode="auto">
          <a:xfrm rot="10800000">
            <a:off x="11952818" y="422275"/>
            <a:ext cx="264583" cy="6407150"/>
            <a:chOff x="8912859" y="317293"/>
            <a:chExt cx="198086" cy="4804239"/>
          </a:xfrm>
        </p:grpSpPr>
        <p:grpSp>
          <p:nvGrpSpPr>
            <p:cNvPr id="6" name="组合 33"/>
            <p:cNvGrpSpPr>
              <a:grpSpLocks/>
            </p:cNvGrpSpPr>
            <p:nvPr/>
          </p:nvGrpSpPr>
          <p:grpSpPr bwMode="auto">
            <a:xfrm>
              <a:off x="8912859" y="573309"/>
              <a:ext cx="198086" cy="4548223"/>
              <a:chOff x="8912859" y="573309"/>
              <a:chExt cx="198086" cy="4548223"/>
            </a:xfrm>
          </p:grpSpPr>
          <p:pic>
            <p:nvPicPr>
              <p:cNvPr id="8" name="Picture 3" descr="F:\1-原创素材\1_mm1102\PPT\PPT_014\materaials\page_2.png"/>
              <p:cNvPicPr>
                <a:picLocks noChangeAspect="1" noChangeArrowheads="1"/>
              </p:cNvPicPr>
              <p:nvPr/>
            </p:nvPicPr>
            <p:blipFill>
              <a:blip r:embed="rId4">
                <a:extLst>
                  <a:ext uri="{28A0092B-C50C-407E-A947-70E740481C1C}">
                    <a14:useLocalDpi xmlns:a14="http://schemas.microsoft.com/office/drawing/2010/main" val="0"/>
                  </a:ext>
                </a:extLst>
              </a:blip>
              <a:srcRect l="56731"/>
              <a:stretch>
                <a:fillRect/>
              </a:stretch>
            </p:blipFill>
            <p:spPr bwMode="auto">
              <a:xfrm>
                <a:off x="8939525" y="2572170"/>
                <a:ext cx="171420" cy="25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F:\1-原创素材\1_mm1102\PPT\PPT_014\materaials\page_7.png"/>
              <p:cNvPicPr>
                <a:picLocks noChangeAspect="1" noChangeArrowheads="1"/>
              </p:cNvPicPr>
              <p:nvPr/>
            </p:nvPicPr>
            <p:blipFill>
              <a:blip r:embed="rId5">
                <a:extLst>
                  <a:ext uri="{28A0092B-C50C-407E-A947-70E740481C1C}">
                    <a14:useLocalDpi xmlns:a14="http://schemas.microsoft.com/office/drawing/2010/main" val="0"/>
                  </a:ext>
                </a:extLst>
              </a:blip>
              <a:srcRect l="52512"/>
              <a:stretch>
                <a:fillRect/>
              </a:stretch>
            </p:blipFill>
            <p:spPr bwMode="auto">
              <a:xfrm>
                <a:off x="8912859" y="573309"/>
                <a:ext cx="198086" cy="435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9" descr="F:\1-原创素材\1_mm1102\PPT\PPT_014\materaials\page_8.png"/>
            <p:cNvPicPr>
              <a:picLocks noChangeAspect="1" noChangeArrowheads="1"/>
            </p:cNvPicPr>
            <p:nvPr/>
          </p:nvPicPr>
          <p:blipFill>
            <a:blip r:embed="rId6">
              <a:extLst>
                <a:ext uri="{28A0092B-C50C-407E-A947-70E740481C1C}">
                  <a14:useLocalDpi xmlns:a14="http://schemas.microsoft.com/office/drawing/2010/main" val="0"/>
                </a:ext>
              </a:extLst>
            </a:blip>
            <a:srcRect l="42223"/>
            <a:stretch>
              <a:fillRect/>
            </a:stretch>
          </p:blipFill>
          <p:spPr bwMode="auto">
            <a:xfrm>
              <a:off x="8912859" y="317293"/>
              <a:ext cx="198086" cy="279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2050"/>
          <p:cNvGrpSpPr>
            <a:grpSpLocks/>
          </p:cNvGrpSpPr>
          <p:nvPr userDrawn="1"/>
        </p:nvGrpSpPr>
        <p:grpSpPr bwMode="auto">
          <a:xfrm>
            <a:off x="368301" y="0"/>
            <a:ext cx="11967633" cy="381000"/>
            <a:chOff x="275766" y="485353"/>
            <a:chExt cx="8976754" cy="285425"/>
          </a:xfrm>
        </p:grpSpPr>
        <p:pic>
          <p:nvPicPr>
            <p:cNvPr id="11" name="T1_green" descr="F:\1-原创素材\1_mm1102\PPT\PPT_014\materaials\page_3.png"/>
            <p:cNvPicPr>
              <a:picLocks noChangeAspect="1" noChangeArrowheads="1"/>
            </p:cNvPicPr>
            <p:nvPr userDrawn="1"/>
          </p:nvPicPr>
          <p:blipFill>
            <a:blip r:embed="rId7">
              <a:extLst>
                <a:ext uri="{28A0092B-C50C-407E-A947-70E740481C1C}">
                  <a14:useLocalDpi xmlns:a14="http://schemas.microsoft.com/office/drawing/2010/main" val="0"/>
                </a:ext>
              </a:extLst>
            </a:blip>
            <a:srcRect t="79555"/>
            <a:stretch>
              <a:fillRect/>
            </a:stretch>
          </p:blipFill>
          <p:spPr bwMode="auto">
            <a:xfrm>
              <a:off x="275766" y="485353"/>
              <a:ext cx="3352228"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T3_red" descr="F:\1-原创素材\1_mm1102\PPT\PPT_014\materaials\page_11.png"/>
            <p:cNvPicPr>
              <a:picLocks noChangeAspect="1" noChangeArrowheads="1"/>
            </p:cNvPicPr>
            <p:nvPr userDrawn="1"/>
          </p:nvPicPr>
          <p:blipFill>
            <a:blip r:embed="rId8">
              <a:extLst>
                <a:ext uri="{28A0092B-C50C-407E-A947-70E740481C1C}">
                  <a14:useLocalDpi xmlns:a14="http://schemas.microsoft.com/office/drawing/2010/main" val="0"/>
                </a:ext>
              </a:extLst>
            </a:blip>
            <a:srcRect t="76958"/>
            <a:stretch>
              <a:fillRect/>
            </a:stretch>
          </p:blipFill>
          <p:spPr bwMode="auto">
            <a:xfrm>
              <a:off x="4601781" y="485353"/>
              <a:ext cx="4154097" cy="11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T4_orange" descr="F:\1-原创素材\1_mm1102\PPT\PPT_014\materaials\page_5.png"/>
            <p:cNvPicPr>
              <a:picLocks noChangeAspect="1" noChangeArrowheads="1"/>
            </p:cNvPicPr>
            <p:nvPr userDrawn="1"/>
          </p:nvPicPr>
          <p:blipFill>
            <a:blip r:embed="rId9">
              <a:extLst>
                <a:ext uri="{28A0092B-C50C-407E-A947-70E740481C1C}">
                  <a14:useLocalDpi xmlns:a14="http://schemas.microsoft.com/office/drawing/2010/main" val="0"/>
                </a:ext>
              </a:extLst>
            </a:blip>
            <a:srcRect t="72482"/>
            <a:stretch>
              <a:fillRect/>
            </a:stretch>
          </p:blipFill>
          <p:spPr bwMode="auto">
            <a:xfrm>
              <a:off x="7393557" y="485353"/>
              <a:ext cx="1858963" cy="1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T2_orange" descr="F:\1-原创素材\1_mm1102\PPT\PPT_014\materaials\page_6.png"/>
            <p:cNvPicPr>
              <a:picLocks noChangeAspect="1" noChangeArrowheads="1"/>
            </p:cNvPicPr>
            <p:nvPr userDrawn="1"/>
          </p:nvPicPr>
          <p:blipFill>
            <a:blip r:embed="rId10">
              <a:extLst>
                <a:ext uri="{28A0092B-C50C-407E-A947-70E740481C1C}">
                  <a14:useLocalDpi xmlns:a14="http://schemas.microsoft.com/office/drawing/2010/main" val="0"/>
                </a:ext>
              </a:extLst>
            </a:blip>
            <a:srcRect t="50169"/>
            <a:stretch>
              <a:fillRect/>
            </a:stretch>
          </p:blipFill>
          <p:spPr bwMode="auto">
            <a:xfrm>
              <a:off x="2914947" y="485353"/>
              <a:ext cx="2239898" cy="28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2051"/>
          <p:cNvGrpSpPr>
            <a:grpSpLocks/>
          </p:cNvGrpSpPr>
          <p:nvPr userDrawn="1"/>
        </p:nvGrpSpPr>
        <p:grpSpPr bwMode="auto">
          <a:xfrm>
            <a:off x="201085" y="6557964"/>
            <a:ext cx="11474449" cy="300037"/>
            <a:chOff x="150297" y="4506158"/>
            <a:chExt cx="8605580" cy="225202"/>
          </a:xfrm>
        </p:grpSpPr>
        <p:pic>
          <p:nvPicPr>
            <p:cNvPr id="16" name="B2_green" descr="F:\1-原创素材\1_mm1102\PPT\PPT_014\materaials\page_10.png"/>
            <p:cNvPicPr>
              <a:picLocks noChangeAspect="1" noChangeArrowheads="1"/>
            </p:cNvPicPr>
            <p:nvPr userDrawn="1"/>
          </p:nvPicPr>
          <p:blipFill>
            <a:blip r:embed="rId11">
              <a:extLst>
                <a:ext uri="{28A0092B-C50C-407E-A947-70E740481C1C}">
                  <a14:useLocalDpi xmlns:a14="http://schemas.microsoft.com/office/drawing/2010/main" val="0"/>
                </a:ext>
              </a:extLst>
            </a:blip>
            <a:srcRect t="64667"/>
            <a:stretch>
              <a:fillRect/>
            </a:stretch>
          </p:blipFill>
          <p:spPr bwMode="auto">
            <a:xfrm rot="10800000">
              <a:off x="4612256" y="4506158"/>
              <a:ext cx="4143621" cy="22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t="70952"/>
            <a:stretch>
              <a:fillRect/>
            </a:stretch>
          </p:blipFill>
          <p:spPr bwMode="auto">
            <a:xfrm rot="10800000">
              <a:off x="150297" y="4562632"/>
              <a:ext cx="5400707" cy="16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653558"/>
      </p:ext>
    </p:extLst>
  </p:cSld>
  <p:clrMapOvr>
    <a:masterClrMapping/>
  </p:clrMapOvr>
  <p:transition spd="slow" advTm="0">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566042"/>
      </p:ext>
    </p:extLst>
  </p:cSld>
  <p:clrMapOvr>
    <a:masterClrMapping/>
  </p:clrMapOvr>
  <p:transition spd="slow" advClick="0" advTm="4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 xmlns:a16="http://schemas.microsoft.com/office/drawing/2014/main" id="{95F39B39-87BB-4ED2-B312-08E2408E8A69}"/>
              </a:ext>
            </a:extLst>
          </p:cNvPr>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9" name="Title 28"/>
          <p:cNvSpPr>
            <a:spLocks noGrp="1"/>
          </p:cNvSpPr>
          <p:nvPr>
            <p:ph type="ctrTitle"/>
          </p:nvPr>
        </p:nvSpPr>
        <p:spPr>
          <a:xfrm>
            <a:off x="508000" y="4853412"/>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 xmlns:a16="http://schemas.microsoft.com/office/drawing/2014/main" id="{526E9B72-4B1E-4B3E-913D-9BD44DD59E7F}"/>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1">
            <a:extLst>
              <a:ext uri="{FF2B5EF4-FFF2-40B4-BE49-F238E27FC236}">
                <a16:creationId xmlns="" xmlns:a16="http://schemas.microsoft.com/office/drawing/2014/main" id="{7A17E61B-E669-4AA9-931C-B96F66BD607D}"/>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14">
            <a:extLst>
              <a:ext uri="{FF2B5EF4-FFF2-40B4-BE49-F238E27FC236}">
                <a16:creationId xmlns="" xmlns:a16="http://schemas.microsoft.com/office/drawing/2014/main" id="{28BD76BF-32B3-46DA-A901-3B03107A9B3E}"/>
              </a:ext>
            </a:extLst>
          </p:cNvPr>
          <p:cNvSpPr>
            <a:spLocks noGrp="1"/>
          </p:cNvSpPr>
          <p:nvPr>
            <p:ph type="sldNum" sz="quarter" idx="12"/>
          </p:nvPr>
        </p:nvSpPr>
        <p:spPr>
          <a:xfrm>
            <a:off x="10972801" y="6473825"/>
            <a:ext cx="1011767"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F1936C-121E-4D6F-8B92-BF27A3550F47}"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025396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 xmlns:a16="http://schemas.microsoft.com/office/drawing/2014/main" id="{DC863B84-7572-4BA3-A475-4CF7D4D3849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18">
            <a:extLst>
              <a:ext uri="{FF2B5EF4-FFF2-40B4-BE49-F238E27FC236}">
                <a16:creationId xmlns="" xmlns:a16="http://schemas.microsoft.com/office/drawing/2014/main" id="{F38AD2EF-818A-48B7-83A5-794B7A9E5033}"/>
              </a:ext>
            </a:extLst>
          </p:cNvPr>
          <p:cNvSpPr>
            <a:spLocks noGrp="1"/>
          </p:cNvSpPr>
          <p:nvPr>
            <p:ph type="ftr" sz="quarter" idx="11"/>
          </p:nvPr>
        </p:nvSpPr>
        <p:spPr>
          <a:xfrm>
            <a:off x="4775200" y="76201"/>
            <a:ext cx="3860800" cy="2889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15">
            <a:extLst>
              <a:ext uri="{FF2B5EF4-FFF2-40B4-BE49-F238E27FC236}">
                <a16:creationId xmlns="" xmlns:a16="http://schemas.microsoft.com/office/drawing/2014/main" id="{ED9BDE36-6AAE-4A53-968A-7140ADCCD8B1}"/>
              </a:ext>
            </a:extLst>
          </p:cNvPr>
          <p:cNvSpPr>
            <a:spLocks noGrp="1"/>
          </p:cNvSpPr>
          <p:nvPr>
            <p:ph type="sldNum" sz="quarter" idx="12"/>
          </p:nvPr>
        </p:nvSpPr>
        <p:spPr>
          <a:xfrm>
            <a:off x="10972801" y="6473825"/>
            <a:ext cx="1011767"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A90F09-60AA-404B-83E7-57445EF579E4}"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824519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 xmlns:a16="http://schemas.microsoft.com/office/drawing/2014/main" id="{373117C3-BB0F-49FF-97CE-FA5C96D8685A}"/>
              </a:ext>
            </a:extLst>
          </p:cNvPr>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SimSun" charset="-122"/>
              <a:cs typeface="+mn-cs"/>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 xmlns:a16="http://schemas.microsoft.com/office/drawing/2014/main" id="{4073AD0C-2DC1-4D26-99D3-49E0502BB1DB}"/>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Footer Placeholder 10">
            <a:extLst>
              <a:ext uri="{FF2B5EF4-FFF2-40B4-BE49-F238E27FC236}">
                <a16:creationId xmlns="" xmlns:a16="http://schemas.microsoft.com/office/drawing/2014/main" id="{FE16BA7A-8A1F-4489-B832-2682410629B8}"/>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9" name="Slide Number Placeholder 15">
            <a:extLst>
              <a:ext uri="{FF2B5EF4-FFF2-40B4-BE49-F238E27FC236}">
                <a16:creationId xmlns="" xmlns:a16="http://schemas.microsoft.com/office/drawing/2014/main" id="{51D012B3-456D-4DE4-8ACB-A807F8FCBEE8}"/>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5AD89C-92B5-49EE-8877-C478F81DB9CE}"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428253988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 xmlns:a16="http://schemas.microsoft.com/office/drawing/2014/main" id="{498786A9-6BEE-4321-9D79-233732FF291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27">
            <a:extLst>
              <a:ext uri="{FF2B5EF4-FFF2-40B4-BE49-F238E27FC236}">
                <a16:creationId xmlns="" xmlns:a16="http://schemas.microsoft.com/office/drawing/2014/main" id="{0AAAC3C2-E0C0-4C29-BB6E-CC545840FD95}"/>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4">
            <a:extLst>
              <a:ext uri="{FF2B5EF4-FFF2-40B4-BE49-F238E27FC236}">
                <a16:creationId xmlns="" xmlns:a16="http://schemas.microsoft.com/office/drawing/2014/main" id="{3A201855-DAD1-4020-9F1D-4E046FA8B57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E18633-8533-44A2-AA14-2833FEDD9F61}"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116855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 xmlns:a16="http://schemas.microsoft.com/office/drawing/2014/main" id="{1A0171CF-2270-481D-BD3D-7FA7E89BCAB8}"/>
              </a:ext>
            </a:extLst>
          </p:cNvPr>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 xmlns:a16="http://schemas.microsoft.com/office/drawing/2014/main" id="{E9B2DDA6-CFB5-41D2-A4C6-9C7B6FB64E9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9" name="Footer Placeholder 5">
            <a:extLst>
              <a:ext uri="{FF2B5EF4-FFF2-40B4-BE49-F238E27FC236}">
                <a16:creationId xmlns="" xmlns:a16="http://schemas.microsoft.com/office/drawing/2014/main" id="{488EC996-029E-4842-BD2E-8A267D841925}"/>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10" name="Slide Number Placeholder 6">
            <a:extLst>
              <a:ext uri="{FF2B5EF4-FFF2-40B4-BE49-F238E27FC236}">
                <a16:creationId xmlns="" xmlns:a16="http://schemas.microsoft.com/office/drawing/2014/main" id="{F3A2C6EB-5049-474A-99C0-4B35C0E32BA1}"/>
              </a:ext>
            </a:extLst>
          </p:cNvPr>
          <p:cNvSpPr>
            <a:spLocks noGrp="1"/>
          </p:cNvSpPr>
          <p:nvPr>
            <p:ph type="sldNum" sz="quarter" idx="12"/>
          </p:nvPr>
        </p:nvSpPr>
        <p:spPr>
          <a:xfrm>
            <a:off x="10972800" y="6477000"/>
            <a:ext cx="1016000" cy="24765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D8EE58-8AA6-4DD9-9C15-EAFB8FDD0BE9}"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063118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a:extLst>
              <a:ext uri="{FF2B5EF4-FFF2-40B4-BE49-F238E27FC236}">
                <a16:creationId xmlns="" xmlns:a16="http://schemas.microsoft.com/office/drawing/2014/main" id="{001FDF68-B7AE-4689-8775-921589D64E8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4" name="Footer Placeholder 27">
            <a:extLst>
              <a:ext uri="{FF2B5EF4-FFF2-40B4-BE49-F238E27FC236}">
                <a16:creationId xmlns="" xmlns:a16="http://schemas.microsoft.com/office/drawing/2014/main" id="{81A01C5F-AB90-4818-B41E-CA7513D91278}"/>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Slide Number Placeholder 4">
            <a:extLst>
              <a:ext uri="{FF2B5EF4-FFF2-40B4-BE49-F238E27FC236}">
                <a16:creationId xmlns="" xmlns:a16="http://schemas.microsoft.com/office/drawing/2014/main" id="{AB42B825-468A-43B5-8B63-517BAC7E79B2}"/>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43C008-5FA4-4C87-A4D9-41099EB20EEF}"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599880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 xmlns:a16="http://schemas.microsoft.com/office/drawing/2014/main" id="{A4D522D2-3470-4837-9C0F-7AE5D1C0D66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3" name="Footer Placeholder 23">
            <a:extLst>
              <a:ext uri="{FF2B5EF4-FFF2-40B4-BE49-F238E27FC236}">
                <a16:creationId xmlns="" xmlns:a16="http://schemas.microsoft.com/office/drawing/2014/main" id="{728697A8-C22E-4DC7-B691-7EEC4DE8CD81}"/>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4" name="Slide Number Placeholder 6">
            <a:extLst>
              <a:ext uri="{FF2B5EF4-FFF2-40B4-BE49-F238E27FC236}">
                <a16:creationId xmlns="" xmlns:a16="http://schemas.microsoft.com/office/drawing/2014/main" id="{7AA102AE-16C4-414E-B19B-491E4D35031D}"/>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590180-6A3F-4CA0-A24F-9BD75C04EBD2}"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8489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6D4E9-3691-4F1F-B39C-A9CFD7170FF7}"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723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 xmlns:a16="http://schemas.microsoft.com/office/drawing/2014/main" id="{F0D1896B-974C-47EE-8850-0DE8904250FD}"/>
              </a:ext>
            </a:extLst>
          </p:cNvPr>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 xmlns:a16="http://schemas.microsoft.com/office/drawing/2014/main" id="{193F3DE9-1104-42DA-8E1F-50A46D4E01A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Footer Placeholder 28">
            <a:extLst>
              <a:ext uri="{FF2B5EF4-FFF2-40B4-BE49-F238E27FC236}">
                <a16:creationId xmlns="" xmlns:a16="http://schemas.microsoft.com/office/drawing/2014/main" id="{19CDD5BA-D338-466A-9DD1-B5C65CF2DBB9}"/>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8" name="Slide Number Placeholder 6">
            <a:extLst>
              <a:ext uri="{FF2B5EF4-FFF2-40B4-BE49-F238E27FC236}">
                <a16:creationId xmlns="" xmlns:a16="http://schemas.microsoft.com/office/drawing/2014/main" id="{8F31937A-B418-4F93-9290-AB90A7EADD0C}"/>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8C836A-6111-4F90-B26C-411D59657590}"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34800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 xmlns:a16="http://schemas.microsoft.com/office/drawing/2014/main" id="{2F5B922A-74D7-4D5D-8A66-05437A1E965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Footer Placeholder 4">
            <a:extLst>
              <a:ext uri="{FF2B5EF4-FFF2-40B4-BE49-F238E27FC236}">
                <a16:creationId xmlns="" xmlns:a16="http://schemas.microsoft.com/office/drawing/2014/main" id="{A5F16C2A-4FE4-44B3-8F1F-E5A12735B2E3}"/>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7" name="Slide Number Placeholder 30">
            <a:extLst>
              <a:ext uri="{FF2B5EF4-FFF2-40B4-BE49-F238E27FC236}">
                <a16:creationId xmlns="" xmlns:a16="http://schemas.microsoft.com/office/drawing/2014/main" id="{537B231F-673C-4577-90DB-93DECF4A328D}"/>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32D135-C3F6-4FDF-BE6B-883CEE463174}"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2242389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 xmlns:a16="http://schemas.microsoft.com/office/drawing/2014/main" id="{4487481D-ED7A-40C1-B59B-17192DCEF29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27">
            <a:extLst>
              <a:ext uri="{FF2B5EF4-FFF2-40B4-BE49-F238E27FC236}">
                <a16:creationId xmlns="" xmlns:a16="http://schemas.microsoft.com/office/drawing/2014/main" id="{8D82CAD5-77DC-40F4-9482-A415D38CF366}"/>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4">
            <a:extLst>
              <a:ext uri="{FF2B5EF4-FFF2-40B4-BE49-F238E27FC236}">
                <a16:creationId xmlns="" xmlns:a16="http://schemas.microsoft.com/office/drawing/2014/main" id="{C92C18F6-CDE9-4896-8187-090BF7535A3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5DA7E1-6930-4AB2-9A1C-817D1C743769}"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4209073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C836B6-1D2D-4C35-B5F8-46718CE1726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Footer Placeholder 4">
            <a:extLst>
              <a:ext uri="{FF2B5EF4-FFF2-40B4-BE49-F238E27FC236}">
                <a16:creationId xmlns="" xmlns:a16="http://schemas.microsoft.com/office/drawing/2014/main" id="{F80F40D6-FD71-4B5B-8294-93CA0C869E63}"/>
              </a:ext>
            </a:extLst>
          </p:cNvPr>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6" name="Slide Number Placeholder 5">
            <a:extLst>
              <a:ext uri="{FF2B5EF4-FFF2-40B4-BE49-F238E27FC236}">
                <a16:creationId xmlns="" xmlns:a16="http://schemas.microsoft.com/office/drawing/2014/main" id="{B821BC8A-AEBD-45A4-B342-073A6CB64822}"/>
              </a:ext>
            </a:extLst>
          </p:cNvPr>
          <p:cNvSpPr>
            <a:spLocks noGrp="1"/>
          </p:cNvSpPr>
          <p:nvPr>
            <p:ph type="sldNum" sz="quarter" idx="12"/>
          </p:nvPr>
        </p:nvSpPr>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EBB735-BB14-4488-BBEF-B29AD2CFF1D3}"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Tree>
    <p:extLst>
      <p:ext uri="{BB962C8B-B14F-4D97-AF65-F5344CB8AC3E}">
        <p14:creationId xmlns:p14="http://schemas.microsoft.com/office/powerpoint/2010/main" val="352167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5E20E-FEDE-4289-8CAF-44968F8227A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85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34027-D94F-4326-879F-D60E10B3B36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0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1D425-AB1A-4B04-A10E-27790C2FA2E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00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7.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D22B29-49E7-4305-9301-A01E05F9917A}"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50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609687" y="274587"/>
            <a:ext cx="10972641" cy="114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609687" y="1599829"/>
            <a:ext cx="10972641" cy="452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81" y="6356467"/>
            <a:ext cx="2845171" cy="365040"/>
          </a:xfrm>
          <a:prstGeom prst="rect">
            <a:avLst/>
          </a:prstGeom>
        </p:spPr>
        <p:txBody>
          <a:bodyPr vert="horz" lIns="91436" tIns="45718" rIns="91436" bIns="45718" rtlCol="0" anchor="ctr"/>
          <a:lstStyle>
            <a:lvl1pPr algn="l" eaLnBrk="1" fontAlgn="auto" hangingPunct="1">
              <a:spcBef>
                <a:spcPts val="0"/>
              </a:spcBef>
              <a:spcAft>
                <a:spcPts val="0"/>
              </a:spcAft>
              <a:defRPr sz="1600">
                <a:solidFill>
                  <a:prstClr val="black">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96EC2F-0988-4314-AD4B-24FF16D7B45E}" type="datetime1">
              <a:rPr kumimoji="0" lang="en-US" altLang="zh-CN" sz="16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14/01/2022</a:t>
            </a:fld>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6145" y="6356467"/>
            <a:ext cx="3859715" cy="365040"/>
          </a:xfrm>
          <a:prstGeom prst="rect">
            <a:avLst/>
          </a:prstGeom>
        </p:spPr>
        <p:txBody>
          <a:bodyPr vert="horz" lIns="91436" tIns="45718" rIns="91436" bIns="45718" rtlCol="0" anchor="ctr"/>
          <a:lstStyle>
            <a:lvl1pPr algn="ctr" eaLnBrk="1" fontAlgn="auto" hangingPunct="1">
              <a:spcBef>
                <a:spcPts val="0"/>
              </a:spcBef>
              <a:spcAft>
                <a:spcPts val="0"/>
              </a:spcAft>
              <a:defRPr sz="1600">
                <a:solidFill>
                  <a:prstClr val="black">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149" y="6356467"/>
            <a:ext cx="2845171" cy="365040"/>
          </a:xfrm>
          <a:prstGeom prst="rect">
            <a:avLst/>
          </a:prstGeom>
        </p:spPr>
        <p:txBody>
          <a:bodyPr vert="horz" wrap="square" lIns="91436" tIns="45718" rIns="91436" bIns="45718" numCol="1" anchor="ctr" anchorCtr="0" compatLnSpc="1">
            <a:prstTxWarp prst="textNoShape">
              <a:avLst/>
            </a:prstTxWarp>
          </a:bodyPr>
          <a:lstStyle>
            <a:lvl1pPr algn="r" eaLnBrk="1" hangingPunct="1">
              <a:defRPr sz="1600">
                <a:solidFill>
                  <a:srgbClr val="898989"/>
                </a:solidFill>
                <a:latin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14E9D5-FE44-4E25-BF4E-CDC1607C18E1}" type="slidenum">
              <a:rPr kumimoji="0" lang="en-US" altLang="en-US" sz="1600" b="0" i="0" u="none" strike="noStrike" kern="1200" cap="none" spc="0" normalizeH="0" baseline="0" noProof="0" smtClean="0">
                <a:ln>
                  <a:noFill/>
                </a:ln>
                <a:solidFill>
                  <a:srgbClr val="898989"/>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600" b="0" i="0" u="none" strike="noStrike" kern="1200" cap="none" spc="0" normalizeH="0" baseline="0" noProof="0">
              <a:ln>
                <a:noFill/>
              </a:ln>
              <a:solidFill>
                <a:srgbClr val="898989"/>
              </a:solidFill>
              <a:effectLst/>
              <a:uLnTx/>
              <a:uFillTx/>
              <a:latin typeface="Calibri" pitchFamily="34" charset="0"/>
              <a:ea typeface="+mn-ea"/>
              <a:cs typeface="+mn-cs"/>
            </a:endParaRPr>
          </a:p>
        </p:txBody>
      </p:sp>
    </p:spTree>
    <p:extLst>
      <p:ext uri="{BB962C8B-B14F-4D97-AF65-F5344CB8AC3E}">
        <p14:creationId xmlns:p14="http://schemas.microsoft.com/office/powerpoint/2010/main" val="580429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slow" advTm="0">
    <p:fade/>
  </p:transition>
  <p:hf hdr="0" ftr="0" dt="0"/>
  <p:txStyles>
    <p:titleStyle>
      <a:lvl1pPr algn="ctr" defTabSz="1217613" rtl="0" eaLnBrk="0" fontAlgn="base" hangingPunct="0">
        <a:spcBef>
          <a:spcPct val="0"/>
        </a:spcBef>
        <a:spcAft>
          <a:spcPct val="0"/>
        </a:spcAft>
        <a:defRPr sz="5900" kern="1200">
          <a:solidFill>
            <a:schemeClr val="tx1"/>
          </a:solidFill>
          <a:latin typeface="+mj-lt"/>
          <a:ea typeface="SimSun" panose="02010600030101010101" pitchFamily="2" charset="-122"/>
          <a:cs typeface="+mj-cs"/>
        </a:defRPr>
      </a:lvl1pPr>
      <a:lvl2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2pPr>
      <a:lvl3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3pPr>
      <a:lvl4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4pPr>
      <a:lvl5pPr algn="ctr" defTabSz="1217613" rtl="0" eaLnBrk="0" fontAlgn="base" hangingPunct="0">
        <a:spcBef>
          <a:spcPct val="0"/>
        </a:spcBef>
        <a:spcAft>
          <a:spcPct val="0"/>
        </a:spcAft>
        <a:defRPr sz="5900">
          <a:solidFill>
            <a:schemeClr val="tx1"/>
          </a:solidFill>
          <a:latin typeface="Calibri" panose="020F0502020204030204" pitchFamily="34" charset="0"/>
          <a:ea typeface="SimSun" panose="02010600030101010101" pitchFamily="2" charset="-122"/>
        </a:defRPr>
      </a:lvl5pPr>
      <a:lvl6pPr marL="4572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6pPr>
      <a:lvl7pPr marL="9144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7pPr>
      <a:lvl8pPr marL="13716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8pPr>
      <a:lvl9pPr marL="1828800" algn="ctr" defTabSz="1217613" rtl="0" fontAlgn="base">
        <a:spcBef>
          <a:spcPct val="0"/>
        </a:spcBef>
        <a:spcAft>
          <a:spcPct val="0"/>
        </a:spcAft>
        <a:defRPr sz="5900">
          <a:solidFill>
            <a:schemeClr val="tx1"/>
          </a:solidFill>
          <a:latin typeface="Calibri" panose="020F0502020204030204" pitchFamily="34" charset="0"/>
          <a:ea typeface="SimSun" panose="02010600030101010101" pitchFamily="2" charset="-122"/>
        </a:defRPr>
      </a:lvl9pPr>
    </p:titleStyle>
    <p:bodyStyle>
      <a:lvl1pPr marL="455613" indent="-455613" algn="l" defTabSz="1217613" rtl="0" eaLnBrk="0" fontAlgn="base" hangingPunct="0">
        <a:spcBef>
          <a:spcPct val="20000"/>
        </a:spcBef>
        <a:spcAft>
          <a:spcPct val="0"/>
        </a:spcAft>
        <a:buFont typeface="Arial" pitchFamily="34" charset="0"/>
        <a:buChar char="•"/>
        <a:defRPr sz="4300" kern="1200">
          <a:solidFill>
            <a:schemeClr val="tx1"/>
          </a:solidFill>
          <a:latin typeface="+mn-lt"/>
          <a:ea typeface="SimSun" panose="02010600030101010101" pitchFamily="2" charset="-122"/>
          <a:cs typeface="+mn-cs"/>
        </a:defRPr>
      </a:lvl1pPr>
      <a:lvl2pPr marL="989013" indent="-379413" algn="l" defTabSz="1217613" rtl="0" eaLnBrk="0" fontAlgn="base" hangingPunct="0">
        <a:spcBef>
          <a:spcPct val="20000"/>
        </a:spcBef>
        <a:spcAft>
          <a:spcPct val="0"/>
        </a:spcAft>
        <a:buFont typeface="Arial" pitchFamily="34" charset="0"/>
        <a:buChar char="–"/>
        <a:defRPr sz="3800" kern="1200">
          <a:solidFill>
            <a:schemeClr val="tx1"/>
          </a:solidFill>
          <a:latin typeface="+mn-lt"/>
          <a:ea typeface="SimSun" panose="02010600030101010101" pitchFamily="2" charset="-122"/>
          <a:cs typeface="+mn-cs"/>
        </a:defRPr>
      </a:lvl2pPr>
      <a:lvl3pPr marL="1522413" indent="-303213" algn="l" defTabSz="1217613" rtl="0" eaLnBrk="0" fontAlgn="base" hangingPunct="0">
        <a:spcBef>
          <a:spcPct val="20000"/>
        </a:spcBef>
        <a:spcAft>
          <a:spcPct val="0"/>
        </a:spcAft>
        <a:buFont typeface="Arial" pitchFamily="34" charset="0"/>
        <a:buChar char="•"/>
        <a:defRPr sz="3200" kern="1200">
          <a:solidFill>
            <a:schemeClr val="tx1"/>
          </a:solidFill>
          <a:latin typeface="+mn-lt"/>
          <a:ea typeface="SimSun" panose="02010600030101010101" pitchFamily="2" charset="-122"/>
          <a:cs typeface="+mn-cs"/>
        </a:defRPr>
      </a:lvl3pPr>
      <a:lvl4pPr marL="2132013" indent="-303213" algn="l" defTabSz="1217613" rtl="0" eaLnBrk="0" fontAlgn="base" hangingPunct="0">
        <a:spcBef>
          <a:spcPct val="20000"/>
        </a:spcBef>
        <a:spcAft>
          <a:spcPct val="0"/>
        </a:spcAft>
        <a:buFont typeface="Arial" pitchFamily="34" charset="0"/>
        <a:buChar char="–"/>
        <a:defRPr sz="2700" kern="1200">
          <a:solidFill>
            <a:schemeClr val="tx1"/>
          </a:solidFill>
          <a:latin typeface="+mn-lt"/>
          <a:ea typeface="SimSun" panose="02010600030101010101" pitchFamily="2" charset="-122"/>
          <a:cs typeface="+mn-cs"/>
        </a:defRPr>
      </a:lvl4pPr>
      <a:lvl5pPr marL="2741613" indent="-303213" algn="l" defTabSz="1217613" rtl="0" eaLnBrk="0" fontAlgn="base" hangingPunct="0">
        <a:spcBef>
          <a:spcPct val="20000"/>
        </a:spcBef>
        <a:spcAft>
          <a:spcPct val="0"/>
        </a:spcAft>
        <a:buFont typeface="Arial" pitchFamily="34" charset="0"/>
        <a:buChar char="»"/>
        <a:defRPr sz="2700" kern="1200">
          <a:solidFill>
            <a:schemeClr val="tx1"/>
          </a:solidFill>
          <a:latin typeface="+mn-lt"/>
          <a:ea typeface="SimSun" panose="02010600030101010101" pitchFamily="2" charset="-122"/>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A6357C-0589-4D06-B6B3-031C390D53A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550456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en-US"/>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srgbClr val="000000">
                    <a:tint val="75000"/>
                  </a:srgbClr>
                </a:solidFill>
                <a:latin typeface="Bookman Old Style"/>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9B4EF1A2-7A0C-4327-99A9-F2CBF1A54A41}" type="datetimeFigureOut">
              <a:rPr kumimoji="0" lang="zh-CN" altLang="en-US" sz="900" b="0" i="0" u="none" strike="noStrike" kern="1200" cap="none" spc="0" normalizeH="0" baseline="0" noProof="0" smtClean="0">
                <a:ln>
                  <a:noFill/>
                </a:ln>
                <a:solidFill>
                  <a:srgbClr val="000000">
                    <a:tint val="75000"/>
                  </a:srgbClr>
                </a:solidFill>
                <a:effectLst/>
                <a:uLnTx/>
                <a:uFillTx/>
                <a:latin typeface="Bookman Old Style"/>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2022/1/14</a:t>
            </a:fld>
            <a:endParaRPr kumimoji="0" lang="zh-CN" altLang="en-US" sz="900" b="0" i="0" u="none" strike="noStrike" kern="1200" cap="none" spc="0" normalizeH="0" baseline="0" noProof="0">
              <a:ln>
                <a:noFill/>
              </a:ln>
              <a:solidFill>
                <a:srgbClr val="000000">
                  <a:tint val="75000"/>
                </a:srgbClr>
              </a:solidFill>
              <a:effectLst/>
              <a:uLnTx/>
              <a:uFillTx/>
              <a:latin typeface="Bookman Old Style"/>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srgbClr val="000000">
                    <a:tint val="75000"/>
                  </a:srgbClr>
                </a:solidFill>
                <a:latin typeface="Bookman Old Style"/>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srgbClr val="000000">
                  <a:tint val="75000"/>
                </a:srgbClr>
              </a:solidFill>
              <a:effectLst/>
              <a:uLnTx/>
              <a:uFillTx/>
              <a:latin typeface="Bookman Old Style"/>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srgbClr val="000000">
                    <a:tint val="75000"/>
                  </a:srgbClr>
                </a:solidFill>
                <a:latin typeface="Bookman Old Style"/>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3DEB5DEC-C899-4ABF-9D0A-DA3AB772CFD3}" type="slidenum">
              <a:rPr kumimoji="0" lang="zh-CN" altLang="en-US" sz="900" b="0" i="0" u="none" strike="noStrike" kern="1200" cap="none" spc="0" normalizeH="0" baseline="0" noProof="0" smtClean="0">
                <a:ln>
                  <a:noFill/>
                </a:ln>
                <a:solidFill>
                  <a:srgbClr val="000000">
                    <a:tint val="75000"/>
                  </a:srgbClr>
                </a:solidFill>
                <a:effectLst/>
                <a:uLnTx/>
                <a:uFillTx/>
                <a:latin typeface="Bookman Old Style"/>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srgbClr val="000000">
                  <a:tint val="75000"/>
                </a:srgbClr>
              </a:solidFill>
              <a:effectLst/>
              <a:uLnTx/>
              <a:uFillTx/>
              <a:latin typeface="Bookman Old Style"/>
              <a:cs typeface="+mn-cs"/>
            </a:endParaRPr>
          </a:p>
        </p:txBody>
      </p:sp>
    </p:spTree>
    <p:extLst>
      <p:ext uri="{BB962C8B-B14F-4D97-AF65-F5344CB8AC3E}">
        <p14:creationId xmlns:p14="http://schemas.microsoft.com/office/powerpoint/2010/main" val="12672182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站酷快乐体2016修订版"/>
        </a:defRPr>
      </a:lvl1pPr>
      <a:lvl2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2pPr>
      <a:lvl3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3pPr>
      <a:lvl4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4pPr>
      <a:lvl5pPr algn="l" defTabSz="684213" rtl="0" eaLnBrk="0" fontAlgn="base" hangingPunct="0">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5pPr>
      <a:lvl6pPr marL="4572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6pPr>
      <a:lvl7pPr marL="9144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7pPr>
      <a:lvl8pPr marL="13716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8pPr>
      <a:lvl9pPr marL="1828800" algn="l" defTabSz="684213" rtl="0" fontAlgn="base">
        <a:lnSpc>
          <a:spcPct val="90000"/>
        </a:lnSpc>
        <a:spcBef>
          <a:spcPct val="0"/>
        </a:spcBef>
        <a:spcAft>
          <a:spcPct val="0"/>
        </a:spcAft>
        <a:defRPr sz="3300">
          <a:solidFill>
            <a:schemeClr val="tx1"/>
          </a:solidFill>
          <a:latin typeface="Bauhaus 93" panose="04030905020B02020C02" pitchFamily="82" charset="0"/>
          <a:ea typeface="站酷快乐体2016修订版"/>
          <a:cs typeface="站酷快乐体2016修订版"/>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迷你简丫丫"/>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迷你简丫丫"/>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迷你简丫丫"/>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迷你简丫丫"/>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迷你简丫丫"/>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 xmlns:a16="http://schemas.microsoft.com/office/drawing/2014/main" id="{FCFD3955-B28D-46DE-BFEC-75282864A66B}"/>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2053" name="Text Placeholder 7">
            <a:extLst>
              <a:ext uri="{FF2B5EF4-FFF2-40B4-BE49-F238E27FC236}">
                <a16:creationId xmlns="" xmlns:a16="http://schemas.microsoft.com/office/drawing/2014/main" id="{3D1A7BD1-1731-45A6-8C94-234648E7C34B}"/>
              </a:ext>
            </a:extLst>
          </p:cNvPr>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 xmlns:a16="http://schemas.microsoft.com/office/drawing/2014/main" id="{06D425EF-24BA-40D2-9BD4-9D8223AC8BCC}"/>
              </a:ext>
            </a:extLst>
          </p:cNvPr>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latin typeface="Arial" charset="0"/>
                <a:ea typeface="SimSun"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28" name="Footer Placeholder 27">
            <a:extLst>
              <a:ext uri="{FF2B5EF4-FFF2-40B4-BE49-F238E27FC236}">
                <a16:creationId xmlns="" xmlns:a16="http://schemas.microsoft.com/office/drawing/2014/main" id="{5EE67179-01BF-4246-BA16-85068DA7ED81}"/>
              </a:ext>
            </a:extLst>
          </p:cNvPr>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latin typeface="Arial" charset="0"/>
                <a:ea typeface="SimSun"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0A22E">
                  <a:shade val="75000"/>
                </a:srgbClr>
              </a:solidFill>
              <a:effectLst/>
              <a:uLnTx/>
              <a:uFillTx/>
              <a:latin typeface="Arial" charset="0"/>
              <a:ea typeface="SimSun" charset="-122"/>
              <a:cs typeface="+mn-cs"/>
            </a:endParaRPr>
          </a:p>
        </p:txBody>
      </p:sp>
      <p:sp>
        <p:nvSpPr>
          <p:cNvPr id="5" name="Slide Number Placeholder 4">
            <a:extLst>
              <a:ext uri="{FF2B5EF4-FFF2-40B4-BE49-F238E27FC236}">
                <a16:creationId xmlns="" xmlns:a16="http://schemas.microsoft.com/office/drawing/2014/main" id="{A28B39BC-680E-4B81-A240-DC8AFAF3A819}"/>
              </a:ext>
            </a:extLst>
          </p:cNvPr>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73DFC9-6275-439B-9311-0F38E0D56C2C}" type="slidenum">
              <a:rPr kumimoji="0" lang="en-US" altLang="en-US" sz="1200" b="0" i="0" u="none" strike="noStrike" kern="1200" cap="none" spc="0" normalizeH="0" baseline="0" noProof="0">
                <a:ln>
                  <a:noFill/>
                </a:ln>
                <a:solidFill>
                  <a:srgbClr val="D38E2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38E27"/>
              </a:solidFill>
              <a:effectLst/>
              <a:uLnTx/>
              <a:uFillTx/>
              <a:latin typeface="Franklin Gothic Book"/>
              <a:ea typeface="+mn-ea"/>
              <a:cs typeface="+mn-cs"/>
            </a:endParaRPr>
          </a:p>
        </p:txBody>
      </p:sp>
      <p:sp>
        <p:nvSpPr>
          <p:cNvPr id="10" name="Title Placeholder 9">
            <a:extLst>
              <a:ext uri="{FF2B5EF4-FFF2-40B4-BE49-F238E27FC236}">
                <a16:creationId xmlns="" xmlns:a16="http://schemas.microsoft.com/office/drawing/2014/main" id="{331F87AC-1E69-4B53-B79A-CCDAAE897F4E}"/>
              </a:ext>
            </a:extLst>
          </p:cNvPr>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 xmlns:a16="http://schemas.microsoft.com/office/drawing/2014/main" id="{5BA01D75-1903-4E31-B2E6-40B1FFB4DCEE}"/>
              </a:ext>
            </a:extLst>
          </p:cNvPr>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
        <p:nvSpPr>
          <p:cNvPr id="12" name="Straight Connector 11">
            <a:extLst>
              <a:ext uri="{FF2B5EF4-FFF2-40B4-BE49-F238E27FC236}">
                <a16:creationId xmlns="" xmlns:a16="http://schemas.microsoft.com/office/drawing/2014/main" id="{611E34F2-14C5-4010-A34F-A15B5979ABF2}"/>
              </a:ext>
            </a:extLst>
          </p:cNvPr>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SimSun" charset="-122"/>
              <a:cs typeface="+mn-cs"/>
            </a:endParaRPr>
          </a:p>
        </p:txBody>
      </p:sp>
    </p:spTree>
    <p:extLst>
      <p:ext uri="{BB962C8B-B14F-4D97-AF65-F5344CB8AC3E}">
        <p14:creationId xmlns:p14="http://schemas.microsoft.com/office/powerpoint/2010/main" val="15169251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 Id="rId5" Type="http://schemas.openxmlformats.org/officeDocument/2006/relationships/image" Target="../media/image19.jp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tags" Target="../tags/tag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0.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1.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tags" Target="../tags/tag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3.png"/><Relationship Id="rId2" Type="http://schemas.openxmlformats.org/officeDocument/2006/relationships/slideLayout" Target="../slideLayouts/slideLayout53.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file:///C:\Users\My%20PC\Downloads\dung-1.mp3" TargetMode="External"/><Relationship Id="rId7" Type="http://schemas.openxmlformats.org/officeDocument/2006/relationships/image" Target="../media/image22.gif"/><Relationship Id="rId2" Type="http://schemas.openxmlformats.org/officeDocument/2006/relationships/audio" Target="file:///D:\GI&#193;O%20&#193;N%20&amp;%20T&#431;%20LI&#7878;U%20TIN%20H&#7884;C\KH&#7888;I%203\CV%20Hinh%20chu%20nhat\01%20India%20Music.wma" TargetMode="External"/><Relationship Id="rId1" Type="http://schemas.openxmlformats.org/officeDocument/2006/relationships/audio" Target="file:///D:\Dalat\04%20Track%204.wma" TargetMode="External"/><Relationship Id="rId6" Type="http://schemas.openxmlformats.org/officeDocument/2006/relationships/image" Target="../media/image21.gif"/><Relationship Id="rId5" Type="http://schemas.openxmlformats.org/officeDocument/2006/relationships/notesSlide" Target="../notesSlides/notesSlide3.xml"/><Relationship Id="rId10" Type="http://schemas.openxmlformats.org/officeDocument/2006/relationships/image" Target="../media/image25.png"/><Relationship Id="rId4" Type="http://schemas.openxmlformats.org/officeDocument/2006/relationships/slideLayout" Target="../slideLayouts/slideLayout12.xml"/><Relationship Id="rId9" Type="http://schemas.openxmlformats.org/officeDocument/2006/relationships/image" Target="../media/image2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7000" b="-7000"/>
          </a:stretch>
        </a:blipFill>
        <a:effectLst/>
      </p:bgPr>
    </p:bg>
    <p:spTree>
      <p:nvGrpSpPr>
        <p:cNvPr id="1" name=""/>
        <p:cNvGrpSpPr/>
        <p:nvPr/>
      </p:nvGrpSpPr>
      <p:grpSpPr>
        <a:xfrm>
          <a:off x="0" y="0"/>
          <a:ext cx="0" cy="0"/>
          <a:chOff x="0" y="0"/>
          <a:chExt cx="0" cy="0"/>
        </a:xfrm>
      </p:grpSpPr>
      <p:sp>
        <p:nvSpPr>
          <p:cNvPr id="6" name="Rectangle 7"/>
          <p:cNvSpPr>
            <a:spLocks noChangeArrowheads="1"/>
          </p:cNvSpPr>
          <p:nvPr/>
        </p:nvSpPr>
        <p:spPr bwMode="auto">
          <a:xfrm>
            <a:off x="1302327" y="1064071"/>
            <a:ext cx="9220200" cy="641899"/>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000" b="1" dirty="0">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vi-VN" sz="4000" b="1" dirty="0" smtClean="0">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 MỪNG CÁC </a:t>
            </a:r>
            <a:r>
              <a:rPr lang="vi-VN" sz="4000" b="1" dirty="0" smtClean="0">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endParaRPr lang="en-US" sz="4000" b="1" dirty="0" smtClean="0">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fontAlgn="base">
              <a:spcBef>
                <a:spcPct val="0"/>
              </a:spcBef>
              <a:spcAft>
                <a:spcPct val="0"/>
              </a:spcAft>
              <a:defRPr/>
            </a:pPr>
            <a:r>
              <a:rPr lang="vi-VN" sz="4000" b="1" dirty="0" smtClean="0">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ĐẾN </a:t>
            </a:r>
            <a:r>
              <a:rPr lang="vi-VN" sz="4000" b="1" dirty="0" smtClean="0">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 GIỜ HỌC TRỰC TUYẾN</a:t>
            </a:r>
            <a:endParaRPr lang="en-US" sz="4000" b="1" dirty="0">
              <a:solidFill>
                <a:srgbClr val="0066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395116" y="2198359"/>
            <a:ext cx="32878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altLang="en-US" sz="4000" b="1" dirty="0" smtClean="0">
                <a:solidFill>
                  <a:srgbClr val="0000FF"/>
                </a:solidFill>
                <a:latin typeface="Times New Roman" pitchFamily="18" charset="0"/>
                <a:cs typeface="Times New Roman" pitchFamily="18" charset="0"/>
              </a:rPr>
              <a:t>LỚP 3A1</a:t>
            </a:r>
            <a:endParaRPr lang="en-US" altLang="en-US" sz="40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82480252"/>
      </p:ext>
    </p:extLst>
  </p:cSld>
  <p:clrMapOvr>
    <a:masterClrMapping/>
  </p:clrMapOvr>
  <p:transition advTm="423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0-#ppt_w/2"/>
                                          </p:val>
                                        </p:tav>
                                        <p:tav tm="100000">
                                          <p:val>
                                            <p:strVal val="#ppt_x"/>
                                          </p:val>
                                        </p:tav>
                                      </p:tavLst>
                                    </p:anim>
                                    <p:anim calcmode="lin" valueType="num">
                                      <p:cBhvr additive="base">
                                        <p:cTn id="8" dur="50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ittle-Girl-OST-High-Kick-2-Inst 00_00_00-00_00_19.wav"/>
                                        </p:tgtEl>
                                      </p:cMediaNode>
                                    </p:audio>
                                  </p:subTnLst>
                                </p:cTn>
                              </p:par>
                              <p:par>
                                <p:cTn id="9" presetID="21" presetClass="emph" presetSubtype="0" repeatCount="indefinite" fill="hold" grpId="1" nodeType="withEffect">
                                  <p:stCondLst>
                                    <p:cond delay="0"/>
                                  </p:stCondLst>
                                  <p:childTnLst>
                                    <p:animClr clrSpc="hsl" dir="cw">
                                      <p:cBhvr override="childStyle">
                                        <p:cTn id="10" dur="500" fill="hold"/>
                                        <p:tgtEl>
                                          <p:spTgt spid="6"/>
                                        </p:tgtEl>
                                        <p:attrNameLst>
                                          <p:attrName>style.color</p:attrName>
                                        </p:attrNameLst>
                                      </p:cBhvr>
                                      <p:by>
                                        <p:hsl h="7200000" s="0" l="0"/>
                                      </p:by>
                                    </p:animClr>
                                    <p:animClr clrSpc="hsl" dir="cw">
                                      <p:cBhvr>
                                        <p:cTn id="11" dur="500" fill="hold"/>
                                        <p:tgtEl>
                                          <p:spTgt spid="6"/>
                                        </p:tgtEl>
                                        <p:attrNameLst>
                                          <p:attrName>fillcolor</p:attrName>
                                        </p:attrNameLst>
                                      </p:cBhvr>
                                      <p:by>
                                        <p:hsl h="7200000" s="0" l="0"/>
                                      </p:by>
                                    </p:animClr>
                                    <p:animClr clrSpc="hsl" dir="cw">
                                      <p:cBhvr>
                                        <p:cTn id="12" dur="500" fill="hold"/>
                                        <p:tgtEl>
                                          <p:spTgt spid="6"/>
                                        </p:tgtEl>
                                        <p:attrNameLst>
                                          <p:attrName>stroke.color</p:attrName>
                                        </p:attrNameLst>
                                      </p:cBhvr>
                                      <p:by>
                                        <p:hsl h="7200000" s="0" l="0"/>
                                      </p:by>
                                    </p:animClr>
                                    <p:set>
                                      <p:cBhvr>
                                        <p:cTn id="13"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203200" y="381000"/>
            <a:ext cx="12192000" cy="6781800"/>
          </a:xfrm>
        </p:spPr>
        <p:txBody>
          <a:bodyPr>
            <a:noAutofit/>
          </a:bodyPr>
          <a:lstStyle/>
          <a:p>
            <a:pPr algn="just" eaLnBrk="1" hangingPunct="1">
              <a:lnSpc>
                <a:spcPct val="90000"/>
              </a:lnSpc>
              <a:buFontTx/>
              <a:buNone/>
            </a:pPr>
            <a:r>
              <a:rPr lang="en-US" sz="2800" b="1" dirty="0" smtClean="0">
                <a:latin typeface="Times New Roman" pitchFamily="18" charset="0"/>
                <a:cs typeface="Times New Roman" pitchFamily="18" charset="0"/>
              </a:rPr>
              <a:t>	</a:t>
            </a:r>
            <a:r>
              <a:rPr lang="en-US" sz="2800" b="1" dirty="0" smtClean="0">
                <a:solidFill>
                  <a:srgbClr val="003366"/>
                </a:solidFill>
                <a:latin typeface="Times New Roman" pitchFamily="18" charset="0"/>
                <a:cs typeface="Times New Roman" pitchFamily="18" charset="0"/>
              </a:rPr>
              <a:t>1. </a:t>
            </a:r>
            <a:r>
              <a:rPr lang="en-US" sz="2800" b="1" dirty="0" err="1" smtClean="0">
                <a:solidFill>
                  <a:srgbClr val="003366"/>
                </a:solidFill>
                <a:latin typeface="Times New Roman" pitchFamily="18" charset="0"/>
                <a:cs typeface="Times New Roman" pitchFamily="18" charset="0"/>
              </a:rPr>
              <a:t>Anh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được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tỉnh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cử</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dự</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đua</a:t>
            </a:r>
            <a:r>
              <a:rPr lang="en-US" sz="2800" b="1" dirty="0" smtClean="0">
                <a:solidFill>
                  <a:srgbClr val="003366"/>
                </a:solidFill>
                <a:latin typeface="Times New Roman" pitchFamily="18" charset="0"/>
                <a:cs typeface="Times New Roman" pitchFamily="18" charset="0"/>
              </a:rPr>
              <a:t>.</a:t>
            </a:r>
          </a:p>
          <a:p>
            <a:pPr algn="just" eaLnBrk="1" hangingPunct="1">
              <a:buFontTx/>
              <a:buNone/>
            </a:pPr>
            <a:r>
              <a:rPr lang="en-US" sz="2800" b="1" dirty="0" smtClean="0">
                <a:solidFill>
                  <a:srgbClr val="003366"/>
                </a:solidFill>
                <a:latin typeface="Times New Roman" pitchFamily="18" charset="0"/>
                <a:cs typeface="Times New Roman" pitchFamily="18" charset="0"/>
              </a:rPr>
              <a:t>	2. Ở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về</a:t>
            </a:r>
            <a:r>
              <a:rPr lang="en-US" sz="2800" b="1" dirty="0" smtClean="0">
                <a:solidFill>
                  <a:srgbClr val="003366"/>
                </a:solidFill>
                <a:latin typeface="Times New Roman" pitchFamily="18" charset="0"/>
                <a:cs typeface="Times New Roman" pitchFamily="18" charset="0"/>
              </a:rPr>
              <a:t> , </a:t>
            </a:r>
            <a:r>
              <a:rPr lang="en-US" sz="2800" b="1" dirty="0" err="1" smtClean="0">
                <a:solidFill>
                  <a:srgbClr val="003366"/>
                </a:solidFill>
                <a:latin typeface="Times New Roman" pitchFamily="18" charset="0"/>
                <a:cs typeface="Times New Roman" pitchFamily="18" charset="0"/>
              </a:rPr>
              <a:t>anh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kể</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biết</a:t>
            </a:r>
            <a:r>
              <a:rPr lang="en-US" sz="2800" b="1" dirty="0" smtClean="0">
                <a:solidFill>
                  <a:srgbClr val="003366"/>
                </a:solidFill>
                <a:latin typeface="Times New Roman" pitchFamily="18" charset="0"/>
                <a:cs typeface="Times New Roman" pitchFamily="18" charset="0"/>
              </a:rPr>
              <a:t> : </a:t>
            </a:r>
            <a:r>
              <a:rPr lang="en-US" sz="2800" b="1" dirty="0" err="1" smtClean="0">
                <a:solidFill>
                  <a:srgbClr val="003366"/>
                </a:solidFill>
                <a:latin typeface="Times New Roman" pitchFamily="18" charset="0"/>
                <a:cs typeface="Times New Roman" pitchFamily="18" charset="0"/>
              </a:rPr>
              <a:t>đất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nước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mình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bây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giờ</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mạnh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mọi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người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đều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đoàn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kết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đánh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giặc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rẫy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giỏi</a:t>
            </a:r>
            <a:r>
              <a:rPr lang="en-US" sz="2800" b="1" dirty="0" smtClean="0">
                <a:solidFill>
                  <a:srgbClr val="003366"/>
                </a:solidFill>
                <a:latin typeface="Times New Roman" pitchFamily="18" charset="0"/>
                <a:cs typeface="Times New Roman" pitchFamily="18" charset="0"/>
              </a:rPr>
              <a:t>.</a:t>
            </a:r>
          </a:p>
          <a:p>
            <a:pPr eaLnBrk="1" hangingPunct="1">
              <a:buFontTx/>
              <a:buNone/>
            </a:pPr>
            <a:r>
              <a:rPr lang="vi-VN" sz="2800" b="1" dirty="0" smtClean="0">
                <a:solidFill>
                  <a:srgbClr val="003366"/>
                </a:solidFill>
                <a:latin typeface="Times New Roman" pitchFamily="18" charset="0"/>
                <a:cs typeface="Times New Roman" pitchFamily="18" charset="0"/>
              </a:rPr>
              <a:t>	3. </a:t>
            </a:r>
            <a:r>
              <a:rPr lang="en-US" sz="2800" b="1" dirty="0" smtClean="0">
                <a:solidFill>
                  <a:srgbClr val="003366"/>
                </a:solidFill>
                <a:latin typeface="Times New Roman" pitchFamily="18" charset="0"/>
                <a:cs typeface="Times New Roman" pitchFamily="18" charset="0"/>
              </a:rPr>
              <a:t>Chi </a:t>
            </a:r>
            <a:r>
              <a:rPr lang="en-US" sz="2800" b="1" dirty="0" err="1" smtClean="0">
                <a:solidFill>
                  <a:srgbClr val="003366"/>
                </a:solidFill>
                <a:latin typeface="Times New Roman" pitchFamily="18" charset="0"/>
                <a:cs typeface="Times New Roman" pitchFamily="18" charset="0"/>
              </a:rPr>
              <a:t>tiết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thấy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khâm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phục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thành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tích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Kông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Hoa</a:t>
            </a:r>
            <a:r>
              <a:rPr lang="vi-VN"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a:t>
            </a:r>
            <a:r>
              <a:rPr lang="en-US" sz="2800" b="1" dirty="0" smtClean="0">
                <a:solidFill>
                  <a:srgbClr val="003366"/>
                </a:solidFill>
                <a:latin typeface="Times New Roman" pitchFamily="18" charset="0"/>
                <a:cs typeface="Times New Roman" pitchFamily="18" charset="0"/>
              </a:rPr>
              <a:t> : </a:t>
            </a:r>
            <a:r>
              <a:rPr lang="en-US" sz="2800" b="1" dirty="0" err="1" smtClean="0">
                <a:solidFill>
                  <a:srgbClr val="003366"/>
                </a:solidFill>
                <a:latin typeface="Times New Roman" pitchFamily="18" charset="0"/>
                <a:cs typeface="Times New Roman" pitchFamily="18" charset="0"/>
              </a:rPr>
              <a:t>sau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khi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nghe</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kể</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về</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thành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tích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chiến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đấu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nhiều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người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chạy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lên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đặt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trên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vai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công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kênh</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khắp</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nhà</a:t>
            </a:r>
            <a:r>
              <a:rPr lang="en-US" sz="2800" b="1" dirty="0" smtClean="0">
                <a:solidFill>
                  <a:srgbClr val="003366"/>
                </a:solidFill>
                <a:latin typeface="Times New Roman" pitchFamily="18" charset="0"/>
                <a:cs typeface="Times New Roman" pitchFamily="18" charset="0"/>
              </a:rPr>
              <a:t>.</a:t>
            </a:r>
            <a:endParaRPr lang="vi-VN" sz="2800" b="1" dirty="0" smtClean="0">
              <a:solidFill>
                <a:srgbClr val="003366"/>
              </a:solidFill>
              <a:latin typeface="Times New Roman" pitchFamily="18" charset="0"/>
              <a:cs typeface="Times New Roman" pitchFamily="18" charset="0"/>
            </a:endParaRPr>
          </a:p>
          <a:p>
            <a:pPr algn="just" eaLnBrk="1" hangingPunct="1">
              <a:buFontTx/>
              <a:buNone/>
            </a:pPr>
            <a:r>
              <a:rPr lang="vi-VN" sz="2800" b="1" dirty="0" smtClean="0">
                <a:solidFill>
                  <a:srgbClr val="003366"/>
                </a:solidFill>
                <a:latin typeface="Times New Roman" pitchFamily="18" charset="0"/>
                <a:cs typeface="Times New Roman" pitchFamily="18" charset="0"/>
              </a:rPr>
              <a:t>	4. </a:t>
            </a:r>
            <a:r>
              <a:rPr lang="en-US" sz="2800" b="1" dirty="0" err="1" smtClean="0">
                <a:solidFill>
                  <a:srgbClr val="003366"/>
                </a:solidFill>
                <a:latin typeface="Times New Roman" pitchFamily="18" charset="0"/>
                <a:cs typeface="Times New Roman" pitchFamily="18" charset="0"/>
              </a:rPr>
              <a:t>Đại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hội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tặng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dân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Kông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Hoa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ảnh</a:t>
            </a:r>
            <a:r>
              <a:rPr lang="en-US" sz="2800" b="1" dirty="0" smtClean="0">
                <a:solidFill>
                  <a:srgbClr val="003366"/>
                </a:solidFill>
                <a:latin typeface="Times New Roman" pitchFamily="18" charset="0"/>
                <a:cs typeface="Times New Roman" pitchFamily="18" charset="0"/>
              </a:rPr>
              <a:t> Bok </a:t>
            </a:r>
            <a:r>
              <a:rPr lang="en-US" sz="2800" b="1" dirty="0" err="1" smtClean="0">
                <a:solidFill>
                  <a:srgbClr val="003366"/>
                </a:solidFill>
                <a:latin typeface="Times New Roman" pitchFamily="18" charset="0"/>
                <a:cs typeface="Times New Roman" pitchFamily="18" charset="0"/>
              </a:rPr>
              <a:t>Hồ</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vác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cuốc</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làm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rẫy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bộ</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quần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áo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bằng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lụa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Bok </a:t>
            </a:r>
            <a:r>
              <a:rPr lang="en-US" sz="2800" b="1" dirty="0" err="1" smtClean="0">
                <a:solidFill>
                  <a:srgbClr val="003366"/>
                </a:solidFill>
                <a:latin typeface="Times New Roman" pitchFamily="18" charset="0"/>
                <a:cs typeface="Times New Roman" pitchFamily="18" charset="0"/>
              </a:rPr>
              <a:t>Hồ</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cây</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cờ</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có</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thêu</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chữ</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một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huân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chương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cho</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Núp.Khi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xem</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những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vật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đó</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thái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độ</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của</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mọi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người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rất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tôn</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trọng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coi</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như</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vật</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thiêng</a:t>
            </a:r>
            <a:r>
              <a:rPr lang="en-US" sz="2800" b="1" dirty="0" smtClean="0">
                <a:solidFill>
                  <a:srgbClr val="003366"/>
                </a:solidFill>
                <a:latin typeface="Times New Roman" pitchFamily="18" charset="0"/>
                <a:cs typeface="Times New Roman" pitchFamily="18" charset="0"/>
              </a:rPr>
              <a:t> </a:t>
            </a:r>
            <a:r>
              <a:rPr lang="en-US" sz="2800" b="1" dirty="0" err="1" smtClean="0">
                <a:solidFill>
                  <a:srgbClr val="003366"/>
                </a:solidFill>
                <a:latin typeface="Times New Roman" pitchFamily="18" charset="0"/>
                <a:cs typeface="Times New Roman" pitchFamily="18" charset="0"/>
              </a:rPr>
              <a:t>liêng</a:t>
            </a:r>
            <a:r>
              <a:rPr lang="en-US" sz="2800" b="1" dirty="0" smtClean="0">
                <a:solidFill>
                  <a:srgbClr val="003366"/>
                </a:solidFill>
                <a:latin typeface="Times New Roman" pitchFamily="18" charset="0"/>
                <a:cs typeface="Times New Roman" pitchFamily="18" charset="0"/>
              </a:rPr>
              <a:t>.</a:t>
            </a:r>
            <a:endParaRPr lang="vi-VN" sz="2800" b="1" dirty="0" smtClean="0">
              <a:solidFill>
                <a:srgbClr val="003366"/>
              </a:solidFill>
              <a:latin typeface="Times New Roman" pitchFamily="18" charset="0"/>
              <a:cs typeface="Times New Roman" pitchFamily="18" charset="0"/>
            </a:endParaRPr>
          </a:p>
          <a:p>
            <a:pPr eaLnBrk="1" hangingPunct="1">
              <a:buFontTx/>
              <a:buNone/>
            </a:pPr>
            <a:r>
              <a:rPr lang="vi-VN" sz="2800" b="1" dirty="0" smtClean="0">
                <a:solidFill>
                  <a:srgbClr val="003366"/>
                </a:solidFill>
                <a:latin typeface="Times New Roman" pitchFamily="18" charset="0"/>
                <a:cs typeface="Times New Roman" pitchFamily="18" charset="0"/>
              </a:rPr>
              <a:t>	</a:t>
            </a:r>
          </a:p>
        </p:txBody>
      </p:sp>
      <p:sp>
        <p:nvSpPr>
          <p:cNvPr id="5" name="Action Button: End 4">
            <a:hlinkClick r:id="rId2" action="ppaction://hlinksldjump" highlightClick="1"/>
          </p:cNvPr>
          <p:cNvSpPr/>
          <p:nvPr/>
        </p:nvSpPr>
        <p:spPr>
          <a:xfrm>
            <a:off x="10160000" y="6158345"/>
            <a:ext cx="1625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Rectangle 5"/>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654646267"/>
      </p:ext>
    </p:extLst>
  </p:cSld>
  <p:clrMapOvr>
    <a:masterClrMapping/>
  </p:clrMapOvr>
  <p:transition spd="slow"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04799" y="800100"/>
            <a:ext cx="12293600" cy="5905500"/>
          </a:xfrm>
        </p:spPr>
        <p:txBody>
          <a:bodyPr>
            <a:noAutofit/>
          </a:bodyPr>
          <a:lstStyle/>
          <a:p>
            <a:pPr algn="just" eaLnBrk="1" hangingPunct="1">
              <a:buFontTx/>
              <a:buNone/>
            </a:pPr>
            <a:r>
              <a:rPr lang="en-US" sz="3000" b="1" dirty="0" smtClean="0">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Học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sinh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đọc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một</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đoạn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trong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bài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tập</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đọc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Cửa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Tùng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trang</a:t>
            </a:r>
            <a:r>
              <a:rPr lang="en-US" sz="3000" b="1" dirty="0" smtClean="0">
                <a:solidFill>
                  <a:srgbClr val="FF0000"/>
                </a:solidFill>
                <a:latin typeface="Times New Roman" pitchFamily="18" charset="0"/>
                <a:cs typeface="Times New Roman" pitchFamily="18" charset="0"/>
              </a:rPr>
              <a:t> 109 - 110. </a:t>
            </a:r>
            <a:r>
              <a:rPr lang="en-US" sz="3000" b="1" dirty="0" err="1" smtClean="0">
                <a:solidFill>
                  <a:srgbClr val="FF0000"/>
                </a:solidFill>
                <a:latin typeface="Times New Roman" pitchFamily="18" charset="0"/>
                <a:cs typeface="Times New Roman" pitchFamily="18" charset="0"/>
              </a:rPr>
              <a:t>Trả</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lời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một</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trong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các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câu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hỏi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sau</a:t>
            </a:r>
            <a:r>
              <a:rPr lang="en-US" sz="3000" b="1" dirty="0" smtClean="0">
                <a:solidFill>
                  <a:srgbClr val="FF0000"/>
                </a:solidFill>
                <a:latin typeface="Times New Roman" pitchFamily="18" charset="0"/>
                <a:cs typeface="Times New Roman" pitchFamily="18" charset="0"/>
              </a:rPr>
              <a:t>:</a:t>
            </a:r>
          </a:p>
          <a:p>
            <a:pPr algn="just" eaLnBrk="1" hangingPunct="1">
              <a:buFontTx/>
              <a:buNone/>
            </a:pPr>
            <a:r>
              <a:rPr lang="en-US" sz="3000" b="1" dirty="0" smtClean="0">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1</a:t>
            </a:r>
            <a:r>
              <a:rPr lang="en-US" sz="3000" b="1" dirty="0" smtClean="0">
                <a:solidFill>
                  <a:schemeClr val="accent2"/>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Cảnh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hai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bên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sông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Bến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có</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gì</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đẹp</a:t>
            </a:r>
            <a:r>
              <a:rPr lang="en-US" sz="3000" b="1" dirty="0" smtClean="0">
                <a:solidFill>
                  <a:srgbClr val="000099"/>
                </a:solidFill>
                <a:latin typeface="Times New Roman" pitchFamily="18" charset="0"/>
                <a:cs typeface="Times New Roman" pitchFamily="18" charset="0"/>
              </a:rPr>
              <a:t> ?</a:t>
            </a:r>
          </a:p>
          <a:p>
            <a:pPr eaLnBrk="1" hangingPunct="1">
              <a:buFontTx/>
              <a:buNone/>
            </a:pPr>
            <a:r>
              <a:rPr lang="en-US" sz="3000" b="1" dirty="0" smtClean="0">
                <a:solidFill>
                  <a:srgbClr val="000099"/>
                </a:solidFill>
                <a:latin typeface="Times New Roman" pitchFamily="18" charset="0"/>
                <a:cs typeface="Times New Roman" pitchFamily="18" charset="0"/>
              </a:rPr>
              <a:t>	2. </a:t>
            </a:r>
            <a:r>
              <a:rPr lang="en-US" sz="3000" b="1" dirty="0" err="1" smtClean="0">
                <a:solidFill>
                  <a:srgbClr val="000099"/>
                </a:solidFill>
                <a:latin typeface="Times New Roman" pitchFamily="18" charset="0"/>
                <a:cs typeface="Times New Roman" pitchFamily="18" charset="0"/>
              </a:rPr>
              <a:t>Em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hiểu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thế</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nào</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a:t>
            </a:r>
            <a:r>
              <a:rPr lang="en-US" sz="3000" b="1" dirty="0" smtClean="0">
                <a:solidFill>
                  <a:srgbClr val="000099"/>
                </a:solidFill>
                <a:latin typeface="Times New Roman" pitchFamily="18" charset="0"/>
                <a:cs typeface="Times New Roman" pitchFamily="18" charset="0"/>
              </a:rPr>
              <a:t> “ </a:t>
            </a:r>
            <a:r>
              <a:rPr lang="en-US" sz="3000" b="1" dirty="0" err="1" smtClean="0">
                <a:solidFill>
                  <a:srgbClr val="000099"/>
                </a:solidFill>
                <a:latin typeface="Times New Roman" pitchFamily="18" charset="0"/>
                <a:cs typeface="Times New Roman" pitchFamily="18" charset="0"/>
              </a:rPr>
              <a:t>Bà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Chúa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tắm</a:t>
            </a:r>
            <a:r>
              <a:rPr lang="en-US" sz="3000" b="1" dirty="0" smtClean="0">
                <a:solidFill>
                  <a:srgbClr val="000099"/>
                </a:solidFill>
                <a:latin typeface="Times New Roman" pitchFamily="18" charset="0"/>
                <a:cs typeface="Times New Roman" pitchFamily="18" charset="0"/>
              </a:rPr>
              <a:t>” ?</a:t>
            </a:r>
          </a:p>
          <a:p>
            <a:pPr eaLnBrk="1" hangingPunct="1">
              <a:buFontTx/>
              <a:buNone/>
            </a:pPr>
            <a:r>
              <a:rPr lang="vi-VN" sz="3000" b="1" dirty="0" smtClean="0">
                <a:solidFill>
                  <a:srgbClr val="000099"/>
                </a:solidFill>
                <a:latin typeface="Times New Roman" pitchFamily="18" charset="0"/>
                <a:cs typeface="Times New Roman" pitchFamily="18" charset="0"/>
              </a:rPr>
              <a:t>	3. </a:t>
            </a:r>
            <a:r>
              <a:rPr lang="en-US" sz="3000" b="1" dirty="0" err="1" smtClean="0">
                <a:solidFill>
                  <a:srgbClr val="000099"/>
                </a:solidFill>
                <a:latin typeface="Times New Roman" pitchFamily="18" charset="0"/>
                <a:cs typeface="Times New Roman" pitchFamily="18" charset="0"/>
              </a:rPr>
              <a:t>Sắc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màu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nước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có</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gì</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đặc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biệt</a:t>
            </a:r>
            <a:r>
              <a:rPr lang="en-US" sz="3000" b="1" dirty="0" smtClean="0">
                <a:solidFill>
                  <a:srgbClr val="000099"/>
                </a:solidFill>
                <a:latin typeface="Times New Roman" pitchFamily="18" charset="0"/>
                <a:cs typeface="Times New Roman" pitchFamily="18" charset="0"/>
              </a:rPr>
              <a:t> ?</a:t>
            </a:r>
            <a:endParaRPr lang="vi-VN" sz="3000" b="1" dirty="0" smtClean="0">
              <a:solidFill>
                <a:srgbClr val="000099"/>
              </a:solidFill>
              <a:latin typeface="Times New Roman" pitchFamily="18" charset="0"/>
              <a:cs typeface="Times New Roman" pitchFamily="18" charset="0"/>
            </a:endParaRPr>
          </a:p>
          <a:p>
            <a:pPr eaLnBrk="1" hangingPunct="1">
              <a:buFontTx/>
              <a:buNone/>
            </a:pPr>
            <a:r>
              <a:rPr lang="vi-VN" sz="3000" b="1" dirty="0" smtClean="0">
                <a:solidFill>
                  <a:srgbClr val="000099"/>
                </a:solidFill>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4. </a:t>
            </a:r>
            <a:r>
              <a:rPr lang="en-US" sz="3000" b="1" dirty="0" err="1" smtClean="0">
                <a:solidFill>
                  <a:srgbClr val="000099"/>
                </a:solidFill>
                <a:latin typeface="Times New Roman" pitchFamily="18" charset="0"/>
                <a:cs typeface="Times New Roman" pitchFamily="18" charset="0"/>
              </a:rPr>
              <a:t>Người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xưa</a:t>
            </a:r>
            <a:r>
              <a:rPr lang="en-US" sz="3000" b="1" dirty="0" smtClean="0">
                <a:solidFill>
                  <a:srgbClr val="000099"/>
                </a:solidFill>
                <a:latin typeface="Times New Roman" pitchFamily="18" charset="0"/>
                <a:cs typeface="Times New Roman" pitchFamily="18" charset="0"/>
              </a:rPr>
              <a:t> so </a:t>
            </a:r>
            <a:r>
              <a:rPr lang="en-US" sz="3000" b="1" dirty="0" err="1" smtClean="0">
                <a:solidFill>
                  <a:srgbClr val="000099"/>
                </a:solidFill>
                <a:latin typeface="Times New Roman" pitchFamily="18" charset="0"/>
                <a:cs typeface="Times New Roman" pitchFamily="18" charset="0"/>
              </a:rPr>
              <a:t>sánh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với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cái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gì</a:t>
            </a:r>
            <a:r>
              <a:rPr lang="en-US" sz="3000" b="1" dirty="0" smtClean="0">
                <a:solidFill>
                  <a:srgbClr val="000099"/>
                </a:solidFill>
                <a:latin typeface="Times New Roman" pitchFamily="18" charset="0"/>
                <a:cs typeface="Times New Roman" pitchFamily="18" charset="0"/>
              </a:rPr>
              <a:t> ? </a:t>
            </a:r>
            <a:endParaRPr lang="vi-VN" sz="3000" b="1" dirty="0" smtClean="0">
              <a:solidFill>
                <a:srgbClr val="000099"/>
              </a:solidFill>
              <a:latin typeface="Times New Roman" pitchFamily="18" charset="0"/>
              <a:cs typeface="Times New Roman" pitchFamily="18" charset="0"/>
            </a:endParaRPr>
          </a:p>
        </p:txBody>
      </p:sp>
      <p:sp>
        <p:nvSpPr>
          <p:cNvPr id="5" name="Oval 4"/>
          <p:cNvSpPr>
            <a:spLocks noChangeArrowheads="1"/>
          </p:cNvSpPr>
          <p:nvPr/>
        </p:nvSpPr>
        <p:spPr bwMode="auto">
          <a:xfrm>
            <a:off x="404283" y="227012"/>
            <a:ext cx="814917" cy="6111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 name="WordArt 5"/>
          <p:cNvSpPr>
            <a:spLocks noChangeArrowheads="1" noChangeShapeType="1" noTextEdit="1"/>
          </p:cNvSpPr>
          <p:nvPr/>
        </p:nvSpPr>
        <p:spPr bwMode="auto">
          <a:xfrm>
            <a:off x="605367" y="328611"/>
            <a:ext cx="287867" cy="4318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4</a:t>
            </a:r>
            <a:endParaRPr lang="en-US" sz="36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819334108"/>
      </p:ext>
    </p:extLst>
  </p:cSld>
  <p:clrMapOvr>
    <a:masterClrMapping/>
  </p:clrMapOvr>
  <p:transition spd="slow"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04799" y="403250"/>
            <a:ext cx="12192000" cy="5905500"/>
          </a:xfrm>
        </p:spPr>
        <p:txBody>
          <a:bodyPr>
            <a:noAutofit/>
          </a:bodyPr>
          <a:lstStyle/>
          <a:p>
            <a:pPr algn="just" eaLnBrk="1" hangingPunct="1">
              <a:buFontTx/>
              <a:buNone/>
            </a:pPr>
            <a:r>
              <a:rPr lang="en-US" sz="3000" b="1" dirty="0" smtClean="0">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1</a:t>
            </a:r>
            <a:r>
              <a:rPr lang="en-US" sz="3000" b="1" dirty="0" smtClean="0">
                <a:solidFill>
                  <a:schemeClr val="accent2"/>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Cảnh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hai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bên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sông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Bến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có</a:t>
            </a:r>
            <a:r>
              <a:rPr lang="en-US" sz="3000" b="1" dirty="0" smtClean="0">
                <a:solidFill>
                  <a:srgbClr val="000099"/>
                </a:solidFill>
                <a:latin typeface="Times New Roman" pitchFamily="18" charset="0"/>
                <a:cs typeface="Times New Roman" pitchFamily="18" charset="0"/>
              </a:rPr>
              <a:t> : </a:t>
            </a:r>
            <a:r>
              <a:rPr lang="en-US" sz="3000" b="1" dirty="0" err="1" smtClean="0">
                <a:solidFill>
                  <a:srgbClr val="000099"/>
                </a:solidFill>
                <a:latin typeface="Times New Roman" pitchFamily="18" charset="0"/>
                <a:cs typeface="Times New Roman" pitchFamily="18" charset="0"/>
              </a:rPr>
              <a:t>thôn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xóm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mướt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màu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xanh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lũy</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tre</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những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rặng</a:t>
            </a:r>
            <a:r>
              <a:rPr lang="en-US" sz="3000" b="1" dirty="0" smtClean="0">
                <a:solidFill>
                  <a:srgbClr val="000099"/>
                </a:solidFill>
                <a:latin typeface="Times New Roman" pitchFamily="18" charset="0"/>
                <a:cs typeface="Times New Roman" pitchFamily="18" charset="0"/>
              </a:rPr>
              <a:t> phi </a:t>
            </a:r>
            <a:r>
              <a:rPr lang="en-US" sz="3000" b="1" dirty="0" err="1" smtClean="0">
                <a:solidFill>
                  <a:srgbClr val="000099"/>
                </a:solidFill>
                <a:latin typeface="Times New Roman" pitchFamily="18" charset="0"/>
                <a:cs typeface="Times New Roman" pitchFamily="18" charset="0"/>
              </a:rPr>
              <a:t>lao</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rì</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rào</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gió</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thổi</a:t>
            </a:r>
            <a:r>
              <a:rPr lang="en-US" sz="3000" b="1" dirty="0" smtClean="0">
                <a:solidFill>
                  <a:srgbClr val="000099"/>
                </a:solidFill>
                <a:latin typeface="Times New Roman" pitchFamily="18" charset="0"/>
                <a:cs typeface="Times New Roman" pitchFamily="18" charset="0"/>
              </a:rPr>
              <a:t>. </a:t>
            </a:r>
          </a:p>
          <a:p>
            <a:pPr eaLnBrk="1" hangingPunct="1">
              <a:buFontTx/>
              <a:buNone/>
            </a:pPr>
            <a:r>
              <a:rPr lang="en-US" sz="3000" b="1" dirty="0" smtClean="0">
                <a:solidFill>
                  <a:srgbClr val="000099"/>
                </a:solidFill>
                <a:latin typeface="Times New Roman" pitchFamily="18" charset="0"/>
                <a:cs typeface="Times New Roman" pitchFamily="18" charset="0"/>
              </a:rPr>
              <a:t>	2. </a:t>
            </a:r>
            <a:r>
              <a:rPr lang="en-US" sz="3000" b="1" dirty="0" err="1" smtClean="0">
                <a:solidFill>
                  <a:srgbClr val="000099"/>
                </a:solidFill>
                <a:latin typeface="Times New Roman" pitchFamily="18" charset="0"/>
                <a:cs typeface="Times New Roman" pitchFamily="18" charset="0"/>
              </a:rPr>
              <a:t>Em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hiểu</a:t>
            </a:r>
            <a:r>
              <a:rPr lang="en-US" sz="3000" b="1" dirty="0" smtClean="0">
                <a:solidFill>
                  <a:srgbClr val="000099"/>
                </a:solidFill>
                <a:latin typeface="Times New Roman" pitchFamily="18" charset="0"/>
                <a:cs typeface="Times New Roman" pitchFamily="18" charset="0"/>
              </a:rPr>
              <a:t>  “ </a:t>
            </a:r>
            <a:r>
              <a:rPr lang="en-US" sz="3000" b="1" dirty="0" err="1" smtClean="0">
                <a:solidFill>
                  <a:srgbClr val="000099"/>
                </a:solidFill>
                <a:latin typeface="Times New Roman" pitchFamily="18" charset="0"/>
                <a:cs typeface="Times New Roman" pitchFamily="18" charset="0"/>
              </a:rPr>
              <a:t>Bà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Chúa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tắm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đẹp</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nhất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trong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các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bãi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tắm</a:t>
            </a:r>
            <a:r>
              <a:rPr lang="en-US" sz="3000" b="1" dirty="0" smtClean="0">
                <a:solidFill>
                  <a:srgbClr val="000099"/>
                </a:solidFill>
                <a:latin typeface="Times New Roman" pitchFamily="18" charset="0"/>
                <a:cs typeface="Times New Roman" pitchFamily="18" charset="0"/>
              </a:rPr>
              <a:t>.</a:t>
            </a:r>
          </a:p>
          <a:p>
            <a:pPr eaLnBrk="1" hangingPunct="1">
              <a:buFontTx/>
              <a:buNone/>
            </a:pPr>
            <a:r>
              <a:rPr lang="vi-VN" sz="3000" b="1" dirty="0" smtClean="0">
                <a:solidFill>
                  <a:srgbClr val="000099"/>
                </a:solidFill>
                <a:latin typeface="Times New Roman" pitchFamily="18" charset="0"/>
                <a:cs typeface="Times New Roman" pitchFamily="18" charset="0"/>
              </a:rPr>
              <a:t>	3. </a:t>
            </a:r>
            <a:r>
              <a:rPr lang="en-US" sz="3000" b="1" dirty="0" err="1" smtClean="0">
                <a:solidFill>
                  <a:srgbClr val="000099"/>
                </a:solidFill>
                <a:latin typeface="Times New Roman" pitchFamily="18" charset="0"/>
                <a:cs typeface="Times New Roman" pitchFamily="18" charset="0"/>
              </a:rPr>
              <a:t>Sắc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màu</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nước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đặc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biệt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thay</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đổi</a:t>
            </a:r>
            <a:r>
              <a:rPr lang="en-US" sz="3000" b="1" dirty="0" smtClean="0">
                <a:solidFill>
                  <a:srgbClr val="000099"/>
                </a:solidFill>
                <a:latin typeface="Times New Roman" pitchFamily="18" charset="0"/>
                <a:cs typeface="Times New Roman" pitchFamily="18" charset="0"/>
              </a:rPr>
              <a:t> 3 </a:t>
            </a:r>
            <a:r>
              <a:rPr lang="en-US" sz="3000" b="1" dirty="0" err="1" smtClean="0">
                <a:solidFill>
                  <a:srgbClr val="000099"/>
                </a:solidFill>
                <a:latin typeface="Times New Roman" pitchFamily="18" charset="0"/>
                <a:cs typeface="Times New Roman" pitchFamily="18" charset="0"/>
              </a:rPr>
              <a:t>lần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trong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một</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ngày</a:t>
            </a:r>
            <a:r>
              <a:rPr lang="en-US" sz="3000" b="1" dirty="0" smtClean="0">
                <a:solidFill>
                  <a:srgbClr val="000099"/>
                </a:solidFill>
                <a:latin typeface="Times New Roman" pitchFamily="18" charset="0"/>
                <a:cs typeface="Times New Roman" pitchFamily="18" charset="0"/>
              </a:rPr>
              <a:t>. </a:t>
            </a:r>
            <a:endParaRPr lang="vi-VN" sz="3000" b="1" dirty="0" smtClean="0">
              <a:solidFill>
                <a:srgbClr val="000099"/>
              </a:solidFill>
              <a:latin typeface="Times New Roman" pitchFamily="18" charset="0"/>
              <a:cs typeface="Times New Roman" pitchFamily="18" charset="0"/>
            </a:endParaRPr>
          </a:p>
          <a:p>
            <a:pPr eaLnBrk="1" hangingPunct="1">
              <a:buFontTx/>
              <a:buNone/>
            </a:pPr>
            <a:r>
              <a:rPr lang="vi-VN" sz="3000" b="1" dirty="0" smtClean="0">
                <a:solidFill>
                  <a:srgbClr val="000099"/>
                </a:solidFill>
                <a:latin typeface="Times New Roman" pitchFamily="18" charset="0"/>
                <a:cs typeface="Times New Roman" pitchFamily="18" charset="0"/>
              </a:rPr>
              <a:t>	</a:t>
            </a:r>
            <a:r>
              <a:rPr lang="en-US" sz="3000" b="1" dirty="0" smtClean="0">
                <a:solidFill>
                  <a:srgbClr val="000099"/>
                </a:solidFill>
                <a:latin typeface="Times New Roman" pitchFamily="18" charset="0"/>
                <a:cs typeface="Times New Roman" pitchFamily="18" charset="0"/>
              </a:rPr>
              <a:t>4. </a:t>
            </a:r>
            <a:r>
              <a:rPr lang="en-US" sz="3000" b="1" dirty="0" err="1" smtClean="0">
                <a:solidFill>
                  <a:srgbClr val="000099"/>
                </a:solidFill>
                <a:latin typeface="Times New Roman" pitchFamily="18" charset="0"/>
                <a:cs typeface="Times New Roman" pitchFamily="18" charset="0"/>
              </a:rPr>
              <a:t>Người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xưa</a:t>
            </a:r>
            <a:r>
              <a:rPr lang="en-US" sz="3000" b="1" dirty="0" smtClean="0">
                <a:solidFill>
                  <a:srgbClr val="000099"/>
                </a:solidFill>
                <a:latin typeface="Times New Roman" pitchFamily="18" charset="0"/>
                <a:cs typeface="Times New Roman" pitchFamily="18" charset="0"/>
              </a:rPr>
              <a:t> so </a:t>
            </a:r>
            <a:r>
              <a:rPr lang="en-US" sz="3000" b="1" dirty="0" err="1" smtClean="0">
                <a:solidFill>
                  <a:srgbClr val="000099"/>
                </a:solidFill>
                <a:latin typeface="Times New Roman" pitchFamily="18" charset="0"/>
                <a:cs typeface="Times New Roman" pitchFamily="18" charset="0"/>
              </a:rPr>
              <a:t>sánh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bờ</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Cửa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Tùng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với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chiếc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lược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đồi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mồi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đẹp</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và</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quý</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giá</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cài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trên</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mái</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tóc</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bạch</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kim</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của</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sóng</a:t>
            </a:r>
            <a:r>
              <a:rPr lang="en-US" sz="3000" b="1" dirty="0" smtClean="0">
                <a:solidFill>
                  <a:srgbClr val="000099"/>
                </a:solidFill>
                <a:latin typeface="Times New Roman" pitchFamily="18" charset="0"/>
                <a:cs typeface="Times New Roman" pitchFamily="18" charset="0"/>
              </a:rPr>
              <a:t> </a:t>
            </a:r>
            <a:r>
              <a:rPr lang="en-US" sz="3000" b="1" dirty="0" err="1" smtClean="0">
                <a:solidFill>
                  <a:srgbClr val="000099"/>
                </a:solidFill>
                <a:latin typeface="Times New Roman" pitchFamily="18" charset="0"/>
                <a:cs typeface="Times New Roman" pitchFamily="18" charset="0"/>
              </a:rPr>
              <a:t>biển</a:t>
            </a:r>
            <a:r>
              <a:rPr lang="en-US" sz="3000" b="1" dirty="0" smtClean="0">
                <a:solidFill>
                  <a:srgbClr val="000099"/>
                </a:solidFill>
                <a:latin typeface="Times New Roman" pitchFamily="18" charset="0"/>
                <a:cs typeface="Times New Roman" pitchFamily="18" charset="0"/>
              </a:rPr>
              <a:t>.</a:t>
            </a:r>
            <a:endParaRPr lang="vi-VN" sz="3000" b="1" dirty="0" smtClean="0">
              <a:solidFill>
                <a:srgbClr val="000099"/>
              </a:solidFill>
              <a:latin typeface="Times New Roman" pitchFamily="18" charset="0"/>
              <a:cs typeface="Times New Roman" pitchFamily="18" charset="0"/>
            </a:endParaRPr>
          </a:p>
        </p:txBody>
      </p:sp>
      <p:sp>
        <p:nvSpPr>
          <p:cNvPr id="5" name="Action Button: End 4">
            <a:hlinkClick r:id="rId2" action="ppaction://hlinksldjump" highlightClick="1"/>
          </p:cNvPr>
          <p:cNvSpPr/>
          <p:nvPr/>
        </p:nvSpPr>
        <p:spPr>
          <a:xfrm>
            <a:off x="10464800" y="6572856"/>
            <a:ext cx="1727200" cy="6096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861630089"/>
      </p:ext>
    </p:extLst>
  </p:cSld>
  <p:clrMapOvr>
    <a:masterClrMapping/>
  </p:clrMapOvr>
  <p:transition spd="slow"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8683" y="582013"/>
            <a:ext cx="12014201" cy="5905500"/>
          </a:xfrm>
        </p:spPr>
        <p:txBody>
          <a:bodyPr>
            <a:noAutofit/>
          </a:bodyPr>
          <a:lstStyle/>
          <a:p>
            <a:pPr algn="just" eaLnBrk="1" hangingPunct="1">
              <a:buFontTx/>
              <a:buNone/>
            </a:pP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đoạn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liên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nhỏ</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trang</a:t>
            </a:r>
            <a:r>
              <a:rPr lang="en-US" b="1" dirty="0" smtClean="0">
                <a:solidFill>
                  <a:srgbClr val="FF0000"/>
                </a:solidFill>
                <a:latin typeface="Times New Roman" pitchFamily="18" charset="0"/>
                <a:cs typeface="Times New Roman" pitchFamily="18" charset="0"/>
              </a:rPr>
              <a:t> 112 - 113. </a:t>
            </a:r>
            <a:r>
              <a:rPr lang="en-US" b="1" dirty="0" err="1" smtClean="0">
                <a:solidFill>
                  <a:srgbClr val="FF0000"/>
                </a:solidFill>
                <a:latin typeface="Times New Roman" pitchFamily="18" charset="0"/>
                <a:cs typeface="Times New Roman" pitchFamily="18" charset="0"/>
              </a:rPr>
              <a:t>Trả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sau</a:t>
            </a:r>
            <a:r>
              <a:rPr lang="en-US" b="1" dirty="0" smtClean="0">
                <a:solidFill>
                  <a:srgbClr val="FF0000"/>
                </a:solidFill>
                <a:latin typeface="Times New Roman" pitchFamily="18" charset="0"/>
                <a:cs typeface="Times New Roman" pitchFamily="18" charset="0"/>
              </a:rPr>
              <a:t>:</a:t>
            </a:r>
          </a:p>
          <a:p>
            <a:pPr algn="just" eaLnBrk="1" hangingPunct="1">
              <a:buFontTx/>
              <a:buNone/>
            </a:pPr>
            <a:r>
              <a:rPr lang="en-US" b="1" dirty="0" smtClean="0">
                <a:latin typeface="Times New Roman" pitchFamily="18" charset="0"/>
                <a:cs typeface="Times New Roman" pitchFamily="18" charset="0"/>
              </a:rPr>
              <a:t>	</a:t>
            </a:r>
            <a:r>
              <a:rPr lang="en-US" b="1" dirty="0" smtClean="0">
                <a:solidFill>
                  <a:srgbClr val="000099"/>
                </a:solidFill>
                <a:latin typeface="Times New Roman" pitchFamily="18" charset="0"/>
                <a:cs typeface="Times New Roman" pitchFamily="18" charset="0"/>
              </a:rPr>
              <a:t>1. </a:t>
            </a:r>
            <a:r>
              <a:rPr lang="en-US" b="1" dirty="0" err="1" smtClean="0">
                <a:solidFill>
                  <a:srgbClr val="000099"/>
                </a:solidFill>
                <a:latin typeface="Times New Roman" pitchFamily="18" charset="0"/>
                <a:cs typeface="Times New Roman" pitchFamily="18" charset="0"/>
              </a:rPr>
              <a:t>Anh</a:t>
            </a:r>
            <a:r>
              <a:rPr lang="en-US" b="1" dirty="0" smtClean="0">
                <a:solidFill>
                  <a:srgbClr val="000099"/>
                </a:solidFill>
                <a:latin typeface="Times New Roman" pitchFamily="18" charset="0"/>
                <a:cs typeface="Times New Roman" pitchFamily="18" charset="0"/>
              </a:rPr>
              <a:t> Kim </a:t>
            </a:r>
            <a:r>
              <a:rPr lang="en-US" b="1" dirty="0" err="1" smtClean="0">
                <a:solidFill>
                  <a:srgbClr val="000099"/>
                </a:solidFill>
                <a:latin typeface="Times New Roman" pitchFamily="18" charset="0"/>
                <a:cs typeface="Times New Roman" pitchFamily="18" charset="0"/>
              </a:rPr>
              <a:t>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được</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nhiệm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vụ</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a:t>
            </a:r>
            <a:r>
              <a:rPr lang="en-US" b="1" dirty="0" smtClean="0">
                <a:solidFill>
                  <a:srgbClr val="000099"/>
                </a:solidFill>
                <a:latin typeface="Times New Roman" pitchFamily="18" charset="0"/>
                <a:cs typeface="Times New Roman" pitchFamily="18" charset="0"/>
              </a:rPr>
              <a:t> ?</a:t>
            </a:r>
          </a:p>
          <a:p>
            <a:pPr eaLnBrk="1" hangingPunct="1">
              <a:buFontTx/>
              <a:buNone/>
            </a:pPr>
            <a:r>
              <a:rPr lang="en-US" b="1" dirty="0" smtClean="0">
                <a:solidFill>
                  <a:srgbClr val="000099"/>
                </a:solidFill>
                <a:latin typeface="Times New Roman" pitchFamily="18" charset="0"/>
                <a:cs typeface="Times New Roman" pitchFamily="18" charset="0"/>
              </a:rPr>
              <a:t>	2. </a:t>
            </a:r>
            <a:r>
              <a:rPr lang="en-US" b="1" dirty="0" err="1" smtClean="0">
                <a:solidFill>
                  <a:srgbClr val="000099"/>
                </a:solidFill>
                <a:latin typeface="Times New Roman" pitchFamily="18" charset="0"/>
                <a:cs typeface="Times New Roman" pitchFamily="18" charset="0"/>
              </a:rPr>
              <a:t>Vì</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sao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bác</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cán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bộ</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phải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đóng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vai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một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Nùng</a:t>
            </a:r>
            <a:r>
              <a:rPr lang="en-US" b="1" dirty="0" smtClean="0">
                <a:solidFill>
                  <a:srgbClr val="000099"/>
                </a:solidFill>
                <a:latin typeface="Times New Roman" pitchFamily="18" charset="0"/>
                <a:cs typeface="Times New Roman" pitchFamily="18" charset="0"/>
              </a:rPr>
              <a:t> ?</a:t>
            </a:r>
          </a:p>
          <a:p>
            <a:pPr eaLnBrk="1" hangingPunct="1">
              <a:buFontTx/>
              <a:buNone/>
            </a:pPr>
            <a:r>
              <a:rPr lang="vi-VN" b="1" dirty="0" smtClean="0">
                <a:solidFill>
                  <a:srgbClr val="000099"/>
                </a:solidFill>
                <a:latin typeface="Times New Roman" pitchFamily="18" charset="0"/>
                <a:cs typeface="Times New Roman" pitchFamily="18" charset="0"/>
              </a:rPr>
              <a:t>	3. </a:t>
            </a:r>
            <a:r>
              <a:rPr lang="en-US" b="1" dirty="0" err="1" smtClean="0">
                <a:solidFill>
                  <a:srgbClr val="000099"/>
                </a:solidFill>
                <a:latin typeface="Times New Roman" pitchFamily="18" charset="0"/>
                <a:cs typeface="Times New Roman" pitchFamily="18" charset="0"/>
              </a:rPr>
              <a:t>Cách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đường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của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hai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bác</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cháu</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như</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thế</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nào</a:t>
            </a:r>
            <a:r>
              <a:rPr lang="en-US" b="1" dirty="0" smtClean="0">
                <a:solidFill>
                  <a:srgbClr val="000099"/>
                </a:solidFill>
                <a:latin typeface="Times New Roman" pitchFamily="18" charset="0"/>
                <a:cs typeface="Times New Roman" pitchFamily="18" charset="0"/>
              </a:rPr>
              <a:t> ?</a:t>
            </a:r>
            <a:endParaRPr lang="vi-VN" b="1" dirty="0" smtClean="0">
              <a:solidFill>
                <a:srgbClr val="000099"/>
              </a:solidFill>
              <a:latin typeface="Times New Roman" pitchFamily="18" charset="0"/>
              <a:cs typeface="Times New Roman" pitchFamily="18" charset="0"/>
            </a:endParaRPr>
          </a:p>
          <a:p>
            <a:pPr eaLnBrk="1" hangingPunct="1">
              <a:buFontTx/>
              <a:buNone/>
            </a:pPr>
            <a:r>
              <a:rPr lang="vi-VN" b="1" dirty="0" smtClean="0">
                <a:solidFill>
                  <a:srgbClr val="000099"/>
                </a:solidFill>
                <a:latin typeface="Times New Roman" pitchFamily="18" charset="0"/>
                <a:cs typeface="Times New Roman" pitchFamily="18" charset="0"/>
              </a:rPr>
              <a:t>	4. </a:t>
            </a:r>
            <a:r>
              <a:rPr lang="en-US" b="1" dirty="0" err="1" smtClean="0">
                <a:solidFill>
                  <a:srgbClr val="000099"/>
                </a:solidFill>
                <a:latin typeface="Times New Roman" pitchFamily="18" charset="0"/>
                <a:cs typeface="Times New Roman" pitchFamily="18" charset="0"/>
              </a:rPr>
              <a:t>Hãy</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tìm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những</a:t>
            </a:r>
            <a:r>
              <a:rPr lang="en-US" b="1" dirty="0" smtClean="0">
                <a:solidFill>
                  <a:srgbClr val="000099"/>
                </a:solidFill>
                <a:latin typeface="Times New Roman" pitchFamily="18" charset="0"/>
                <a:cs typeface="Times New Roman" pitchFamily="18" charset="0"/>
              </a:rPr>
              <a:t> chi </a:t>
            </a:r>
            <a:r>
              <a:rPr lang="en-US" b="1" dirty="0" err="1" smtClean="0">
                <a:solidFill>
                  <a:srgbClr val="000099"/>
                </a:solidFill>
                <a:latin typeface="Times New Roman" pitchFamily="18" charset="0"/>
                <a:cs typeface="Times New Roman" pitchFamily="18" charset="0"/>
              </a:rPr>
              <a:t>tiết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nói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lên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sự</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nhanh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trí</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dũng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cảm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của</a:t>
            </a:r>
            <a:r>
              <a:rPr lang="en-US" b="1" dirty="0" smtClean="0">
                <a:solidFill>
                  <a:srgbClr val="000099"/>
                </a:solidFill>
                <a:latin typeface="Times New Roman" pitchFamily="18" charset="0"/>
                <a:cs typeface="Times New Roman" pitchFamily="18" charset="0"/>
              </a:rPr>
              <a:t> Kim </a:t>
            </a:r>
            <a:r>
              <a:rPr lang="en-US" b="1" dirty="0" err="1" smtClean="0">
                <a:solidFill>
                  <a:srgbClr val="000099"/>
                </a:solidFill>
                <a:latin typeface="Times New Roman" pitchFamily="18" charset="0"/>
                <a:cs typeface="Times New Roman" pitchFamily="18" charset="0"/>
              </a:rPr>
              <a:t>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khi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gặp</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địch</a:t>
            </a:r>
            <a:r>
              <a:rPr lang="en-US" b="1" dirty="0" smtClean="0">
                <a:solidFill>
                  <a:srgbClr val="000099"/>
                </a:solidFill>
                <a:latin typeface="Times New Roman" pitchFamily="18" charset="0"/>
                <a:cs typeface="Times New Roman" pitchFamily="18" charset="0"/>
              </a:rPr>
              <a:t> </a:t>
            </a:r>
            <a:r>
              <a:rPr lang="vi-VN" b="1" dirty="0" smtClean="0">
                <a:solidFill>
                  <a:srgbClr val="000099"/>
                </a:solidFill>
                <a:latin typeface="Times New Roman" pitchFamily="18" charset="0"/>
                <a:cs typeface="Times New Roman" pitchFamily="18" charset="0"/>
              </a:rPr>
              <a:t>?</a:t>
            </a:r>
          </a:p>
          <a:p>
            <a:pPr eaLnBrk="1" hangingPunct="1">
              <a:buFontTx/>
              <a:buNone/>
            </a:pPr>
            <a:r>
              <a:rPr lang="vi-VN" b="1" dirty="0" smtClean="0">
                <a:solidFill>
                  <a:srgbClr val="000099"/>
                </a:solidFill>
                <a:latin typeface="Times New Roman" pitchFamily="18" charset="0"/>
                <a:cs typeface="Times New Roman" pitchFamily="18" charset="0"/>
              </a:rPr>
              <a:t>	</a:t>
            </a:r>
          </a:p>
        </p:txBody>
      </p:sp>
      <p:sp>
        <p:nvSpPr>
          <p:cNvPr id="5" name="Oval 4"/>
          <p:cNvSpPr>
            <a:spLocks noChangeArrowheads="1"/>
          </p:cNvSpPr>
          <p:nvPr/>
        </p:nvSpPr>
        <p:spPr bwMode="auto">
          <a:xfrm>
            <a:off x="0" y="530929"/>
            <a:ext cx="814917" cy="611188"/>
          </a:xfrm>
          <a:prstGeom prst="ellipse">
            <a:avLst/>
          </a:prstGeom>
          <a:solidFill>
            <a:schemeClr val="accent1"/>
          </a:solidFill>
          <a:ln w="9525">
            <a:solidFill>
              <a:schemeClr val="tx1"/>
            </a:solidFill>
            <a:round/>
            <a:headEnd/>
            <a:tailEnd/>
          </a:ln>
        </p:spPr>
        <p:txBody>
          <a:bodyPr wrap="none" anchor="ctr"/>
          <a:lstStyle/>
          <a:p>
            <a:endParaRPr lang="en-US" sz="2000"/>
          </a:p>
        </p:txBody>
      </p:sp>
      <p:sp>
        <p:nvSpPr>
          <p:cNvPr id="6" name="WordArt 5"/>
          <p:cNvSpPr>
            <a:spLocks noChangeArrowheads="1" noChangeShapeType="1" noTextEdit="1"/>
          </p:cNvSpPr>
          <p:nvPr/>
        </p:nvSpPr>
        <p:spPr bwMode="auto">
          <a:xfrm>
            <a:off x="239184" y="632528"/>
            <a:ext cx="287867" cy="431800"/>
          </a:xfrm>
          <a:prstGeom prst="rect">
            <a:avLst/>
          </a:prstGeom>
        </p:spPr>
        <p:txBody>
          <a:bodyPr wrap="none" fromWordArt="1">
            <a:prstTxWarp prst="textPlain">
              <a:avLst>
                <a:gd name="adj" fmla="val 50000"/>
              </a:avLst>
            </a:prstTxWarp>
          </a:bodyPr>
          <a:lstStyle/>
          <a:p>
            <a:pPr algn="ctr"/>
            <a:r>
              <a:rPr lang="en-US" sz="4000" kern="10" dirty="0" smtClean="0">
                <a:ln w="9525">
                  <a:solidFill>
                    <a:srgbClr val="000000"/>
                  </a:solidFill>
                  <a:round/>
                  <a:headEnd/>
                  <a:tailEnd/>
                </a:ln>
                <a:solidFill>
                  <a:srgbClr val="FFFFFF"/>
                </a:solidFill>
                <a:latin typeface="Arial Black"/>
              </a:rPr>
              <a:t>5</a:t>
            </a:r>
            <a:endParaRPr lang="en-US" sz="40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2918041790"/>
      </p:ext>
    </p:extLst>
  </p:cSld>
  <p:clrMapOvr>
    <a:masterClrMapping/>
  </p:clrMapOvr>
  <p:transition spd="slow"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 xmlns:a16="http://schemas.microsoft.com/office/drawing/2014/main" id="{DADF77DF-99AD-4C6F-B4ED-818025276815}"/>
              </a:ext>
            </a:extLst>
          </p:cNvPr>
          <p:cNvSpPr txBox="1">
            <a:spLocks/>
          </p:cNvSpPr>
          <p:nvPr/>
        </p:nvSpPr>
        <p:spPr>
          <a:xfrm>
            <a:off x="783699" y="2081251"/>
            <a:ext cx="11408302" cy="3365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5400" b="1" dirty="0" err="1" smtClean="0">
                <a:solidFill>
                  <a:srgbClr val="0000FF"/>
                </a:solidFill>
                <a:latin typeface="Times New Roman" panose="02020603050405020304" pitchFamily="18" charset="0"/>
                <a:cs typeface="Times New Roman" panose="02020603050405020304" pitchFamily="18" charset="0"/>
              </a:rPr>
              <a:t>Ôn</a:t>
            </a:r>
            <a:r>
              <a:rPr lang="en-US" sz="5400" b="1" dirty="0" smtClean="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luyện</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về</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dấu</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chấm</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dấu</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smtClean="0">
                <a:solidFill>
                  <a:srgbClr val="0000FF"/>
                </a:solidFill>
                <a:latin typeface="Times New Roman" panose="02020603050405020304" pitchFamily="18" charset="0"/>
                <a:cs typeface="Times New Roman" panose="02020603050405020304" pitchFamily="18" charset="0"/>
              </a:rPr>
              <a:t>phẩy</a:t>
            </a:r>
            <a:endParaRPr lang="en-US" sz="54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79268658"/>
      </p:ext>
    </p:extLst>
  </p:cSld>
  <p:clrMapOvr>
    <a:masterClrMapping/>
  </p:clrMapOvr>
  <p:transition spd="slow" advTm="270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2416">
            <a:off x="10109150" y="-159500"/>
            <a:ext cx="2138962" cy="21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 xmlns:a16="http://schemas.microsoft.com/office/drawing/2014/main" id="{BFFECEDE-BFDA-4D0E-85AE-C6D6B780CBD2}"/>
              </a:ext>
            </a:extLst>
          </p:cNvPr>
          <p:cNvSpPr txBox="1">
            <a:spLocks/>
          </p:cNvSpPr>
          <p:nvPr/>
        </p:nvSpPr>
        <p:spPr>
          <a:xfrm>
            <a:off x="258282" y="327352"/>
            <a:ext cx="10409717"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C00000"/>
                </a:solidFill>
                <a:latin typeface="Times New Roman" panose="02020603050405020304" pitchFamily="18" charset="0"/>
                <a:cs typeface="Times New Roman" panose="02020603050405020304" pitchFamily="18" charset="0"/>
              </a:rPr>
              <a:t>Bài </a:t>
            </a:r>
            <a:r>
              <a:rPr lang="en-US" sz="3600" b="1" dirty="0" smtClean="0">
                <a:solidFill>
                  <a:srgbClr val="C00000"/>
                </a:solidFill>
                <a:latin typeface="Times New Roman" panose="02020603050405020304" pitchFamily="18" charset="0"/>
                <a:cs typeface="Times New Roman" panose="02020603050405020304" pitchFamily="18" charset="0"/>
              </a:rPr>
              <a:t>2: </a:t>
            </a:r>
            <a:r>
              <a:rPr lang="en-US" sz="3600" b="1" dirty="0">
                <a:solidFill>
                  <a:srgbClr val="C00000"/>
                </a:solidFill>
                <a:latin typeface="Times New Roman" panose="02020603050405020304" pitchFamily="18" charset="0"/>
                <a:cs typeface="Times New Roman" panose="02020603050405020304" pitchFamily="18" charset="0"/>
              </a:rPr>
              <a:t>Em điền dấu chấm hay dấu phẩy vào mỗi ô trống trong đoạn văn sau?</a:t>
            </a:r>
          </a:p>
        </p:txBody>
      </p:sp>
      <p:grpSp>
        <p:nvGrpSpPr>
          <p:cNvPr id="3" name="Group 2">
            <a:extLst>
              <a:ext uri="{FF2B5EF4-FFF2-40B4-BE49-F238E27FC236}">
                <a16:creationId xmlns="" xmlns:a16="http://schemas.microsoft.com/office/drawing/2014/main" id="{9E723A4A-0939-4718-9EE5-3B27366E9586}"/>
              </a:ext>
            </a:extLst>
          </p:cNvPr>
          <p:cNvGrpSpPr/>
          <p:nvPr/>
        </p:nvGrpSpPr>
        <p:grpSpPr>
          <a:xfrm>
            <a:off x="378354" y="1532743"/>
            <a:ext cx="11324117" cy="4082868"/>
            <a:chOff x="378354" y="1532743"/>
            <a:chExt cx="11324117" cy="4082868"/>
          </a:xfrm>
        </p:grpSpPr>
        <p:sp>
          <p:nvSpPr>
            <p:cNvPr id="12" name="Content Placeholder 2">
              <a:extLst>
                <a:ext uri="{FF2B5EF4-FFF2-40B4-BE49-F238E27FC236}">
                  <a16:creationId xmlns="" xmlns:a16="http://schemas.microsoft.com/office/drawing/2014/main" id="{DADF77DF-99AD-4C6F-B4ED-818025276815}"/>
                </a:ext>
              </a:extLst>
            </p:cNvPr>
            <p:cNvSpPr txBox="1">
              <a:spLocks/>
            </p:cNvSpPr>
            <p:nvPr/>
          </p:nvSpPr>
          <p:spPr>
            <a:xfrm>
              <a:off x="378354" y="1532743"/>
              <a:ext cx="11324117" cy="3288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600">
                  <a:solidFill>
                    <a:srgbClr val="000000"/>
                  </a:solidFill>
                  <a:latin typeface="Times New Roman" panose="02020603050405020304" pitchFamily="18" charset="0"/>
                  <a:cs typeface="Times New Roman" panose="02020603050405020304" pitchFamily="18" charset="0"/>
                </a:rPr>
                <a:t>     Cà Mau đất xốp       mùa nắng       đất nẻ chân chim, nền nhà cũng rạn nứt       trên cái đất phập phều và lắm gió lắm dông như thế       cây đứng lẻ khó mà chống chọi nổi. Cây bình bát       cây bần cũng phải quây quần thành chòm       thành rặng       rễ phải dài        phải cắm sâu vào lòng đất.</a:t>
              </a:r>
            </a:p>
            <a:p>
              <a:pPr marL="0" indent="0">
                <a:lnSpc>
                  <a:spcPct val="150000"/>
                </a:lnSpc>
                <a:buFont typeface="Arial" panose="020B0604020202020204" pitchFamily="34" charset="0"/>
                <a:buNone/>
              </a:pPr>
              <a:r>
                <a:rPr lang="en-US" sz="3600" i="1">
                  <a:solidFill>
                    <a:srgbClr val="000000"/>
                  </a:solidFill>
                  <a:latin typeface="Times New Roman" panose="02020603050405020304" pitchFamily="18" charset="0"/>
                  <a:cs typeface="Times New Roman" panose="02020603050405020304" pitchFamily="18" charset="0"/>
                </a:rPr>
                <a:t>                                                Theo</a:t>
              </a:r>
              <a:r>
                <a:rPr lang="en-US" sz="3600">
                  <a:solidFill>
                    <a:srgbClr val="000000"/>
                  </a:solidFill>
                  <a:latin typeface="Times New Roman" panose="02020603050405020304" pitchFamily="18" charset="0"/>
                  <a:cs typeface="Times New Roman" panose="02020603050405020304" pitchFamily="18" charset="0"/>
                </a:rPr>
                <a:t> </a:t>
              </a:r>
              <a:r>
                <a:rPr lang="en-US" sz="3600" b="1">
                  <a:solidFill>
                    <a:srgbClr val="000000"/>
                  </a:solidFill>
                  <a:latin typeface="Times New Roman" panose="02020603050405020304" pitchFamily="18" charset="0"/>
                  <a:cs typeface="Times New Roman" panose="02020603050405020304" pitchFamily="18" charset="0"/>
                </a:rPr>
                <a:t>MAI VĂN TẠO      </a:t>
              </a:r>
            </a:p>
          </p:txBody>
        </p:sp>
        <p:sp>
          <p:nvSpPr>
            <p:cNvPr id="2" name="Rectangle 1"/>
            <p:cNvSpPr/>
            <p:nvPr/>
          </p:nvSpPr>
          <p:spPr>
            <a:xfrm>
              <a:off x="4047473" y="1699161"/>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77721" y="1699161"/>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1" y="252329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55637" y="3343302"/>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50475" y="4230089"/>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517839" y="4152682"/>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03056" y="5024484"/>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92438" y="5024483"/>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697309439"/>
      </p:ext>
    </p:extLst>
  </p:cSld>
  <p:clrMapOvr>
    <a:masterClrMapping/>
  </p:clrMapOvr>
  <mc:AlternateContent xmlns:mc="http://schemas.openxmlformats.org/markup-compatibility/2006" xmlns:p14="http://schemas.microsoft.com/office/powerpoint/2010/main">
    <mc:Choice Requires="p14">
      <p:transition p14:dur="100" advTm="44102">
        <p:cut/>
      </p:transition>
    </mc:Choice>
    <mc:Fallback xmlns="">
      <p:transition advTm="44102">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BFFECEDE-BFDA-4D0E-85AE-C6D6B780CBD2}"/>
              </a:ext>
            </a:extLst>
          </p:cNvPr>
          <p:cNvSpPr txBox="1">
            <a:spLocks/>
          </p:cNvSpPr>
          <p:nvPr/>
        </p:nvSpPr>
        <p:spPr>
          <a:xfrm>
            <a:off x="170705" y="428952"/>
            <a:ext cx="11850590" cy="132595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a:solidFill>
                  <a:srgbClr val="0000FF"/>
                </a:solidFill>
                <a:latin typeface="Times New Roman" panose="02020603050405020304" pitchFamily="18" charset="0"/>
                <a:cs typeface="Times New Roman" panose="02020603050405020304" pitchFamily="18" charset="0"/>
              </a:rPr>
              <a:t>- Cây bình bát: </a:t>
            </a:r>
            <a:r>
              <a:rPr lang="en-US" sz="4400">
                <a:solidFill>
                  <a:srgbClr val="000000"/>
                </a:solidFill>
                <a:latin typeface="Times New Roman" panose="02020603050405020304" pitchFamily="18" charset="0"/>
                <a:cs typeface="Times New Roman" panose="02020603050405020304" pitchFamily="18" charset="0"/>
              </a:rPr>
              <a:t>cây thuộc họ na, vỏ quả có từng ô năm góc mờ, thịt màu vàng nhạt hay hồng, ăn được.</a:t>
            </a:r>
          </a:p>
        </p:txBody>
      </p:sp>
      <p:pic>
        <p:nvPicPr>
          <p:cNvPr id="1026" name="Picture 2" descr="Trái bình bát có tác dụng gì trong điều trị bệnh và cần lưu ý g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05" y="1941657"/>
            <a:ext cx="6097444"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ật Mí công dụng thần kỳ của cây bình bát Thần Dượ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644" y="1941657"/>
            <a:ext cx="5497651" cy="40957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 xmlns:a16="http://schemas.microsoft.com/office/drawing/2014/main" id="{C0AE13DF-3DF8-49D5-B2B7-7837476396B8}"/>
              </a:ext>
            </a:extLst>
          </p:cNvPr>
          <p:cNvSpPr txBox="1">
            <a:spLocks/>
          </p:cNvSpPr>
          <p:nvPr/>
        </p:nvSpPr>
        <p:spPr>
          <a:xfrm>
            <a:off x="586531" y="267761"/>
            <a:ext cx="11850590" cy="132595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Cây bần: </a:t>
            </a:r>
            <a:r>
              <a:rPr kumimoji="0" lang="en-US" sz="4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cây mọc ở vùng nước lợ, có rễ phụ nhọn và xốp nhô ngược lên khỏi mặt bùn.</a:t>
            </a:r>
          </a:p>
        </p:txBody>
      </p:sp>
      <p:pic>
        <p:nvPicPr>
          <p:cNvPr id="14" name="Picture 2" descr="Cây Bần những công dụng và tác dụng chữa bệnh">
            <a:extLst>
              <a:ext uri="{FF2B5EF4-FFF2-40B4-BE49-F238E27FC236}">
                <a16:creationId xmlns="" xmlns:a16="http://schemas.microsoft.com/office/drawing/2014/main" id="{71C1E13A-F8B0-480B-8E0D-09056D817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023" y="2099388"/>
            <a:ext cx="5592144" cy="38278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 xmlns:a16="http://schemas.microsoft.com/office/drawing/2014/main" id="{E107103E-3DC2-4962-8E00-59E8A55C64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258" y="2099388"/>
            <a:ext cx="5505721" cy="3827872"/>
          </a:xfrm>
          <a:prstGeom prst="rect">
            <a:avLst/>
          </a:prstGeom>
        </p:spPr>
      </p:pic>
    </p:spTree>
    <p:custDataLst>
      <p:tags r:id="rId1"/>
    </p:custDataLst>
    <p:extLst>
      <p:ext uri="{BB962C8B-B14F-4D97-AF65-F5344CB8AC3E}">
        <p14:creationId xmlns:p14="http://schemas.microsoft.com/office/powerpoint/2010/main" val="3350205861"/>
      </p:ext>
    </p:extLst>
  </p:cSld>
  <p:clrMapOvr>
    <a:masterClrMapping/>
  </p:clrMapOvr>
  <mc:AlternateContent xmlns:mc="http://schemas.openxmlformats.org/markup-compatibility/2006" xmlns:p14="http://schemas.microsoft.com/office/powerpoint/2010/main">
    <mc:Choice Requires="p14">
      <p:transition spd="slow" p14:dur="800" advTm="36864">
        <p:circle/>
      </p:transition>
    </mc:Choice>
    <mc:Fallback xmlns="">
      <p:transition spd="slow" advTm="3686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par>
                                <p:cTn id="15" presetID="22" presetClass="entr" presetSubtype="4"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028"/>
                                        </p:tgtEl>
                                      </p:cBhvr>
                                    </p:animEffect>
                                    <p:set>
                                      <p:cBhvr>
                                        <p:cTn id="25" dur="1" fill="hold">
                                          <p:stCondLst>
                                            <p:cond delay="499"/>
                                          </p:stCondLst>
                                        </p:cTn>
                                        <p:tgtEl>
                                          <p:spTgt spid="102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2889" y="2442931"/>
            <a:ext cx="3080779" cy="1203325"/>
          </a:xfrm>
          <a:prstGeom prst="roundRect">
            <a:avLst/>
          </a:prstGeom>
          <a:solidFill>
            <a:srgbClr val="FFC000"/>
          </a:solidFill>
          <a:ln w="1905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DẤU CHẤM</a:t>
            </a:r>
          </a:p>
        </p:txBody>
      </p:sp>
      <p:cxnSp>
        <p:nvCxnSpPr>
          <p:cNvPr id="4" name="Straight Arrow Connector 3"/>
          <p:cNvCxnSpPr>
            <a:stCxn id="3" idx="3"/>
            <a:endCxn id="5" idx="1"/>
          </p:cNvCxnSpPr>
          <p:nvPr/>
        </p:nvCxnSpPr>
        <p:spPr>
          <a:xfrm flipV="1">
            <a:off x="3973668" y="1741443"/>
            <a:ext cx="925890" cy="1303151"/>
          </a:xfrm>
          <a:prstGeom prst="straightConnector1">
            <a:avLst/>
          </a:prstGeom>
          <a:noFill/>
          <a:ln w="57150" cap="flat" cmpd="sng" algn="ctr">
            <a:solidFill>
              <a:srgbClr val="0000FF"/>
            </a:solidFill>
            <a:prstDash val="solid"/>
            <a:miter lim="800000"/>
            <a:tailEnd type="arrow"/>
          </a:ln>
          <a:effectLst/>
        </p:spPr>
      </p:cxnSp>
      <p:sp>
        <p:nvSpPr>
          <p:cNvPr id="5" name="Rounded Rectangle 4"/>
          <p:cNvSpPr/>
          <p:nvPr/>
        </p:nvSpPr>
        <p:spPr>
          <a:xfrm>
            <a:off x="4899558" y="1239793"/>
            <a:ext cx="5479989" cy="100330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Dùng để kết thúc câu kể</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6" name="Straight Arrow Connector 5"/>
          <p:cNvCxnSpPr>
            <a:stCxn id="3" idx="3"/>
          </p:cNvCxnSpPr>
          <p:nvPr/>
        </p:nvCxnSpPr>
        <p:spPr>
          <a:xfrm>
            <a:off x="3973668" y="3044594"/>
            <a:ext cx="925889" cy="1610546"/>
          </a:xfrm>
          <a:prstGeom prst="straightConnector1">
            <a:avLst/>
          </a:prstGeom>
          <a:noFill/>
          <a:ln w="57150" cap="flat" cmpd="sng" algn="ctr">
            <a:solidFill>
              <a:srgbClr val="0000FF"/>
            </a:solidFill>
            <a:prstDash val="solid"/>
            <a:miter lim="800000"/>
            <a:tailEnd type="arrow"/>
          </a:ln>
          <a:effectLst/>
        </p:spPr>
      </p:cxnSp>
      <p:sp>
        <p:nvSpPr>
          <p:cNvPr id="7" name="Rounded Rectangle 6"/>
          <p:cNvSpPr/>
          <p:nvPr/>
        </p:nvSpPr>
        <p:spPr>
          <a:xfrm>
            <a:off x="4899558" y="4063451"/>
            <a:ext cx="5805387" cy="1003300"/>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Đặt cuối câu kể</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390761626"/>
      </p:ext>
    </p:extLst>
  </p:cSld>
  <p:clrMapOvr>
    <a:masterClrMapping/>
  </p:clrMapOvr>
  <p:transition spd="slow" advTm="1781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2889" y="2442931"/>
            <a:ext cx="3080779" cy="1203325"/>
          </a:xfrm>
          <a:prstGeom prst="roundRect">
            <a:avLst/>
          </a:prstGeom>
          <a:solidFill>
            <a:srgbClr val="FFC000"/>
          </a:solidFill>
          <a:ln w="19050" cap="flat" cmpd="sng" algn="ctr">
            <a:solidFill>
              <a:sysClr val="window" lastClr="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DẤU PHẨY</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4" name="Straight Arrow Connector 3"/>
          <p:cNvCxnSpPr>
            <a:stCxn id="3" idx="3"/>
            <a:endCxn id="5" idx="1"/>
          </p:cNvCxnSpPr>
          <p:nvPr/>
        </p:nvCxnSpPr>
        <p:spPr>
          <a:xfrm flipV="1">
            <a:off x="3973668" y="1741443"/>
            <a:ext cx="925890" cy="1303151"/>
          </a:xfrm>
          <a:prstGeom prst="straightConnector1">
            <a:avLst/>
          </a:prstGeom>
          <a:noFill/>
          <a:ln w="57150" cap="flat" cmpd="sng" algn="ctr">
            <a:solidFill>
              <a:srgbClr val="0000FF"/>
            </a:solidFill>
            <a:prstDash val="solid"/>
            <a:miter lim="800000"/>
            <a:tailEnd type="arrow"/>
          </a:ln>
          <a:effectLst/>
        </p:spPr>
      </p:cxnSp>
      <p:sp>
        <p:nvSpPr>
          <p:cNvPr id="5" name="Rounded Rectangle 4"/>
          <p:cNvSpPr/>
          <p:nvPr/>
        </p:nvSpPr>
        <p:spPr>
          <a:xfrm>
            <a:off x="4899557" y="846821"/>
            <a:ext cx="6507351" cy="2197773"/>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cs typeface="Times New Roman" pitchFamily="18" charset="0"/>
              </a:rPr>
              <a:t>Ngăn cách những từ chỉ thời gian, địa điểm, nguyên nhân ở đầu câu với các bộ phận khác trong câu.</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6" name="Straight Arrow Connector 5"/>
          <p:cNvCxnSpPr>
            <a:stCxn id="3" idx="3"/>
          </p:cNvCxnSpPr>
          <p:nvPr/>
        </p:nvCxnSpPr>
        <p:spPr>
          <a:xfrm>
            <a:off x="3973668" y="3044594"/>
            <a:ext cx="925889" cy="1610546"/>
          </a:xfrm>
          <a:prstGeom prst="straightConnector1">
            <a:avLst/>
          </a:prstGeom>
          <a:noFill/>
          <a:ln w="57150" cap="flat" cmpd="sng" algn="ctr">
            <a:solidFill>
              <a:srgbClr val="0000FF"/>
            </a:solidFill>
            <a:prstDash val="solid"/>
            <a:miter lim="800000"/>
            <a:tailEnd type="arrow"/>
          </a:ln>
          <a:effectLst/>
        </p:spPr>
      </p:cxnSp>
      <p:sp>
        <p:nvSpPr>
          <p:cNvPr id="7" name="Rounded Rectangle 6"/>
          <p:cNvSpPr/>
          <p:nvPr/>
        </p:nvSpPr>
        <p:spPr>
          <a:xfrm>
            <a:off x="4899558" y="4063451"/>
            <a:ext cx="6507350" cy="1003300"/>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black"/>
                </a:solidFill>
                <a:effectLst/>
                <a:uLnTx/>
                <a:uFillTx/>
                <a:latin typeface="Times New Roman" pitchFamily="18" charset="0"/>
                <a:ea typeface="+mn-ea"/>
                <a:cs typeface="Times New Roman" pitchFamily="18" charset="0"/>
              </a:rPr>
              <a:t>Ngăn cách các ý liệt kê trong câu.</a:t>
            </a:r>
            <a:endParaRPr kumimoji="0" lang="en-US" sz="36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710977402"/>
      </p:ext>
    </p:extLst>
  </p:cSld>
  <p:clrMapOvr>
    <a:masterClrMapping/>
  </p:clrMapOvr>
  <p:transition spd="slow" advTm="1598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3"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2416">
            <a:off x="10109150" y="-159500"/>
            <a:ext cx="2138962" cy="21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 xmlns:a16="http://schemas.microsoft.com/office/drawing/2014/main" id="{BFFECEDE-BFDA-4D0E-85AE-C6D6B780CBD2}"/>
              </a:ext>
            </a:extLst>
          </p:cNvPr>
          <p:cNvSpPr txBox="1">
            <a:spLocks/>
          </p:cNvSpPr>
          <p:nvPr/>
        </p:nvSpPr>
        <p:spPr>
          <a:xfrm>
            <a:off x="258282" y="327352"/>
            <a:ext cx="9732385"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vi-VN" sz="3600" b="1"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Bài</a:t>
            </a:r>
            <a:r>
              <a:rPr kumimoji="0" lang="vi-VN" sz="3600" b="1" i="0" u="none" strike="noStrike" kern="1200" cap="none" spc="0" normalizeH="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2</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Em điền dấu chấm hay dấu phẩy vào mỗi ô trống trong đoạn văn sau?</a:t>
            </a:r>
          </a:p>
        </p:txBody>
      </p:sp>
      <p:sp>
        <p:nvSpPr>
          <p:cNvPr id="12" name="Content Placeholder 2">
            <a:extLst>
              <a:ext uri="{FF2B5EF4-FFF2-40B4-BE49-F238E27FC236}">
                <a16:creationId xmlns="" xmlns:a16="http://schemas.microsoft.com/office/drawing/2014/main" id="{DADF77DF-99AD-4C6F-B4ED-818025276815}"/>
              </a:ext>
            </a:extLst>
          </p:cNvPr>
          <p:cNvSpPr txBox="1">
            <a:spLocks/>
          </p:cNvSpPr>
          <p:nvPr/>
        </p:nvSpPr>
        <p:spPr>
          <a:xfrm>
            <a:off x="378354" y="1532743"/>
            <a:ext cx="11324117" cy="3288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Cà Mau đất xốp        mùa</a:t>
            </a:r>
            <a:r>
              <a:rPr kumimoji="0" lang="en-US" sz="36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nắng       đất nẻ chân chim, nền nhà cũng rạn nứt         trên cái đất phập phều và lắm gió lắm dông như thế       cây đứng lẻ khó mà chống chọi nổi. Cây bình bát       cây bần cũng phải quây quần thành chòm       thành rặng         rễ phải dài       phải cắm sâu vào lòng đất.</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Theo</a:t>
            </a:r>
            <a:r>
              <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MAI VĂN TẠO      </a:t>
            </a:r>
          </a:p>
        </p:txBody>
      </p:sp>
      <p:sp>
        <p:nvSpPr>
          <p:cNvPr id="2" name="Rectangle 1"/>
          <p:cNvSpPr/>
          <p:nvPr/>
        </p:nvSpPr>
        <p:spPr>
          <a:xfrm>
            <a:off x="4054766" y="173922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5" name="Rectangle 14"/>
          <p:cNvSpPr/>
          <p:nvPr/>
        </p:nvSpPr>
        <p:spPr>
          <a:xfrm>
            <a:off x="6813110" y="1739227"/>
            <a:ext cx="628072" cy="591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6" name="Rectangle 15"/>
          <p:cNvSpPr/>
          <p:nvPr/>
        </p:nvSpPr>
        <p:spPr>
          <a:xfrm>
            <a:off x="3666838" y="2578766"/>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13" name="Content Placeholder 2">
            <a:extLst>
              <a:ext uri="{FF2B5EF4-FFF2-40B4-BE49-F238E27FC236}">
                <a16:creationId xmlns="" xmlns:a16="http://schemas.microsoft.com/office/drawing/2014/main" id="{BFFECEDE-BFDA-4D0E-85AE-C6D6B780CBD2}"/>
              </a:ext>
            </a:extLst>
          </p:cNvPr>
          <p:cNvSpPr txBox="1">
            <a:spLocks/>
          </p:cNvSpPr>
          <p:nvPr/>
        </p:nvSpPr>
        <p:spPr>
          <a:xfrm>
            <a:off x="4202014" y="1462317"/>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4" name="Content Placeholder 2">
            <a:extLst>
              <a:ext uri="{FF2B5EF4-FFF2-40B4-BE49-F238E27FC236}">
                <a16:creationId xmlns="" xmlns:a16="http://schemas.microsoft.com/office/drawing/2014/main" id="{BFFECEDE-BFDA-4D0E-85AE-C6D6B780CBD2}"/>
              </a:ext>
            </a:extLst>
          </p:cNvPr>
          <p:cNvSpPr txBox="1">
            <a:spLocks/>
          </p:cNvSpPr>
          <p:nvPr/>
        </p:nvSpPr>
        <p:spPr>
          <a:xfrm>
            <a:off x="6957096" y="1527267"/>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9" name="Content Placeholder 2">
            <a:extLst>
              <a:ext uri="{FF2B5EF4-FFF2-40B4-BE49-F238E27FC236}">
                <a16:creationId xmlns="" xmlns:a16="http://schemas.microsoft.com/office/drawing/2014/main" id="{BFFECEDE-BFDA-4D0E-85AE-C6D6B780CBD2}"/>
              </a:ext>
            </a:extLst>
          </p:cNvPr>
          <p:cNvSpPr txBox="1">
            <a:spLocks/>
          </p:cNvSpPr>
          <p:nvPr/>
        </p:nvSpPr>
        <p:spPr>
          <a:xfrm>
            <a:off x="4735806" y="1759186"/>
            <a:ext cx="1053751"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M</a:t>
            </a:r>
            <a:r>
              <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ùa</a:t>
            </a:r>
          </a:p>
        </p:txBody>
      </p:sp>
      <p:sp>
        <p:nvSpPr>
          <p:cNvPr id="20" name="Content Placeholder 2">
            <a:extLst>
              <a:ext uri="{FF2B5EF4-FFF2-40B4-BE49-F238E27FC236}">
                <a16:creationId xmlns="" xmlns:a16="http://schemas.microsoft.com/office/drawing/2014/main" id="{BFFECEDE-BFDA-4D0E-85AE-C6D6B780CBD2}"/>
              </a:ext>
            </a:extLst>
          </p:cNvPr>
          <p:cNvSpPr txBox="1">
            <a:spLocks/>
          </p:cNvSpPr>
          <p:nvPr/>
        </p:nvSpPr>
        <p:spPr>
          <a:xfrm>
            <a:off x="4299528" y="2587509"/>
            <a:ext cx="1117597"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T</a:t>
            </a:r>
            <a:r>
              <a:rPr lang="en-US" sz="3600">
                <a:latin typeface="Times New Roman" panose="02020603050405020304" pitchFamily="18" charset="0"/>
                <a:cs typeface="Times New Roman" panose="02020603050405020304" pitchFamily="18" charset="0"/>
              </a:rPr>
              <a:t>rên</a:t>
            </a:r>
            <a:endPar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24" name="Rectangle 23"/>
          <p:cNvSpPr/>
          <p:nvPr/>
        </p:nvSpPr>
        <p:spPr>
          <a:xfrm>
            <a:off x="2964874" y="3363857"/>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5" name="Rectangle 24"/>
          <p:cNvSpPr/>
          <p:nvPr/>
        </p:nvSpPr>
        <p:spPr>
          <a:xfrm>
            <a:off x="2050474" y="4177317"/>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6" name="Rectangle 25"/>
          <p:cNvSpPr/>
          <p:nvPr/>
        </p:nvSpPr>
        <p:spPr>
          <a:xfrm>
            <a:off x="10474038" y="4231740"/>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7" name="Rectangle 26"/>
          <p:cNvSpPr/>
          <p:nvPr/>
        </p:nvSpPr>
        <p:spPr>
          <a:xfrm>
            <a:off x="2521530" y="5051327"/>
            <a:ext cx="638380"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8" name="Rectangle 27"/>
          <p:cNvSpPr/>
          <p:nvPr/>
        </p:nvSpPr>
        <p:spPr>
          <a:xfrm>
            <a:off x="5463140" y="5047660"/>
            <a:ext cx="632689" cy="589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man Old Style"/>
              <a:cs typeface="+mn-cs"/>
            </a:endParaRPr>
          </a:p>
        </p:txBody>
      </p:sp>
      <p:sp>
        <p:nvSpPr>
          <p:cNvPr id="29" name="Content Placeholder 2">
            <a:extLst>
              <a:ext uri="{FF2B5EF4-FFF2-40B4-BE49-F238E27FC236}">
                <a16:creationId xmlns="" xmlns:a16="http://schemas.microsoft.com/office/drawing/2014/main" id="{BFFECEDE-BFDA-4D0E-85AE-C6D6B780CBD2}"/>
              </a:ext>
            </a:extLst>
          </p:cNvPr>
          <p:cNvSpPr txBox="1">
            <a:spLocks/>
          </p:cNvSpPr>
          <p:nvPr/>
        </p:nvSpPr>
        <p:spPr>
          <a:xfrm>
            <a:off x="3178917" y="5066132"/>
            <a:ext cx="731981" cy="580735"/>
          </a:xfrm>
          <a:prstGeom prst="rect">
            <a:avLst/>
          </a:prstGeom>
          <a:solidFill>
            <a:schemeClr val="bg1"/>
          </a:solidFill>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R</a:t>
            </a:r>
            <a:r>
              <a:rPr lang="en-US" sz="3600" noProof="0">
                <a:latin typeface="Times New Roman" panose="02020603050405020304" pitchFamily="18" charset="0"/>
                <a:cs typeface="Times New Roman" panose="02020603050405020304" pitchFamily="18" charset="0"/>
              </a:rPr>
              <a:t>ễ</a:t>
            </a:r>
            <a:endParaRPr kumimoji="0" lang="en-US" sz="36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30" name="Content Placeholder 2">
            <a:extLst>
              <a:ext uri="{FF2B5EF4-FFF2-40B4-BE49-F238E27FC236}">
                <a16:creationId xmlns="" xmlns:a16="http://schemas.microsoft.com/office/drawing/2014/main" id="{BFFECEDE-BFDA-4D0E-85AE-C6D6B780CBD2}"/>
              </a:ext>
            </a:extLst>
          </p:cNvPr>
          <p:cNvSpPr txBox="1">
            <a:spLocks/>
          </p:cNvSpPr>
          <p:nvPr/>
        </p:nvSpPr>
        <p:spPr>
          <a:xfrm>
            <a:off x="3815104" y="2330354"/>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1" name="Content Placeholder 2">
            <a:extLst>
              <a:ext uri="{FF2B5EF4-FFF2-40B4-BE49-F238E27FC236}">
                <a16:creationId xmlns="" xmlns:a16="http://schemas.microsoft.com/office/drawing/2014/main" id="{BFFECEDE-BFDA-4D0E-85AE-C6D6B780CBD2}"/>
              </a:ext>
            </a:extLst>
          </p:cNvPr>
          <p:cNvSpPr txBox="1">
            <a:spLocks/>
          </p:cNvSpPr>
          <p:nvPr/>
        </p:nvSpPr>
        <p:spPr>
          <a:xfrm>
            <a:off x="2664094" y="4810052"/>
            <a:ext cx="277428"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2" name="Content Placeholder 2">
            <a:extLst>
              <a:ext uri="{FF2B5EF4-FFF2-40B4-BE49-F238E27FC236}">
                <a16:creationId xmlns="" xmlns:a16="http://schemas.microsoft.com/office/drawing/2014/main" id="{BFFECEDE-BFDA-4D0E-85AE-C6D6B780CBD2}"/>
              </a:ext>
            </a:extLst>
          </p:cNvPr>
          <p:cNvSpPr txBox="1">
            <a:spLocks/>
          </p:cNvSpPr>
          <p:nvPr/>
        </p:nvSpPr>
        <p:spPr>
          <a:xfrm>
            <a:off x="3088527" y="3168243"/>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3" name="Content Placeholder 2">
            <a:extLst>
              <a:ext uri="{FF2B5EF4-FFF2-40B4-BE49-F238E27FC236}">
                <a16:creationId xmlns="" xmlns:a16="http://schemas.microsoft.com/office/drawing/2014/main" id="{BFFECEDE-BFDA-4D0E-85AE-C6D6B780CBD2}"/>
              </a:ext>
            </a:extLst>
          </p:cNvPr>
          <p:cNvSpPr txBox="1">
            <a:spLocks/>
          </p:cNvSpPr>
          <p:nvPr/>
        </p:nvSpPr>
        <p:spPr>
          <a:xfrm>
            <a:off x="2158197" y="3986927"/>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4" name="Content Placeholder 2">
            <a:extLst>
              <a:ext uri="{FF2B5EF4-FFF2-40B4-BE49-F238E27FC236}">
                <a16:creationId xmlns="" xmlns:a16="http://schemas.microsoft.com/office/drawing/2014/main" id="{BFFECEDE-BFDA-4D0E-85AE-C6D6B780CBD2}"/>
              </a:ext>
            </a:extLst>
          </p:cNvPr>
          <p:cNvSpPr txBox="1">
            <a:spLocks/>
          </p:cNvSpPr>
          <p:nvPr/>
        </p:nvSpPr>
        <p:spPr>
          <a:xfrm>
            <a:off x="5585523" y="4810052"/>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35" name="Content Placeholder 2">
            <a:extLst>
              <a:ext uri="{FF2B5EF4-FFF2-40B4-BE49-F238E27FC236}">
                <a16:creationId xmlns="" xmlns:a16="http://schemas.microsoft.com/office/drawing/2014/main" id="{BFFECEDE-BFDA-4D0E-85AE-C6D6B780CBD2}"/>
              </a:ext>
            </a:extLst>
          </p:cNvPr>
          <p:cNvSpPr txBox="1">
            <a:spLocks/>
          </p:cNvSpPr>
          <p:nvPr/>
        </p:nvSpPr>
        <p:spPr>
          <a:xfrm>
            <a:off x="10619213" y="4017999"/>
            <a:ext cx="277090" cy="98001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226855123"/>
      </p:ext>
    </p:extLst>
  </p:cSld>
  <p:clrMapOvr>
    <a:masterClrMapping/>
  </p:clrMapOvr>
  <mc:AlternateContent xmlns:mc="http://schemas.openxmlformats.org/markup-compatibility/2006" xmlns:p14="http://schemas.microsoft.com/office/powerpoint/2010/main">
    <mc:Choice Requires="p14">
      <p:transition spd="slow" p14:dur="1250" advTm="76261">
        <p14:flip dir="r"/>
      </p:transition>
    </mc:Choice>
    <mc:Fallback xmlns="">
      <p:transition spd="slow" advTm="762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animBg="1"/>
      <p:bldP spid="20" grpId="0" animBg="1"/>
      <p:bldP spid="29" grpId="0" animBg="1"/>
      <p:bldP spid="30" grpId="0"/>
      <p:bldP spid="31"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0"/>
            <a:ext cx="12191997" cy="703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p:cNvSpPr txBox="1">
            <a:spLocks noChangeArrowheads="1"/>
          </p:cNvSpPr>
          <p:nvPr/>
        </p:nvSpPr>
        <p:spPr bwMode="auto">
          <a:xfrm>
            <a:off x="828959" y="990601"/>
            <a:ext cx="12046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r>
              <a:rPr lang="vi-VN" altLang="en-US" sz="3600" b="1" i="0" dirty="0">
                <a:solidFill>
                  <a:schemeClr val="bg1"/>
                </a:solidFill>
                <a:latin typeface="HP001 4 hàng" panose="020B0603050302020204" pitchFamily="34" charset="0"/>
                <a:cs typeface="Arial" panose="020B0604020202020204" pitchFamily="34" charset="0"/>
              </a:rPr>
              <a:t>Thứ </a:t>
            </a:r>
            <a:r>
              <a:rPr lang="en-US" altLang="en-US" sz="3600" b="1" i="0" dirty="0" err="1" smtClean="0">
                <a:solidFill>
                  <a:schemeClr val="bg1"/>
                </a:solidFill>
                <a:latin typeface="HP001 4 hàng" panose="020B0603050302020204" pitchFamily="34" charset="0"/>
                <a:cs typeface="Arial" panose="020B0604020202020204" pitchFamily="34" charset="0"/>
              </a:rPr>
              <a:t>sáu</a:t>
            </a:r>
            <a:r>
              <a:rPr lang="en-US" altLang="en-US" sz="3600" b="1" i="0" dirty="0" smtClean="0">
                <a:solidFill>
                  <a:schemeClr val="bg1"/>
                </a:solidFill>
                <a:latin typeface="HP001 4 hàng" panose="020B0603050302020204" pitchFamily="34" charset="0"/>
                <a:cs typeface="Arial" panose="020B0604020202020204" pitchFamily="34" charset="0"/>
              </a:rPr>
              <a:t> </a:t>
            </a:r>
            <a:r>
              <a:rPr lang="vi-VN" altLang="en-US" sz="3600" b="1" i="0" dirty="0">
                <a:solidFill>
                  <a:schemeClr val="bg1"/>
                </a:solidFill>
                <a:latin typeface="HP001 4 hàng" panose="020B0603050302020204" pitchFamily="34" charset="0"/>
                <a:cs typeface="Arial" panose="020B0604020202020204" pitchFamily="34" charset="0"/>
              </a:rPr>
              <a:t>ngày </a:t>
            </a:r>
            <a:r>
              <a:rPr lang="en-US" altLang="en-US" sz="3600" b="1" i="0" dirty="0" smtClean="0">
                <a:solidFill>
                  <a:schemeClr val="bg1"/>
                </a:solidFill>
                <a:latin typeface="HP001 4 hàng" panose="020B0603050302020204" pitchFamily="34" charset="0"/>
                <a:cs typeface="Arial" panose="020B0604020202020204" pitchFamily="34" charset="0"/>
              </a:rPr>
              <a:t>7</a:t>
            </a:r>
            <a:r>
              <a:rPr lang="vi-VN" altLang="en-US" sz="3600" b="1" i="0" dirty="0" smtClean="0">
                <a:solidFill>
                  <a:schemeClr val="bg1"/>
                </a:solidFill>
                <a:latin typeface="HP001 4 hàng" panose="020B0603050302020204" pitchFamily="34" charset="0"/>
                <a:cs typeface="Arial" panose="020B0604020202020204" pitchFamily="34" charset="0"/>
              </a:rPr>
              <a:t> </a:t>
            </a:r>
            <a:r>
              <a:rPr lang="vi-VN" altLang="en-US" sz="3600" b="1" i="0" dirty="0">
                <a:solidFill>
                  <a:schemeClr val="bg1"/>
                </a:solidFill>
                <a:latin typeface="HP001 4 hàng" panose="020B0603050302020204" pitchFamily="34" charset="0"/>
                <a:cs typeface="Arial" panose="020B0604020202020204" pitchFamily="34" charset="0"/>
              </a:rPr>
              <a:t>tháng </a:t>
            </a:r>
            <a:r>
              <a:rPr lang="en-US" altLang="en-US" sz="3600" b="1" i="0" dirty="0" smtClean="0">
                <a:solidFill>
                  <a:schemeClr val="bg1"/>
                </a:solidFill>
                <a:latin typeface="HP001 4 hàng" panose="020B0603050302020204" pitchFamily="34" charset="0"/>
                <a:cs typeface="Arial" panose="020B0604020202020204" pitchFamily="34" charset="0"/>
              </a:rPr>
              <a:t>1</a:t>
            </a:r>
            <a:r>
              <a:rPr lang="vi-VN" altLang="en-US" sz="3600" b="1" i="0" dirty="0" smtClean="0">
                <a:solidFill>
                  <a:schemeClr val="bg1"/>
                </a:solidFill>
                <a:latin typeface="HP001 4 hàng" panose="020B0603050302020204" pitchFamily="34" charset="0"/>
                <a:cs typeface="Arial" panose="020B0604020202020204" pitchFamily="34" charset="0"/>
              </a:rPr>
              <a:t> </a:t>
            </a:r>
            <a:r>
              <a:rPr lang="vi-VN" altLang="en-US" sz="3600" b="1" i="0" dirty="0">
                <a:solidFill>
                  <a:schemeClr val="bg1"/>
                </a:solidFill>
                <a:latin typeface="HP001 4 hàng" panose="020B0603050302020204" pitchFamily="34" charset="0"/>
                <a:cs typeface="Arial" panose="020B0604020202020204" pitchFamily="34" charset="0"/>
              </a:rPr>
              <a:t>năm </a:t>
            </a:r>
            <a:r>
              <a:rPr lang="vi-VN" altLang="en-US" sz="3600" b="1" i="0" dirty="0" smtClean="0">
                <a:solidFill>
                  <a:schemeClr val="bg1"/>
                </a:solidFill>
                <a:latin typeface="HP001 4 hàng" panose="020B0603050302020204" pitchFamily="34" charset="0"/>
                <a:cs typeface="Arial" panose="020B0604020202020204" pitchFamily="34" charset="0"/>
              </a:rPr>
              <a:t>202</a:t>
            </a:r>
            <a:r>
              <a:rPr lang="en-US" altLang="en-US" sz="3600" b="1" i="0" dirty="0" smtClean="0">
                <a:solidFill>
                  <a:schemeClr val="bg1"/>
                </a:solidFill>
                <a:latin typeface="HP001 4 hàng" panose="020B0603050302020204" pitchFamily="34" charset="0"/>
                <a:cs typeface="Arial" panose="020B0604020202020204" pitchFamily="34" charset="0"/>
              </a:rPr>
              <a:t>2</a:t>
            </a:r>
            <a:endParaRPr lang="vi-VN" altLang="en-US" sz="3600" b="1" i="0" dirty="0">
              <a:solidFill>
                <a:schemeClr val="bg1"/>
              </a:solidFill>
              <a:latin typeface="HP001 4 hàng" panose="020B0603050302020204" pitchFamily="34" charset="0"/>
              <a:cs typeface="Arial" panose="020B0604020202020204" pitchFamily="34" charset="0"/>
            </a:endParaRPr>
          </a:p>
        </p:txBody>
      </p:sp>
      <p:sp>
        <p:nvSpPr>
          <p:cNvPr id="58372" name="Rectangle 2"/>
          <p:cNvSpPr>
            <a:spLocks noChangeArrowheads="1"/>
          </p:cNvSpPr>
          <p:nvPr/>
        </p:nvSpPr>
        <p:spPr bwMode="auto">
          <a:xfrm>
            <a:off x="1397000" y="1701803"/>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3600" b="1" i="0" dirty="0" err="1" smtClean="0">
                <a:solidFill>
                  <a:schemeClr val="bg1"/>
                </a:solidFill>
                <a:latin typeface="HP001 4 hàng" panose="020B0603050302020204" pitchFamily="34" charset="0"/>
                <a:cs typeface="Arial" panose="020B0604020202020204" pitchFamily="34" charset="0"/>
              </a:rPr>
              <a:t>Tiếng</a:t>
            </a:r>
            <a:r>
              <a:rPr lang="en-US" altLang="en-US" sz="3600" b="1" i="0" dirty="0" smtClean="0">
                <a:solidFill>
                  <a:schemeClr val="bg1"/>
                </a:solidFill>
                <a:latin typeface="HP001 4 hàng" panose="020B0603050302020204" pitchFamily="34" charset="0"/>
                <a:cs typeface="Arial" panose="020B0604020202020204" pitchFamily="34" charset="0"/>
              </a:rPr>
              <a:t> </a:t>
            </a:r>
            <a:r>
              <a:rPr lang="en-US" altLang="en-US" sz="3600" b="1" i="0" dirty="0" err="1" smtClean="0">
                <a:solidFill>
                  <a:schemeClr val="bg1"/>
                </a:solidFill>
                <a:latin typeface="HP001 4 hàng" panose="020B0603050302020204" pitchFamily="34" charset="0"/>
                <a:cs typeface="Arial" panose="020B0604020202020204" pitchFamily="34" charset="0"/>
              </a:rPr>
              <a:t>Việt</a:t>
            </a:r>
            <a:endParaRPr lang="vi-VN" altLang="en-US" sz="3600" b="1" i="0" dirty="0">
              <a:solidFill>
                <a:schemeClr val="bg1"/>
              </a:solidFill>
              <a:latin typeface="HP001 4 hàng" panose="020B0603050302020204" pitchFamily="34" charset="0"/>
              <a:cs typeface="Arial" panose="020B0604020202020204" pitchFamily="34" charset="0"/>
            </a:endParaRPr>
          </a:p>
        </p:txBody>
      </p:sp>
      <p:sp>
        <p:nvSpPr>
          <p:cNvPr id="58374" name="TextBox 6"/>
          <p:cNvSpPr txBox="1">
            <a:spLocks noChangeArrowheads="1"/>
          </p:cNvSpPr>
          <p:nvPr/>
        </p:nvSpPr>
        <p:spPr bwMode="auto">
          <a:xfrm>
            <a:off x="2057400" y="287655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3200">
                <a:solidFill>
                  <a:schemeClr val="bg1"/>
                </a:solidFill>
                <a:latin typeface="HP001 4 hàng" panose="020B0603050302020204" pitchFamily="34" charset="0"/>
                <a:cs typeface="Arial" panose="020B0604020202020204" pitchFamily="34" charset="0"/>
              </a:rPr>
              <a:t>   </a:t>
            </a:r>
            <a:endParaRPr lang="en-US" altLang="en-US" sz="3200">
              <a:latin typeface=".VnTime" panose="020B7200000000000000" pitchFamily="34" charset="0"/>
              <a:cs typeface="Arial" panose="020B0604020202020204" pitchFamily="34" charset="0"/>
            </a:endParaRPr>
          </a:p>
        </p:txBody>
      </p:sp>
      <p:sp>
        <p:nvSpPr>
          <p:cNvPr id="8" name="TextBox 5">
            <a:extLst>
              <a:ext uri="{FF2B5EF4-FFF2-40B4-BE49-F238E27FC236}">
                <a16:creationId xmlns:a16="http://schemas.microsoft.com/office/drawing/2014/main" xmlns="" id="{3E9CF592-E187-43A3-AD02-8F4632367108}"/>
              </a:ext>
            </a:extLst>
          </p:cNvPr>
          <p:cNvSpPr txBox="1">
            <a:spLocks noChangeArrowheads="1"/>
          </p:cNvSpPr>
          <p:nvPr/>
        </p:nvSpPr>
        <p:spPr bwMode="auto">
          <a:xfrm>
            <a:off x="2951019" y="2419354"/>
            <a:ext cx="3754581" cy="5847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lang="en-US" altLang="en-US" b="1" dirty="0" err="1" smtClean="0">
                <a:solidFill>
                  <a:srgbClr val="FFFF00"/>
                </a:solidFill>
                <a:latin typeface="HP001 5 hàng" pitchFamily="34" charset="0"/>
                <a:cs typeface="Arial" panose="020B0604020202020204" pitchFamily="34" charset="0"/>
              </a:rPr>
              <a:t>Ôn</a:t>
            </a:r>
            <a:r>
              <a:rPr lang="en-US" altLang="en-US" b="1" dirty="0" smtClean="0">
                <a:solidFill>
                  <a:srgbClr val="FFFF00"/>
                </a:solidFill>
                <a:latin typeface="HP001 5 hàng" pitchFamily="34" charset="0"/>
                <a:cs typeface="Arial" panose="020B0604020202020204" pitchFamily="34" charset="0"/>
              </a:rPr>
              <a:t> </a:t>
            </a:r>
            <a:r>
              <a:rPr lang="en-US" altLang="en-US" b="1" dirty="0" err="1" smtClean="0">
                <a:solidFill>
                  <a:srgbClr val="FFFF00"/>
                </a:solidFill>
                <a:latin typeface="HP001 5 hàng" pitchFamily="34" charset="0"/>
                <a:cs typeface="Arial" panose="020B0604020202020204" pitchFamily="34" charset="0"/>
              </a:rPr>
              <a:t>tiết</a:t>
            </a:r>
            <a:r>
              <a:rPr lang="en-US" altLang="en-US" b="1" dirty="0" smtClean="0">
                <a:solidFill>
                  <a:srgbClr val="FFFF00"/>
                </a:solidFill>
                <a:latin typeface="HP001 5 hàng" pitchFamily="34" charset="0"/>
                <a:cs typeface="Arial" panose="020B0604020202020204" pitchFamily="34" charset="0"/>
              </a:rPr>
              <a:t> 4</a:t>
            </a:r>
            <a:endParaRPr lang="en-US" altLang="en-US" b="1" dirty="0">
              <a:solidFill>
                <a:srgbClr val="FFFF00"/>
              </a:solidFill>
              <a:latin typeface="HP001 5 hàng" pitchFamily="34" charset="0"/>
              <a:cs typeface="Arial" panose="020B0604020202020204" pitchFamily="34" charset="0"/>
            </a:endParaRPr>
          </a:p>
        </p:txBody>
      </p:sp>
    </p:spTree>
    <p:extLst>
      <p:ext uri="{BB962C8B-B14F-4D97-AF65-F5344CB8AC3E}">
        <p14:creationId xmlns:p14="http://schemas.microsoft.com/office/powerpoint/2010/main" val="28491315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 xmlns:a16="http://schemas.microsoft.com/office/drawing/2014/main" id="{39993FB8-0256-498D-8AFF-9FE7CBA59C16}"/>
              </a:ext>
            </a:extLst>
          </p:cNvPr>
          <p:cNvPicPr>
            <a:picLocks noChangeAspect="1"/>
          </p:cNvPicPr>
          <p:nvPr/>
        </p:nvPicPr>
        <p:blipFill>
          <a:blip r:embed="rId6">
            <a:duotone>
              <a:prstClr val="black"/>
              <a:schemeClr val="accent4">
                <a:tint val="45000"/>
                <a:satMod val="400000"/>
              </a:schemeClr>
            </a:duotone>
          </a:blip>
          <a:stretch>
            <a:fillRect/>
          </a:stretch>
        </p:blipFill>
        <p:spPr>
          <a:xfrm>
            <a:off x="9235066" y="884407"/>
            <a:ext cx="1115579" cy="1393212"/>
          </a:xfrm>
          <a:prstGeom prst="rect">
            <a:avLst/>
          </a:prstGeom>
        </p:spPr>
      </p:pic>
      <p:pic>
        <p:nvPicPr>
          <p:cNvPr id="41989" name="纯音乐 - 轻快儿童音乐">
            <a:hlinkClick r:id="" action="ppaction://media"/>
            <a:extLst>
              <a:ext uri="{FF2B5EF4-FFF2-40B4-BE49-F238E27FC236}">
                <a16:creationId xmlns="" xmlns:a16="http://schemas.microsoft.com/office/drawing/2014/main" id="{354F6EEE-6FEA-49F6-AB4B-5F7C5E1F5DD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05888" y="-13716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a:extLst>
              <a:ext uri="{FF2B5EF4-FFF2-40B4-BE49-F238E27FC236}">
                <a16:creationId xmlns="" xmlns:a16="http://schemas.microsoft.com/office/drawing/2014/main" id="{CDB6282D-296F-47A6-A6C2-D53EA6217670}"/>
              </a:ext>
            </a:extLst>
          </p:cNvPr>
          <p:cNvSpPr txBox="1">
            <a:spLocks noChangeArrowheads="1"/>
          </p:cNvSpPr>
          <p:nvPr/>
        </p:nvSpPr>
        <p:spPr bwMode="auto">
          <a:xfrm>
            <a:off x="1039448" y="1890973"/>
            <a:ext cx="88979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r>
              <a:rPr kumimoji="0" lang="en-US" altLang="en-US" sz="4800" b="0" i="0" u="none" strike="noStrike" kern="1200" cap="none" spc="0" normalizeH="0" baseline="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en-US" sz="8000" b="1" i="0" u="none" strike="noStrike" kern="1200" cap="none" spc="0" normalizeH="0" baseline="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CHÀO</a:t>
            </a:r>
            <a:r>
              <a:rPr kumimoji="0" lang="en-US" altLang="en-US" sz="8000" b="1" i="0" u="none" strike="noStrike" kern="1200" cap="none" spc="0" normalizeH="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rPr>
              <a:t> TẠM BIỆT CÁC </a:t>
            </a:r>
            <a:r>
              <a:rPr lang="en-US" altLang="en-US" sz="8000" b="1" dirty="0" smtClean="0">
                <a:solidFill>
                  <a:srgbClr val="00B050"/>
                </a:solidFill>
                <a:latin typeface="Times New Roman" panose="02020603050405020304" pitchFamily="18" charset="0"/>
                <a:ea typeface="SimSun" panose="02010600030101010101" pitchFamily="2" charset="-122"/>
                <a:cs typeface="Times New Roman" panose="02020603050405020304" pitchFamily="18" charset="0"/>
              </a:rPr>
              <a:t>CON!</a:t>
            </a:r>
            <a:endParaRPr kumimoji="0" lang="en-US" altLang="en-US" sz="8000" b="1" i="0" u="none" strike="noStrike" kern="1200" cap="none" spc="0" normalizeH="0" baseline="0" noProof="0" dirty="0">
              <a:ln>
                <a:noFill/>
              </a:ln>
              <a:solidFill>
                <a:srgbClr val="00B05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946131789"/>
      </p:ext>
    </p:extLst>
  </p:cSld>
  <p:clrMapOvr>
    <a:masterClrMapping/>
  </p:clrMapOvr>
  <p:transition spd="slow" advTm="417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0" fill="hold"/>
                                        <p:tgtEl>
                                          <p:spTgt spid="12"/>
                                        </p:tgtEl>
                                        <p:attrNameLst>
                                          <p:attrName>ppt_x</p:attrName>
                                        </p:attrNameLst>
                                      </p:cBhvr>
                                      <p:tavLst>
                                        <p:tav tm="0">
                                          <p:val>
                                            <p:strVal val="0-#ppt_w/2"/>
                                          </p:val>
                                        </p:tav>
                                        <p:tav tm="100000">
                                          <p:val>
                                            <p:strVal val="#ppt_x"/>
                                          </p:val>
                                        </p:tav>
                                      </p:tavLst>
                                    </p:anim>
                                    <p:anim calcmode="lin" valueType="num">
                                      <p:cBhvr additive="base">
                                        <p:cTn id="8" dur="5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Little-Girl-OST-High-Kick-2-Inst 00_00_00-00_00_1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 xmlns:a16="http://schemas.microsoft.com/office/drawing/2014/main" id="{BFFECEDE-BFDA-4D0E-85AE-C6D6B780CBD2}"/>
              </a:ext>
            </a:extLst>
          </p:cNvPr>
          <p:cNvSpPr txBox="1">
            <a:spLocks/>
          </p:cNvSpPr>
          <p:nvPr/>
        </p:nvSpPr>
        <p:spPr>
          <a:xfrm>
            <a:off x="2442227" y="666206"/>
            <a:ext cx="7961744" cy="7065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a:solidFill>
                  <a:srgbClr val="C00000"/>
                </a:solidFill>
                <a:latin typeface="Times New Roman" panose="02020603050405020304" pitchFamily="18" charset="0"/>
                <a:cs typeface="Times New Roman" panose="02020603050405020304" pitchFamily="18" charset="0"/>
              </a:rPr>
              <a:t>MỤC TIÊU BÀI HỌC</a:t>
            </a:r>
          </a:p>
        </p:txBody>
      </p:sp>
      <p:sp>
        <p:nvSpPr>
          <p:cNvPr id="15" name="Content Placeholder 2">
            <a:extLst>
              <a:ext uri="{FF2B5EF4-FFF2-40B4-BE49-F238E27FC236}">
                <a16:creationId xmlns="" xmlns:a16="http://schemas.microsoft.com/office/drawing/2014/main" id="{DADF77DF-99AD-4C6F-B4ED-818025276815}"/>
              </a:ext>
            </a:extLst>
          </p:cNvPr>
          <p:cNvSpPr txBox="1">
            <a:spLocks/>
          </p:cNvSpPr>
          <p:nvPr/>
        </p:nvSpPr>
        <p:spPr>
          <a:xfrm>
            <a:off x="783699" y="2081251"/>
            <a:ext cx="11408302" cy="3365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v"/>
            </a:pPr>
            <a:r>
              <a:rPr lang="en-US" sz="5400">
                <a:solidFill>
                  <a:srgbClr val="000000"/>
                </a:solidFill>
                <a:latin typeface="Times New Roman" panose="02020603050405020304" pitchFamily="18" charset="0"/>
                <a:cs typeface="Times New Roman" panose="02020603050405020304" pitchFamily="18" charset="0"/>
              </a:rPr>
              <a:t>Ôn luyện tập đọc và học thuộc lòng</a:t>
            </a:r>
          </a:p>
          <a:p>
            <a:pPr>
              <a:lnSpc>
                <a:spcPct val="150000"/>
              </a:lnSpc>
              <a:buFont typeface="Wingdings" panose="05000000000000000000" pitchFamily="2" charset="2"/>
              <a:buChar char="v"/>
            </a:pPr>
            <a:r>
              <a:rPr lang="en-US" sz="5400">
                <a:solidFill>
                  <a:srgbClr val="000000"/>
                </a:solidFill>
                <a:latin typeface="Times New Roman" panose="02020603050405020304" pitchFamily="18" charset="0"/>
                <a:cs typeface="Times New Roman" panose="02020603050405020304" pitchFamily="18" charset="0"/>
              </a:rPr>
              <a:t>Ôn luyện về dấu chấm, dấu phẩy.</a:t>
            </a:r>
            <a:endParaRPr lang="en-US" sz="5400" b="1">
              <a:solidFill>
                <a:srgbClr val="0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07780969"/>
      </p:ext>
    </p:extLst>
  </p:cSld>
  <p:clrMapOvr>
    <a:masterClrMapping/>
  </p:clrMapOvr>
  <p:transition spd="slow" advTm="270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altLang="en-US">
                <a:cs typeface="Arial" charset="0"/>
              </a:rPr>
              <a:t>vc</a:t>
            </a:r>
          </a:p>
        </p:txBody>
      </p:sp>
      <p:sp>
        <p:nvSpPr>
          <p:cNvPr id="21507" name="Text Box 2"/>
          <p:cNvSpPr txBox="1">
            <a:spLocks noChangeArrowheads="1"/>
          </p:cNvSpPr>
          <p:nvPr/>
        </p:nvSpPr>
        <p:spPr bwMode="auto">
          <a:xfrm>
            <a:off x="1727200" y="4876801"/>
            <a:ext cx="1625600" cy="366713"/>
          </a:xfrm>
          <a:prstGeom prst="rect">
            <a:avLst/>
          </a:prstGeom>
          <a:noFill/>
          <a:ln w="9525">
            <a:noFill/>
            <a:miter lim="800000"/>
            <a:headEnd/>
            <a:tailEnd/>
          </a:ln>
          <a:effectLst/>
        </p:spPr>
        <p:txBody>
          <a:bodyPr>
            <a:spAutoFit/>
          </a:bodyPr>
          <a:lstStyle/>
          <a:p>
            <a:pPr eaLnBrk="1" hangingPunct="1">
              <a:spcBef>
                <a:spcPct val="50000"/>
              </a:spcBef>
            </a:pPr>
            <a:endParaRPr lang="vi-VN" altLang="vi-VN"/>
          </a:p>
        </p:txBody>
      </p:sp>
      <p:pic>
        <p:nvPicPr>
          <p:cNvPr id="21513" name="Picture 11" descr="maple_leaf_brown_falling_sm_clr"/>
          <p:cNvPicPr>
            <a:picLocks noChangeAspect="1" noChangeArrowheads="1" noCrop="1"/>
          </p:cNvPicPr>
          <p:nvPr/>
        </p:nvPicPr>
        <p:blipFill>
          <a:blip r:embed="rId6"/>
          <a:srcRect/>
          <a:stretch>
            <a:fillRect/>
          </a:stretch>
        </p:blipFill>
        <p:spPr bwMode="auto">
          <a:xfrm>
            <a:off x="4673601" y="6019800"/>
            <a:ext cx="664633" cy="533400"/>
          </a:xfrm>
          <a:prstGeom prst="rect">
            <a:avLst/>
          </a:prstGeom>
          <a:noFill/>
          <a:ln w="9525">
            <a:noFill/>
            <a:miter lim="800000"/>
            <a:headEnd/>
            <a:tailEnd/>
          </a:ln>
        </p:spPr>
      </p:pic>
      <p:pic>
        <p:nvPicPr>
          <p:cNvPr id="21514" name="Picture 12" descr="maple_leaf_falling_md_clr"/>
          <p:cNvPicPr>
            <a:picLocks noChangeAspect="1" noChangeArrowheads="1" noCrop="1"/>
          </p:cNvPicPr>
          <p:nvPr/>
        </p:nvPicPr>
        <p:blipFill>
          <a:blip r:embed="rId7"/>
          <a:srcRect/>
          <a:stretch>
            <a:fillRect/>
          </a:stretch>
        </p:blipFill>
        <p:spPr bwMode="auto">
          <a:xfrm rot="2711628">
            <a:off x="7085807" y="5614194"/>
            <a:ext cx="573088" cy="927100"/>
          </a:xfrm>
          <a:prstGeom prst="rect">
            <a:avLst/>
          </a:prstGeom>
          <a:noFill/>
          <a:ln w="9525">
            <a:noFill/>
            <a:miter lim="800000"/>
            <a:headEnd/>
            <a:tailEnd/>
          </a:ln>
        </p:spPr>
      </p:pic>
      <p:pic>
        <p:nvPicPr>
          <p:cNvPr id="21515" name="Picture 13" descr="maple_leaf_falling_md_clr"/>
          <p:cNvPicPr>
            <a:picLocks noChangeAspect="1" noChangeArrowheads="1" noCrop="1"/>
          </p:cNvPicPr>
          <p:nvPr/>
        </p:nvPicPr>
        <p:blipFill>
          <a:blip r:embed="rId7"/>
          <a:srcRect/>
          <a:stretch>
            <a:fillRect/>
          </a:stretch>
        </p:blipFill>
        <p:spPr bwMode="auto">
          <a:xfrm>
            <a:off x="0" y="6172200"/>
            <a:ext cx="914400" cy="685800"/>
          </a:xfrm>
          <a:prstGeom prst="rect">
            <a:avLst/>
          </a:prstGeom>
          <a:noFill/>
          <a:ln w="9525">
            <a:noFill/>
            <a:miter lim="800000"/>
            <a:headEnd/>
            <a:tailEnd/>
          </a:ln>
        </p:spPr>
      </p:pic>
      <p:pic>
        <p:nvPicPr>
          <p:cNvPr id="21516" name="Picture 14" descr="maple_leaf_brown_falling_sm_clr"/>
          <p:cNvPicPr>
            <a:picLocks noChangeAspect="1" noChangeArrowheads="1" noCrop="1"/>
          </p:cNvPicPr>
          <p:nvPr/>
        </p:nvPicPr>
        <p:blipFill>
          <a:blip r:embed="rId6"/>
          <a:srcRect/>
          <a:stretch>
            <a:fillRect/>
          </a:stretch>
        </p:blipFill>
        <p:spPr bwMode="auto">
          <a:xfrm rot="-3248690">
            <a:off x="9259888" y="6199188"/>
            <a:ext cx="542925" cy="774700"/>
          </a:xfrm>
          <a:prstGeom prst="rect">
            <a:avLst/>
          </a:prstGeom>
          <a:noFill/>
          <a:ln w="9525">
            <a:noFill/>
            <a:miter lim="800000"/>
            <a:headEnd/>
            <a:tailEnd/>
          </a:ln>
        </p:spPr>
      </p:pic>
      <p:pic>
        <p:nvPicPr>
          <p:cNvPr id="21517" name="Picture 15" descr="maple_leaf_falling_md_clr"/>
          <p:cNvPicPr>
            <a:picLocks noChangeAspect="1" noChangeArrowheads="1" noCrop="1"/>
          </p:cNvPicPr>
          <p:nvPr/>
        </p:nvPicPr>
        <p:blipFill>
          <a:blip r:embed="rId7"/>
          <a:srcRect/>
          <a:stretch>
            <a:fillRect/>
          </a:stretch>
        </p:blipFill>
        <p:spPr bwMode="auto">
          <a:xfrm rot="2711628">
            <a:off x="2717007" y="6107907"/>
            <a:ext cx="573087" cy="927100"/>
          </a:xfrm>
          <a:prstGeom prst="rect">
            <a:avLst/>
          </a:prstGeom>
          <a:noFill/>
          <a:ln w="9525">
            <a:noFill/>
            <a:miter lim="800000"/>
            <a:headEnd/>
            <a:tailEnd/>
          </a:ln>
        </p:spPr>
      </p:pic>
      <p:pic>
        <p:nvPicPr>
          <p:cNvPr id="31760" name="Picture 16" descr="maple_leaf_falling_md_clr"/>
          <p:cNvPicPr>
            <a:picLocks noChangeAspect="1" noChangeArrowheads="1" noCrop="1"/>
          </p:cNvPicPr>
          <p:nvPr/>
        </p:nvPicPr>
        <p:blipFill>
          <a:blip r:embed="rId7"/>
          <a:srcRect/>
          <a:stretch>
            <a:fillRect/>
          </a:stretch>
        </p:blipFill>
        <p:spPr bwMode="auto">
          <a:xfrm rot="2711628">
            <a:off x="740569" y="4263232"/>
            <a:ext cx="754063" cy="1219200"/>
          </a:xfrm>
          <a:prstGeom prst="rect">
            <a:avLst/>
          </a:prstGeom>
          <a:noFill/>
          <a:ln w="9525">
            <a:noFill/>
            <a:miter lim="800000"/>
            <a:headEnd/>
            <a:tailEnd/>
          </a:ln>
        </p:spPr>
      </p:pic>
      <p:pic>
        <p:nvPicPr>
          <p:cNvPr id="31761" name="Picture 17" descr="maple_leaf_brown_falling_sm_clr"/>
          <p:cNvPicPr>
            <a:picLocks noChangeAspect="1" noChangeArrowheads="1" noCrop="1"/>
          </p:cNvPicPr>
          <p:nvPr/>
        </p:nvPicPr>
        <p:blipFill>
          <a:blip r:embed="rId6"/>
          <a:srcRect/>
          <a:stretch>
            <a:fillRect/>
          </a:stretch>
        </p:blipFill>
        <p:spPr bwMode="auto">
          <a:xfrm>
            <a:off x="10646834" y="4419600"/>
            <a:ext cx="1045633" cy="838200"/>
          </a:xfrm>
          <a:prstGeom prst="rect">
            <a:avLst/>
          </a:prstGeom>
          <a:noFill/>
          <a:ln w="9525">
            <a:noFill/>
            <a:miter lim="800000"/>
            <a:headEnd/>
            <a:tailEnd/>
          </a:ln>
        </p:spPr>
      </p:pic>
      <p:sp>
        <p:nvSpPr>
          <p:cNvPr id="31766" name="WordArt 22"/>
          <p:cNvSpPr>
            <a:spLocks noChangeArrowheads="1" noChangeShapeType="1" noTextEdit="1"/>
          </p:cNvSpPr>
          <p:nvPr/>
        </p:nvSpPr>
        <p:spPr bwMode="auto">
          <a:xfrm>
            <a:off x="2404533" y="3605214"/>
            <a:ext cx="7518400" cy="1273175"/>
          </a:xfrm>
          <a:prstGeom prst="rect">
            <a:avLst/>
          </a:prstGeom>
        </p:spPr>
        <p:txBody>
          <a:bodyPr wrap="none" fromWordArt="1">
            <a:prstTxWarp prst="textPlain">
              <a:avLst>
                <a:gd name="adj" fmla="val 50736"/>
              </a:avLst>
            </a:prstTxWarp>
          </a:bodyPr>
          <a:lstStyle/>
          <a:p>
            <a:pPr algn="ctr"/>
            <a:endParaRPr lang="en-US" sz="2800" b="1" i="1" kern="10">
              <a:ln w="9525">
                <a:noFill/>
                <a:round/>
                <a:headEnd/>
                <a:tailEnd/>
              </a:ln>
              <a:solidFill>
                <a:srgbClr val="FF0000"/>
              </a:solidFill>
              <a:latin typeface="Arial Unicode MS"/>
              <a:ea typeface="Arial Unicode MS"/>
              <a:cs typeface="Arial Unicode MS"/>
            </a:endParaRPr>
          </a:p>
        </p:txBody>
      </p:sp>
      <p:pic>
        <p:nvPicPr>
          <p:cNvPr id="31770" name="04 Track 4.wma">
            <a:hlinkClick r:id="" action="ppaction://media"/>
          </p:cNvPr>
          <p:cNvPicPr>
            <a:picLocks noRot="1" noChangeAspect="1" noChangeArrowheads="1"/>
          </p:cNvPicPr>
          <p:nvPr>
            <a:audioFile r:link="rId1"/>
          </p:nvPr>
        </p:nvPicPr>
        <p:blipFill>
          <a:blip r:embed="rId8"/>
          <a:srcRect/>
          <a:stretch>
            <a:fillRect/>
          </a:stretch>
        </p:blipFill>
        <p:spPr bwMode="auto">
          <a:xfrm>
            <a:off x="11480801" y="5638801"/>
            <a:ext cx="325967" cy="244475"/>
          </a:xfrm>
          <a:prstGeom prst="rect">
            <a:avLst/>
          </a:prstGeom>
          <a:noFill/>
          <a:ln w="9525">
            <a:noFill/>
            <a:miter lim="800000"/>
            <a:headEnd/>
            <a:tailEnd/>
          </a:ln>
        </p:spPr>
      </p:pic>
      <p:pic>
        <p:nvPicPr>
          <p:cNvPr id="31771" name="01 India Music.wma">
            <a:hlinkClick r:id="" action="ppaction://media"/>
          </p:cNvPr>
          <p:cNvPicPr>
            <a:picLocks noRot="1" noChangeAspect="1" noChangeArrowheads="1"/>
          </p:cNvPicPr>
          <p:nvPr>
            <a:audioFile r:link="rId2"/>
          </p:nvPr>
        </p:nvPicPr>
        <p:blipFill>
          <a:blip r:embed="rId8"/>
          <a:srcRect/>
          <a:stretch>
            <a:fillRect/>
          </a:stretch>
        </p:blipFill>
        <p:spPr bwMode="auto">
          <a:xfrm>
            <a:off x="11480801" y="6096001"/>
            <a:ext cx="325967" cy="244475"/>
          </a:xfrm>
          <a:prstGeom prst="rect">
            <a:avLst/>
          </a:prstGeom>
          <a:noFill/>
          <a:ln w="9525">
            <a:noFill/>
            <a:miter lim="800000"/>
            <a:headEnd/>
            <a:tailEnd/>
          </a:ln>
        </p:spPr>
      </p:pic>
      <p:sp>
        <p:nvSpPr>
          <p:cNvPr id="27" name="WordArt 4"/>
          <p:cNvSpPr>
            <a:spLocks noChangeArrowheads="1" noChangeShapeType="1" noTextEdit="1"/>
          </p:cNvSpPr>
          <p:nvPr/>
        </p:nvSpPr>
        <p:spPr bwMode="auto">
          <a:xfrm>
            <a:off x="812799" y="1021556"/>
            <a:ext cx="10993967" cy="4038600"/>
          </a:xfrm>
          <a:prstGeom prst="rect">
            <a:avLst/>
          </a:prstGeom>
        </p:spPr>
        <p:txBody>
          <a:bodyPr wrap="none" fromWordArt="1">
            <a:prstTxWarp prst="textWave1">
              <a:avLst>
                <a:gd name="adj1" fmla="val 12500"/>
                <a:gd name="adj2" fmla="val 0"/>
              </a:avLst>
            </a:prstTxWarp>
          </a:bodyPr>
          <a:lstStyle/>
          <a:p>
            <a:pPr algn="ctr"/>
            <a:endParaRPr lang="en-US" sz="3600" b="1" kern="10" dirty="0">
              <a:ln w="9525">
                <a:solidFill>
                  <a:srgbClr val="FF0000"/>
                </a:solidFill>
                <a:round/>
                <a:headEnd/>
                <a:tailEnd/>
              </a:ln>
              <a:solidFill>
                <a:srgbClr val="FF0000"/>
              </a:solidFill>
              <a:effectLst>
                <a:outerShdw sx="102000" sy="102000" algn="ctr" rotWithShape="0">
                  <a:srgbClr val="000000">
                    <a:alpha val="39998"/>
                  </a:srgbClr>
                </a:outerShdw>
              </a:effectLst>
              <a:latin typeface="Times New Roman"/>
              <a:cs typeface="Times New Roman"/>
            </a:endParaRPr>
          </a:p>
        </p:txBody>
      </p:sp>
      <p:grpSp>
        <p:nvGrpSpPr>
          <p:cNvPr id="2" name="Group 51"/>
          <p:cNvGrpSpPr>
            <a:grpSpLocks/>
          </p:cNvGrpSpPr>
          <p:nvPr/>
        </p:nvGrpSpPr>
        <p:grpSpPr bwMode="auto">
          <a:xfrm>
            <a:off x="2180167" y="3516313"/>
            <a:ext cx="3048000" cy="1905000"/>
            <a:chOff x="336" y="-288"/>
            <a:chExt cx="624" cy="576"/>
          </a:xfrm>
        </p:grpSpPr>
        <p:pic>
          <p:nvPicPr>
            <p:cNvPr id="21538" name="Picture 52" descr="DSTARS-P"/>
            <p:cNvPicPr>
              <a:picLocks noChangeAspect="1" noChangeArrowheads="1" noCrop="1"/>
            </p:cNvPicPr>
            <p:nvPr/>
          </p:nvPicPr>
          <p:blipFill>
            <a:blip r:embed="rId9"/>
            <a:srcRect/>
            <a:stretch>
              <a:fillRect/>
            </a:stretch>
          </p:blipFill>
          <p:spPr bwMode="auto">
            <a:xfrm flipH="1">
              <a:off x="690" y="-144"/>
              <a:ext cx="270" cy="221"/>
            </a:xfrm>
            <a:prstGeom prst="rect">
              <a:avLst/>
            </a:prstGeom>
            <a:noFill/>
            <a:ln w="9525">
              <a:noFill/>
              <a:miter lim="800000"/>
              <a:headEnd/>
              <a:tailEnd/>
            </a:ln>
          </p:spPr>
        </p:pic>
        <p:pic>
          <p:nvPicPr>
            <p:cNvPr id="21539" name="Picture 53" descr="DSTARS-P"/>
            <p:cNvPicPr>
              <a:picLocks noChangeAspect="1" noChangeArrowheads="1" noCrop="1"/>
            </p:cNvPicPr>
            <p:nvPr/>
          </p:nvPicPr>
          <p:blipFill>
            <a:blip r:embed="rId9"/>
            <a:srcRect/>
            <a:stretch>
              <a:fillRect/>
            </a:stretch>
          </p:blipFill>
          <p:spPr bwMode="auto">
            <a:xfrm flipH="1">
              <a:off x="596" y="58"/>
              <a:ext cx="270" cy="220"/>
            </a:xfrm>
            <a:prstGeom prst="rect">
              <a:avLst/>
            </a:prstGeom>
            <a:noFill/>
            <a:ln w="9525">
              <a:noFill/>
              <a:miter lim="800000"/>
              <a:headEnd/>
              <a:tailEnd/>
            </a:ln>
          </p:spPr>
        </p:pic>
        <p:pic>
          <p:nvPicPr>
            <p:cNvPr id="21540" name="Picture 54" descr="DSTARS-P"/>
            <p:cNvPicPr>
              <a:picLocks noChangeAspect="1" noChangeArrowheads="1" noCrop="1"/>
            </p:cNvPicPr>
            <p:nvPr/>
          </p:nvPicPr>
          <p:blipFill>
            <a:blip r:embed="rId9"/>
            <a:srcRect/>
            <a:stretch>
              <a:fillRect/>
            </a:stretch>
          </p:blipFill>
          <p:spPr bwMode="auto">
            <a:xfrm flipH="1">
              <a:off x="357" y="67"/>
              <a:ext cx="270" cy="221"/>
            </a:xfrm>
            <a:prstGeom prst="rect">
              <a:avLst/>
            </a:prstGeom>
            <a:noFill/>
            <a:ln w="9525">
              <a:noFill/>
              <a:miter lim="800000"/>
              <a:headEnd/>
              <a:tailEnd/>
            </a:ln>
          </p:spPr>
        </p:pic>
        <p:pic>
          <p:nvPicPr>
            <p:cNvPr id="21541" name="Picture 55" descr="DSTARS-P"/>
            <p:cNvPicPr>
              <a:picLocks noChangeAspect="1" noChangeArrowheads="1" noCrop="1"/>
            </p:cNvPicPr>
            <p:nvPr/>
          </p:nvPicPr>
          <p:blipFill>
            <a:blip r:embed="rId9"/>
            <a:srcRect/>
            <a:stretch>
              <a:fillRect/>
            </a:stretch>
          </p:blipFill>
          <p:spPr bwMode="auto">
            <a:xfrm flipH="1">
              <a:off x="336" y="-192"/>
              <a:ext cx="270" cy="220"/>
            </a:xfrm>
            <a:prstGeom prst="rect">
              <a:avLst/>
            </a:prstGeom>
            <a:noFill/>
            <a:ln w="9525">
              <a:noFill/>
              <a:miter lim="800000"/>
              <a:headEnd/>
              <a:tailEnd/>
            </a:ln>
          </p:spPr>
        </p:pic>
        <p:pic>
          <p:nvPicPr>
            <p:cNvPr id="21542" name="Picture 56" descr="DSTARS-P"/>
            <p:cNvPicPr>
              <a:picLocks noChangeAspect="1" noChangeArrowheads="1" noCrop="1"/>
            </p:cNvPicPr>
            <p:nvPr/>
          </p:nvPicPr>
          <p:blipFill>
            <a:blip r:embed="rId9"/>
            <a:srcRect/>
            <a:stretch>
              <a:fillRect/>
            </a:stretch>
          </p:blipFill>
          <p:spPr bwMode="auto">
            <a:xfrm flipH="1">
              <a:off x="502" y="-288"/>
              <a:ext cx="271" cy="221"/>
            </a:xfrm>
            <a:prstGeom prst="rect">
              <a:avLst/>
            </a:prstGeom>
            <a:noFill/>
            <a:ln w="9525">
              <a:noFill/>
              <a:miter lim="800000"/>
              <a:headEnd/>
              <a:tailEnd/>
            </a:ln>
          </p:spPr>
        </p:pic>
      </p:grpSp>
      <p:grpSp>
        <p:nvGrpSpPr>
          <p:cNvPr id="4" name="Group 51"/>
          <p:cNvGrpSpPr>
            <a:grpSpLocks/>
          </p:cNvGrpSpPr>
          <p:nvPr/>
        </p:nvGrpSpPr>
        <p:grpSpPr bwMode="auto">
          <a:xfrm>
            <a:off x="6870700" y="3605213"/>
            <a:ext cx="3048000" cy="1905000"/>
            <a:chOff x="336" y="-288"/>
            <a:chExt cx="624" cy="576"/>
          </a:xfrm>
        </p:grpSpPr>
        <p:pic>
          <p:nvPicPr>
            <p:cNvPr id="21533" name="Picture 52" descr="DSTARS-P"/>
            <p:cNvPicPr>
              <a:picLocks noChangeAspect="1" noChangeArrowheads="1" noCrop="1"/>
            </p:cNvPicPr>
            <p:nvPr/>
          </p:nvPicPr>
          <p:blipFill>
            <a:blip r:embed="rId9">
              <a:lum bright="-2000"/>
            </a:blip>
            <a:srcRect/>
            <a:stretch>
              <a:fillRect/>
            </a:stretch>
          </p:blipFill>
          <p:spPr bwMode="auto">
            <a:xfrm flipH="1">
              <a:off x="690" y="-144"/>
              <a:ext cx="270" cy="221"/>
            </a:xfrm>
            <a:prstGeom prst="rect">
              <a:avLst/>
            </a:prstGeom>
            <a:noFill/>
            <a:ln w="9525">
              <a:noFill/>
              <a:miter lim="800000"/>
              <a:headEnd/>
              <a:tailEnd/>
            </a:ln>
          </p:spPr>
        </p:pic>
        <p:pic>
          <p:nvPicPr>
            <p:cNvPr id="21534" name="Picture 53" descr="DSTARS-P"/>
            <p:cNvPicPr>
              <a:picLocks noChangeAspect="1" noChangeArrowheads="1" noCrop="1"/>
            </p:cNvPicPr>
            <p:nvPr/>
          </p:nvPicPr>
          <p:blipFill>
            <a:blip r:embed="rId9">
              <a:lum bright="-2000"/>
            </a:blip>
            <a:srcRect/>
            <a:stretch>
              <a:fillRect/>
            </a:stretch>
          </p:blipFill>
          <p:spPr bwMode="auto">
            <a:xfrm flipH="1">
              <a:off x="596" y="58"/>
              <a:ext cx="270" cy="220"/>
            </a:xfrm>
            <a:prstGeom prst="rect">
              <a:avLst/>
            </a:prstGeom>
            <a:noFill/>
            <a:ln w="9525">
              <a:noFill/>
              <a:miter lim="800000"/>
              <a:headEnd/>
              <a:tailEnd/>
            </a:ln>
          </p:spPr>
        </p:pic>
        <p:pic>
          <p:nvPicPr>
            <p:cNvPr id="21535" name="Picture 54" descr="DSTARS-P"/>
            <p:cNvPicPr>
              <a:picLocks noChangeAspect="1" noChangeArrowheads="1" noCrop="1"/>
            </p:cNvPicPr>
            <p:nvPr/>
          </p:nvPicPr>
          <p:blipFill>
            <a:blip r:embed="rId9">
              <a:lum bright="-2000"/>
            </a:blip>
            <a:srcRect/>
            <a:stretch>
              <a:fillRect/>
            </a:stretch>
          </p:blipFill>
          <p:spPr bwMode="auto">
            <a:xfrm flipH="1">
              <a:off x="357" y="67"/>
              <a:ext cx="270" cy="221"/>
            </a:xfrm>
            <a:prstGeom prst="rect">
              <a:avLst/>
            </a:prstGeom>
            <a:noFill/>
            <a:ln w="9525">
              <a:noFill/>
              <a:miter lim="800000"/>
              <a:headEnd/>
              <a:tailEnd/>
            </a:ln>
          </p:spPr>
        </p:pic>
        <p:pic>
          <p:nvPicPr>
            <p:cNvPr id="21536" name="Picture 55" descr="DSTARS-P"/>
            <p:cNvPicPr>
              <a:picLocks noChangeAspect="1" noChangeArrowheads="1" noCrop="1"/>
            </p:cNvPicPr>
            <p:nvPr/>
          </p:nvPicPr>
          <p:blipFill>
            <a:blip r:embed="rId9">
              <a:lum bright="-2000"/>
            </a:blip>
            <a:srcRect/>
            <a:stretch>
              <a:fillRect/>
            </a:stretch>
          </p:blipFill>
          <p:spPr bwMode="auto">
            <a:xfrm flipH="1">
              <a:off x="336" y="-192"/>
              <a:ext cx="270" cy="220"/>
            </a:xfrm>
            <a:prstGeom prst="rect">
              <a:avLst/>
            </a:prstGeom>
            <a:noFill/>
            <a:ln w="9525">
              <a:noFill/>
              <a:miter lim="800000"/>
              <a:headEnd/>
              <a:tailEnd/>
            </a:ln>
          </p:spPr>
        </p:pic>
        <p:pic>
          <p:nvPicPr>
            <p:cNvPr id="21537" name="Picture 56" descr="DSTARS-P"/>
            <p:cNvPicPr>
              <a:picLocks noChangeAspect="1" noChangeArrowheads="1" noCrop="1"/>
            </p:cNvPicPr>
            <p:nvPr/>
          </p:nvPicPr>
          <p:blipFill>
            <a:blip r:embed="rId9">
              <a:lum bright="-2000"/>
            </a:blip>
            <a:srcRect/>
            <a:stretch>
              <a:fillRect/>
            </a:stretch>
          </p:blipFill>
          <p:spPr bwMode="auto">
            <a:xfrm flipH="1">
              <a:off x="502" y="-288"/>
              <a:ext cx="271" cy="221"/>
            </a:xfrm>
            <a:prstGeom prst="rect">
              <a:avLst/>
            </a:prstGeom>
            <a:noFill/>
            <a:ln w="9525">
              <a:noFill/>
              <a:miter lim="800000"/>
              <a:headEnd/>
              <a:tailEnd/>
            </a:ln>
          </p:spPr>
        </p:pic>
      </p:grpSp>
      <p:pic>
        <p:nvPicPr>
          <p:cNvPr id="3" name="dung-1.mp3">
            <a:hlinkClick r:id="" action="ppaction://media"/>
          </p:cNvPr>
          <p:cNvPicPr>
            <a:picLocks noRot="1" noChangeAspect="1"/>
          </p:cNvPicPr>
          <p:nvPr>
            <a:audioFile r:link="rId3"/>
          </p:nvPr>
        </p:nvPicPr>
        <p:blipFill>
          <a:blip r:embed="rId10" cstate="print"/>
          <a:srcRect/>
          <a:stretch>
            <a:fillRect/>
          </a:stretch>
        </p:blipFill>
        <p:spPr bwMode="auto">
          <a:xfrm>
            <a:off x="11258551" y="6384926"/>
            <a:ext cx="649816" cy="487363"/>
          </a:xfrm>
          <a:prstGeom prst="rect">
            <a:avLst/>
          </a:prstGeom>
          <a:noFill/>
          <a:ln w="9525">
            <a:noFill/>
            <a:miter lim="800000"/>
            <a:headEnd/>
            <a:tailEnd/>
          </a:ln>
        </p:spPr>
      </p:pic>
      <p:sp>
        <p:nvSpPr>
          <p:cNvPr id="29" name="Title 1"/>
          <p:cNvSpPr txBox="1">
            <a:spLocks/>
          </p:cNvSpPr>
          <p:nvPr/>
        </p:nvSpPr>
        <p:spPr>
          <a:xfrm>
            <a:off x="879881" y="2138205"/>
            <a:ext cx="10681776" cy="29986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thuộc</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54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5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00889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repeatCount="indefinite" nodeType="afterEffect">
                                  <p:stCondLst>
                                    <p:cond delay="0"/>
                                  </p:stCondLst>
                                  <p:endCondLst>
                                    <p:cond evt="onNext" delay="0">
                                      <p:tgtEl>
                                        <p:sldTgt/>
                                      </p:tgtEl>
                                    </p:cond>
                                  </p:endCondLst>
                                  <p:childTnLst>
                                    <p:set>
                                      <p:cBhvr>
                                        <p:cTn id="6" dur="1" fill="hold">
                                          <p:stCondLst>
                                            <p:cond delay="0"/>
                                          </p:stCondLst>
                                        </p:cTn>
                                        <p:tgtEl>
                                          <p:spTgt spid="31760"/>
                                        </p:tgtEl>
                                        <p:attrNameLst>
                                          <p:attrName>style.visibility</p:attrName>
                                        </p:attrNameLst>
                                      </p:cBhvr>
                                      <p:to>
                                        <p:strVal val="visible"/>
                                      </p:to>
                                    </p:set>
                                    <p:anim calcmode="lin" valueType="num">
                                      <p:cBhvr>
                                        <p:cTn id="7" dur="1000" fill="hold"/>
                                        <p:tgtEl>
                                          <p:spTgt spid="31760"/>
                                        </p:tgtEl>
                                        <p:attrNameLst>
                                          <p:attrName>ppt_w</p:attrName>
                                        </p:attrNameLst>
                                      </p:cBhvr>
                                      <p:tavLst>
                                        <p:tav tm="0">
                                          <p:val>
                                            <p:fltVal val="0"/>
                                          </p:val>
                                        </p:tav>
                                        <p:tav tm="100000">
                                          <p:val>
                                            <p:strVal val="#ppt_w"/>
                                          </p:val>
                                        </p:tav>
                                      </p:tavLst>
                                    </p:anim>
                                    <p:anim calcmode="lin" valueType="num">
                                      <p:cBhvr>
                                        <p:cTn id="8" dur="1000" fill="hold"/>
                                        <p:tgtEl>
                                          <p:spTgt spid="31760"/>
                                        </p:tgtEl>
                                        <p:attrNameLst>
                                          <p:attrName>ppt_h</p:attrName>
                                        </p:attrNameLst>
                                      </p:cBhvr>
                                      <p:tavLst>
                                        <p:tav tm="0">
                                          <p:val>
                                            <p:fltVal val="0"/>
                                          </p:val>
                                        </p:tav>
                                        <p:tav tm="100000">
                                          <p:val>
                                            <p:strVal val="#ppt_h"/>
                                          </p:val>
                                        </p:tav>
                                      </p:tavLst>
                                    </p:anim>
                                    <p:anim calcmode="lin" valueType="num">
                                      <p:cBhvr>
                                        <p:cTn id="9" dur="1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6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repeatCount="indefinite" fill="hold" nodeType="withEffect">
                                  <p:stCondLst>
                                    <p:cond delay="0"/>
                                  </p:stCondLst>
                                  <p:endCondLst>
                                    <p:cond evt="onNext" delay="0">
                                      <p:tgtEl>
                                        <p:sldTgt/>
                                      </p:tgtEl>
                                    </p:cond>
                                  </p:endCondLst>
                                  <p:childTnLst>
                                    <p:set>
                                      <p:cBhvr>
                                        <p:cTn id="12" dur="1" fill="hold">
                                          <p:stCondLst>
                                            <p:cond delay="0"/>
                                          </p:stCondLst>
                                        </p:cTn>
                                        <p:tgtEl>
                                          <p:spTgt spid="31761"/>
                                        </p:tgtEl>
                                        <p:attrNameLst>
                                          <p:attrName>style.visibility</p:attrName>
                                        </p:attrNameLst>
                                      </p:cBhvr>
                                      <p:to>
                                        <p:strVal val="visible"/>
                                      </p:to>
                                    </p:set>
                                    <p:anim calcmode="lin" valueType="num">
                                      <p:cBhvr>
                                        <p:cTn id="13" dur="1000" fill="hold"/>
                                        <p:tgtEl>
                                          <p:spTgt spid="31761"/>
                                        </p:tgtEl>
                                        <p:attrNameLst>
                                          <p:attrName>ppt_w</p:attrName>
                                        </p:attrNameLst>
                                      </p:cBhvr>
                                      <p:tavLst>
                                        <p:tav tm="0">
                                          <p:val>
                                            <p:fltVal val="0"/>
                                          </p:val>
                                        </p:tav>
                                        <p:tav tm="100000">
                                          <p:val>
                                            <p:strVal val="#ppt_w"/>
                                          </p:val>
                                        </p:tav>
                                      </p:tavLst>
                                    </p:anim>
                                    <p:anim calcmode="lin" valueType="num">
                                      <p:cBhvr>
                                        <p:cTn id="14" dur="1000" fill="hold"/>
                                        <p:tgtEl>
                                          <p:spTgt spid="31761"/>
                                        </p:tgtEl>
                                        <p:attrNameLst>
                                          <p:attrName>ppt_h</p:attrName>
                                        </p:attrNameLst>
                                      </p:cBhvr>
                                      <p:tavLst>
                                        <p:tav tm="0">
                                          <p:val>
                                            <p:fltVal val="0"/>
                                          </p:val>
                                        </p:tav>
                                        <p:tav tm="100000">
                                          <p:val>
                                            <p:strVal val="#ppt_h"/>
                                          </p:val>
                                        </p:tav>
                                      </p:tavLst>
                                    </p:anim>
                                    <p:anim calcmode="lin" valueType="num">
                                      <p:cBhvr>
                                        <p:cTn id="15" dur="1000" fill="hold"/>
                                        <p:tgtEl>
                                          <p:spTgt spid="3176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1761"/>
                                        </p:tgtEl>
                                        <p:attrNameLst>
                                          <p:attrName>ppt_y</p:attrName>
                                        </p:attrNameLst>
                                      </p:cBhvr>
                                      <p:tavLst>
                                        <p:tav tm="0" fmla="#ppt_y+(sin(-2*pi*(1-$))*-#ppt_x+cos(-2*pi*(1-$))*(1-#ppt_y))*(1-$)">
                                          <p:val>
                                            <p:fltVal val="0"/>
                                          </p:val>
                                        </p:tav>
                                        <p:tav tm="100000">
                                          <p:val>
                                            <p:fltVal val="1"/>
                                          </p:val>
                                        </p:tav>
                                      </p:tavLst>
                                    </p:anim>
                                  </p:childTnLst>
                                </p:cTn>
                              </p:par>
                              <p:par>
                                <p:cTn id="17" presetID="29" presetClass="entr" presetSubtype="0" fill="hold" grpId="0" nodeType="withEffect" nodePh="1">
                                  <p:stCondLst>
                                    <p:cond delay="0"/>
                                  </p:stCondLst>
                                  <p:endCondLst>
                                    <p:cond evt="begin" delay="0">
                                      <p:tn val="17"/>
                                    </p:cond>
                                  </p:endCondLst>
                                  <p:childTnLst>
                                    <p:set>
                                      <p:cBhvr>
                                        <p:cTn id="18" dur="1" fill="hold">
                                          <p:stCondLst>
                                            <p:cond delay="0"/>
                                          </p:stCondLst>
                                        </p:cTn>
                                        <p:tgtEl>
                                          <p:spTgt spid="31766"/>
                                        </p:tgtEl>
                                        <p:attrNameLst>
                                          <p:attrName>style.visibility</p:attrName>
                                        </p:attrNameLst>
                                      </p:cBhvr>
                                      <p:to>
                                        <p:strVal val="visible"/>
                                      </p:to>
                                    </p:set>
                                    <p:anim calcmode="lin" valueType="num">
                                      <p:cBhvr>
                                        <p:cTn id="19" dur="1000" fill="hold"/>
                                        <p:tgtEl>
                                          <p:spTgt spid="31766"/>
                                        </p:tgtEl>
                                        <p:attrNameLst>
                                          <p:attrName>ppt_x</p:attrName>
                                        </p:attrNameLst>
                                      </p:cBhvr>
                                      <p:tavLst>
                                        <p:tav tm="0">
                                          <p:val>
                                            <p:strVal val="#ppt_x-.2"/>
                                          </p:val>
                                        </p:tav>
                                        <p:tav tm="100000">
                                          <p:val>
                                            <p:strVal val="#ppt_x"/>
                                          </p:val>
                                        </p:tav>
                                      </p:tavLst>
                                    </p:anim>
                                    <p:anim calcmode="lin" valueType="num">
                                      <p:cBhvr>
                                        <p:cTn id="20" dur="1000" fill="hold"/>
                                        <p:tgtEl>
                                          <p:spTgt spid="3176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1766"/>
                                        </p:tgtEl>
                                      </p:cBhvr>
                                    </p:animEffect>
                                  </p:childTnLst>
                                </p:cTn>
                              </p:par>
                              <p:par>
                                <p:cTn id="22" presetID="22" presetClass="emph" presetSubtype="0" repeatCount="indefinite" fill="hold" grpId="1" nodeType="withEffect" nodePh="1">
                                  <p:stCondLst>
                                    <p:cond delay="0"/>
                                  </p:stCondLst>
                                  <p:endCondLst>
                                    <p:cond evt="onNext" delay="0">
                                      <p:tgtEl>
                                        <p:sldTgt/>
                                      </p:tgtEl>
                                    </p:cond>
                                    <p:cond evt="begin" delay="0">
                                      <p:tn val="22"/>
                                    </p:cond>
                                  </p:endCondLst>
                                  <p:childTnLst>
                                    <p:animClr clrSpc="hsl" dir="cw">
                                      <p:cBhvr override="childStyle">
                                        <p:cTn id="23" dur="500" fill="hold"/>
                                        <p:tgtEl>
                                          <p:spTgt spid="31766"/>
                                        </p:tgtEl>
                                        <p:attrNameLst>
                                          <p:attrName>style.color</p:attrName>
                                        </p:attrNameLst>
                                      </p:cBhvr>
                                      <p:by>
                                        <p:hsl h="-7200000" s="0" l="0"/>
                                      </p:by>
                                    </p:animClr>
                                    <p:animClr clrSpc="hsl" dir="cw">
                                      <p:cBhvr>
                                        <p:cTn id="24" dur="500" fill="hold"/>
                                        <p:tgtEl>
                                          <p:spTgt spid="31766"/>
                                        </p:tgtEl>
                                        <p:attrNameLst>
                                          <p:attrName>fillcolor</p:attrName>
                                        </p:attrNameLst>
                                      </p:cBhvr>
                                      <p:by>
                                        <p:hsl h="-7200000" s="0" l="0"/>
                                      </p:by>
                                    </p:animClr>
                                    <p:animClr clrSpc="hsl" dir="cw">
                                      <p:cBhvr>
                                        <p:cTn id="25" dur="500" fill="hold"/>
                                        <p:tgtEl>
                                          <p:spTgt spid="31766"/>
                                        </p:tgtEl>
                                        <p:attrNameLst>
                                          <p:attrName>stroke.color</p:attrName>
                                        </p:attrNameLst>
                                      </p:cBhvr>
                                      <p:by>
                                        <p:hsl h="-7200000" s="0" l="0"/>
                                      </p:by>
                                    </p:animClr>
                                    <p:set>
                                      <p:cBhvr>
                                        <p:cTn id="26" dur="500" fill="hold"/>
                                        <p:tgtEl>
                                          <p:spTgt spid="31766"/>
                                        </p:tgtEl>
                                        <p:attrNameLst>
                                          <p:attrName>fill.type</p:attrName>
                                        </p:attrNameLst>
                                      </p:cBhvr>
                                      <p:to>
                                        <p:strVal val="solid"/>
                                      </p:to>
                                    </p:set>
                                  </p:childTnLst>
                                </p:cTn>
                              </p:par>
                            </p:childTnLst>
                          </p:cTn>
                        </p:par>
                        <p:par>
                          <p:cTn id="27" fill="hold" nodeType="afterGroup">
                            <p:stCondLst>
                              <p:cond delay="1000"/>
                            </p:stCondLst>
                            <p:childTnLst>
                              <p:par>
                                <p:cTn id="28" presetID="1" presetClass="mediacall" presetSubtype="0" fill="hold" nodeType="afterEffect">
                                  <p:stCondLst>
                                    <p:cond delay="0"/>
                                  </p:stCondLst>
                                  <p:childTnLst>
                                    <p:cmd type="call" cmd="playFrom(0.0)">
                                      <p:cBhvr>
                                        <p:cTn id="29" dur="254646" fill="hold"/>
                                        <p:tgtEl>
                                          <p:spTgt spid="31771"/>
                                        </p:tgtEl>
                                      </p:cBhvr>
                                    </p:cmd>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grpId="0" nodeType="clickEffect" nodePh="1">
                                  <p:stCondLst>
                                    <p:cond delay="0"/>
                                  </p:stCondLst>
                                  <p:endCondLst>
                                    <p:cond evt="begin" delay="0">
                                      <p:tn val="32"/>
                                    </p:cond>
                                  </p:end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2407">
                                          <p:stCondLst>
                                            <p:cond delay="0"/>
                                          </p:stCondLst>
                                        </p:cTn>
                                        <p:tgtEl>
                                          <p:spTgt spid="27"/>
                                        </p:tgtEl>
                                      </p:cBhvr>
                                    </p:animEffect>
                                    <p:anim calcmode="lin" valueType="num">
                                      <p:cBhvr>
                                        <p:cTn id="35" dur="756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6" dur="275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7" dur="2756" tmFilter="0, 0; 0.125,0.2665; 0.25,0.4; 0.375,0.465; 0.5,0.5;  0.625,0.535; 0.75,0.6; 0.875,0.7335; 1,1">
                                          <p:stCondLst>
                                            <p:cond delay="2756"/>
                                          </p:stCondLst>
                                        </p:cTn>
                                        <p:tgtEl>
                                          <p:spTgt spid="27"/>
                                        </p:tgtEl>
                                        <p:attrNameLst>
                                          <p:attrName>ppt_y</p:attrName>
                                        </p:attrNameLst>
                                      </p:cBhvr>
                                      <p:tavLst>
                                        <p:tav tm="0" fmla="#ppt_y-sin(pi*$)/9">
                                          <p:val>
                                            <p:fltVal val="0"/>
                                          </p:val>
                                        </p:tav>
                                        <p:tav tm="100000">
                                          <p:val>
                                            <p:fltVal val="1"/>
                                          </p:val>
                                        </p:tav>
                                      </p:tavLst>
                                    </p:anim>
                                    <p:anim calcmode="lin" valueType="num">
                                      <p:cBhvr>
                                        <p:cTn id="38" dur="1378" tmFilter="0, 0; 0.125,0.2665; 0.25,0.4; 0.375,0.465; 0.5,0.5;  0.625,0.535; 0.75,0.6; 0.875,0.7335; 1,1">
                                          <p:stCondLst>
                                            <p:cond delay="5495"/>
                                          </p:stCondLst>
                                        </p:cTn>
                                        <p:tgtEl>
                                          <p:spTgt spid="27"/>
                                        </p:tgtEl>
                                        <p:attrNameLst>
                                          <p:attrName>ppt_y</p:attrName>
                                        </p:attrNameLst>
                                      </p:cBhvr>
                                      <p:tavLst>
                                        <p:tav tm="0" fmla="#ppt_y-sin(pi*$)/27">
                                          <p:val>
                                            <p:fltVal val="0"/>
                                          </p:val>
                                        </p:tav>
                                        <p:tav tm="100000">
                                          <p:val>
                                            <p:fltVal val="1"/>
                                          </p:val>
                                        </p:tav>
                                      </p:tavLst>
                                    </p:anim>
                                    <p:anim calcmode="lin" valueType="num">
                                      <p:cBhvr>
                                        <p:cTn id="39" dur="681" tmFilter="0, 0; 0.125,0.2665; 0.25,0.4; 0.375,0.465; 0.5,0.5;  0.625,0.535; 0.75,0.6; 0.875,0.7335; 1,1">
                                          <p:stCondLst>
                                            <p:cond delay="6872"/>
                                          </p:stCondLst>
                                        </p:cTn>
                                        <p:tgtEl>
                                          <p:spTgt spid="27"/>
                                        </p:tgtEl>
                                        <p:attrNameLst>
                                          <p:attrName>ppt_y</p:attrName>
                                        </p:attrNameLst>
                                      </p:cBhvr>
                                      <p:tavLst>
                                        <p:tav tm="0" fmla="#ppt_y-sin(pi*$)/81">
                                          <p:val>
                                            <p:fltVal val="0"/>
                                          </p:val>
                                        </p:tav>
                                        <p:tav tm="100000">
                                          <p:val>
                                            <p:fltVal val="1"/>
                                          </p:val>
                                        </p:tav>
                                      </p:tavLst>
                                    </p:anim>
                                    <p:animScale>
                                      <p:cBhvr>
                                        <p:cTn id="40" dur="108">
                                          <p:stCondLst>
                                            <p:cond delay="2697"/>
                                          </p:stCondLst>
                                        </p:cTn>
                                        <p:tgtEl>
                                          <p:spTgt spid="27"/>
                                        </p:tgtEl>
                                      </p:cBhvr>
                                      <p:to x="100000" y="60000"/>
                                    </p:animScale>
                                    <p:animScale>
                                      <p:cBhvr>
                                        <p:cTn id="41" dur="689" decel="50000">
                                          <p:stCondLst>
                                            <p:cond delay="2805"/>
                                          </p:stCondLst>
                                        </p:cTn>
                                        <p:tgtEl>
                                          <p:spTgt spid="27"/>
                                        </p:tgtEl>
                                      </p:cBhvr>
                                      <p:to x="100000" y="100000"/>
                                    </p:animScale>
                                    <p:animScale>
                                      <p:cBhvr>
                                        <p:cTn id="42" dur="108">
                                          <p:stCondLst>
                                            <p:cond delay="5445"/>
                                          </p:stCondLst>
                                        </p:cTn>
                                        <p:tgtEl>
                                          <p:spTgt spid="27"/>
                                        </p:tgtEl>
                                      </p:cBhvr>
                                      <p:to x="100000" y="80000"/>
                                    </p:animScale>
                                    <p:animScale>
                                      <p:cBhvr>
                                        <p:cTn id="43" dur="689" decel="50000">
                                          <p:stCondLst>
                                            <p:cond delay="5553"/>
                                          </p:stCondLst>
                                        </p:cTn>
                                        <p:tgtEl>
                                          <p:spTgt spid="27"/>
                                        </p:tgtEl>
                                      </p:cBhvr>
                                      <p:to x="100000" y="100000"/>
                                    </p:animScale>
                                    <p:animScale>
                                      <p:cBhvr>
                                        <p:cTn id="44" dur="108">
                                          <p:stCondLst>
                                            <p:cond delay="6814"/>
                                          </p:stCondLst>
                                        </p:cTn>
                                        <p:tgtEl>
                                          <p:spTgt spid="27"/>
                                        </p:tgtEl>
                                      </p:cBhvr>
                                      <p:to x="100000" y="90000"/>
                                    </p:animScale>
                                    <p:animScale>
                                      <p:cBhvr>
                                        <p:cTn id="45" dur="689" decel="50000">
                                          <p:stCondLst>
                                            <p:cond delay="6922"/>
                                          </p:stCondLst>
                                        </p:cTn>
                                        <p:tgtEl>
                                          <p:spTgt spid="27"/>
                                        </p:tgtEl>
                                      </p:cBhvr>
                                      <p:to x="100000" y="100000"/>
                                    </p:animScale>
                                    <p:animScale>
                                      <p:cBhvr>
                                        <p:cTn id="46" dur="108">
                                          <p:stCondLst>
                                            <p:cond delay="7503"/>
                                          </p:stCondLst>
                                        </p:cTn>
                                        <p:tgtEl>
                                          <p:spTgt spid="27"/>
                                        </p:tgtEl>
                                      </p:cBhvr>
                                      <p:to x="100000" y="95000"/>
                                    </p:animScale>
                                    <p:animScale>
                                      <p:cBhvr>
                                        <p:cTn id="47" dur="689" decel="50000">
                                          <p:stCondLst>
                                            <p:cond delay="7611"/>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31770"/>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31771"/>
                </p:tgtEl>
              </p:cMediaNode>
            </p:audio>
            <p:audio>
              <p:cMediaNode vol="80000">
                <p:cTn id="50" fill="hold" display="0">
                  <p:stCondLst>
                    <p:cond delay="indefinite"/>
                  </p:stCondLst>
                  <p:endCondLst>
                    <p:cond evt="onStopAudio" delay="0">
                      <p:tgtEl>
                        <p:sldTgt/>
                      </p:tgtEl>
                    </p:cond>
                  </p:endCondLst>
                </p:cTn>
                <p:tgtEl>
                  <p:spTgt spid="3"/>
                </p:tgtEl>
              </p:cMediaNode>
            </p:audio>
            <p:seq concurrent="1" nextAc="seek">
              <p:cTn id="51" restart="whenNotActive" fill="hold" evtFilter="cancelBubble" nodeType="interactiveSeq">
                <p:stCondLst>
                  <p:cond evt="onClick" delay="0">
                    <p:tgtEl>
                      <p:spTgt spid="2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mediacall" presetSubtype="0" fill="hold" nodeType="withEffect">
                                  <p:stCondLst>
                                    <p:cond delay="0"/>
                                  </p:stCondLst>
                                  <p:childTnLst>
                                    <p:cmd type="call" cmd="playFrom(0.0)">
                                      <p:cBhvr>
                                        <p:cTn id="55" dur="1" fill="hold"/>
                                        <p:tgtEl>
                                          <p:spTgt spid="3"/>
                                        </p:tgtEl>
                                      </p:cBhvr>
                                    </p:cmd>
                                  </p:childTnLst>
                                </p:cTn>
                              </p:par>
                            </p:childTnLst>
                          </p:cTn>
                        </p:par>
                      </p:childTnLst>
                    </p:cTn>
                  </p:par>
                </p:childTnLst>
              </p:cTn>
              <p:nextCondLst>
                <p:cond evt="onClick" delay="0">
                  <p:tgtEl>
                    <p:spTgt spid="27"/>
                  </p:tgtEl>
                </p:cond>
              </p:nextCondLst>
            </p:seq>
          </p:childTnLst>
        </p:cTn>
      </p:par>
    </p:tnLst>
    <p:bldLst>
      <p:bldP spid="31766" grpId="0" animBg="1"/>
      <p:bldP spid="31766" grpId="1"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0" y="723900"/>
            <a:ext cx="12253255" cy="5905500"/>
          </a:xfrm>
        </p:spPr>
        <p:txBody>
          <a:bodyPr>
            <a:noAutofit/>
          </a:bodyPr>
          <a:lstStyle/>
          <a:p>
            <a:pPr algn="just" eaLnBrk="1" hangingPunct="1">
              <a:buFontTx/>
              <a:buNone/>
            </a:pPr>
            <a:r>
              <a:rPr lang="en-US" sz="2800" b="1"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sinh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phương</a:t>
            </a:r>
            <a:r>
              <a:rPr lang="en-US" sz="2800" b="1" dirty="0" smtClean="0">
                <a:solidFill>
                  <a:srgbClr val="FF0000"/>
                </a:solidFill>
                <a:latin typeface="Times New Roman" pitchFamily="18" charset="0"/>
                <a:cs typeface="Times New Roman" pitchFamily="18" charset="0"/>
              </a:rPr>
              <a:t> Nam” </a:t>
            </a:r>
            <a:r>
              <a:rPr lang="en-US" sz="2800" b="1" dirty="0" err="1" smtClean="0">
                <a:solidFill>
                  <a:srgbClr val="FF0000"/>
                </a:solidFill>
                <a:latin typeface="Times New Roman" pitchFamily="18" charset="0"/>
                <a:cs typeface="Times New Roman" pitchFamily="18" charset="0"/>
              </a:rPr>
              <a:t>trang</a:t>
            </a:r>
            <a:r>
              <a:rPr lang="en-US" sz="2800" b="1" dirty="0" smtClean="0">
                <a:solidFill>
                  <a:srgbClr val="FF0000"/>
                </a:solidFill>
                <a:latin typeface="Times New Roman" pitchFamily="18" charset="0"/>
                <a:cs typeface="Times New Roman" pitchFamily="18" charset="0"/>
              </a:rPr>
              <a:t> 94-95. </a:t>
            </a:r>
            <a:r>
              <a:rPr lang="en-US" sz="2800" b="1" dirty="0" err="1" smtClean="0">
                <a:solidFill>
                  <a:srgbClr val="FF0000"/>
                </a:solidFill>
                <a:latin typeface="Times New Roman" pitchFamily="18" charset="0"/>
                <a:cs typeface="Times New Roman" pitchFamily="18" charset="0"/>
              </a:rPr>
              <a:t>Trả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hỏi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sau</a:t>
            </a:r>
            <a:r>
              <a:rPr lang="en-US" sz="2800" b="1" dirty="0" smtClean="0">
                <a:solidFill>
                  <a:srgbClr val="FF0000"/>
                </a:solidFill>
                <a:latin typeface="Times New Roman" pitchFamily="18" charset="0"/>
                <a:cs typeface="Times New Roman" pitchFamily="18" charset="0"/>
              </a:rPr>
              <a:t>:</a:t>
            </a:r>
          </a:p>
          <a:p>
            <a:pPr algn="just" eaLnBrk="1" hangingPunct="1">
              <a:buFontTx/>
              <a:buNone/>
            </a:pPr>
            <a:r>
              <a:rPr lang="en-US" sz="2800" b="1" dirty="0" smtClean="0">
                <a:latin typeface="Times New Roman" pitchFamily="18" charset="0"/>
                <a:cs typeface="Times New Roman" pitchFamily="18" charset="0"/>
              </a:rPr>
              <a:t>	</a:t>
            </a:r>
            <a:r>
              <a:rPr lang="en-US" sz="2800" b="1" dirty="0" smtClean="0">
                <a:solidFill>
                  <a:srgbClr val="000099"/>
                </a:solidFill>
                <a:latin typeface="Times New Roman" pitchFamily="18" charset="0"/>
                <a:cs typeface="Times New Roman" pitchFamily="18" charset="0"/>
              </a:rPr>
              <a:t>1. </a:t>
            </a:r>
            <a:r>
              <a:rPr lang="en-US" sz="2800" b="1" dirty="0" err="1" smtClean="0">
                <a:solidFill>
                  <a:srgbClr val="000099"/>
                </a:solidFill>
                <a:latin typeface="Times New Roman" pitchFamily="18" charset="0"/>
                <a:cs typeface="Times New Roman" pitchFamily="18" charset="0"/>
              </a:rPr>
              <a:t>Uyên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đâu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dịp</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nào</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en-US" sz="2800" b="1" dirty="0" smtClean="0">
                <a:solidFill>
                  <a:srgbClr val="000099"/>
                </a:solidFill>
                <a:latin typeface="Times New Roman" pitchFamily="18" charset="0"/>
                <a:cs typeface="Times New Roman" pitchFamily="18" charset="0"/>
              </a:rPr>
              <a:t>	2. </a:t>
            </a:r>
            <a:r>
              <a:rPr lang="en-US" sz="2800" b="1" dirty="0" err="1" smtClean="0">
                <a:solidFill>
                  <a:srgbClr val="000099"/>
                </a:solidFill>
                <a:latin typeface="Times New Roman" pitchFamily="18" charset="0"/>
                <a:cs typeface="Times New Roman" pitchFamily="18" charset="0"/>
              </a:rPr>
              <a:t>Nghe</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đọc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thư</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ước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mong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điều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gì</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vi-VN" sz="2800" b="1" dirty="0" smtClean="0">
                <a:solidFill>
                  <a:srgbClr val="000099"/>
                </a:solidFill>
                <a:latin typeface="Times New Roman" pitchFamily="18" charset="0"/>
                <a:cs typeface="Times New Roman" pitchFamily="18" charset="0"/>
              </a:rPr>
              <a:t>	3.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nghĩ</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ra</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sáng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kiến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gì</a:t>
            </a:r>
            <a:r>
              <a:rPr lang="vi-VN" sz="2800" b="1" dirty="0" smtClean="0">
                <a:solidFill>
                  <a:srgbClr val="000099"/>
                </a:solidFill>
                <a:latin typeface="Times New Roman" pitchFamily="18" charset="0"/>
                <a:cs typeface="Times New Roman" pitchFamily="18" charset="0"/>
              </a:rPr>
              <a:t>?</a:t>
            </a:r>
          </a:p>
          <a:p>
            <a:pPr algn="just" eaLnBrk="1" hangingPunct="1">
              <a:buFontTx/>
              <a:buNone/>
            </a:pPr>
            <a:r>
              <a:rPr lang="en-US" sz="2800" b="1" smtClean="0">
                <a:solidFill>
                  <a:srgbClr val="000099"/>
                </a:solidFill>
                <a:latin typeface="Times New Roman" pitchFamily="18" charset="0"/>
                <a:cs typeface="Times New Roman" pitchFamily="18" charset="0"/>
              </a:rPr>
              <a:t>  </a:t>
            </a:r>
            <a:r>
              <a:rPr lang="vi-VN" sz="2800" b="1" smtClean="0">
                <a:solidFill>
                  <a:srgbClr val="000099"/>
                </a:solidFill>
                <a:latin typeface="Times New Roman" pitchFamily="18" charset="0"/>
                <a:cs typeface="Times New Roman" pitchFamily="18" charset="0"/>
              </a:rPr>
              <a:t>4.</a:t>
            </a:r>
            <a:r>
              <a:rPr lang="en-US" sz="2800" b="1" dirty="0" err="1" smtClean="0">
                <a:solidFill>
                  <a:srgbClr val="000099"/>
                </a:solidFill>
                <a:latin typeface="Times New Roman" pitchFamily="18" charset="0"/>
                <a:cs typeface="Times New Roman" pitchFamily="18" charset="0"/>
              </a:rPr>
              <a:t>Vì</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sao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chọn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làm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quà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en-US" sz="2800" b="1" dirty="0" smtClean="0">
                <a:solidFill>
                  <a:srgbClr val="000099"/>
                </a:solidFill>
                <a:latin typeface="Times New Roman" pitchFamily="18" charset="0"/>
                <a:cs typeface="Times New Roman" pitchFamily="18" charset="0"/>
              </a:rPr>
              <a:t>  5. </a:t>
            </a:r>
            <a:r>
              <a:rPr lang="vi-VN" sz="2800" b="1" dirty="0" smtClean="0">
                <a:solidFill>
                  <a:srgbClr val="000099"/>
                </a:solidFill>
                <a:latin typeface="Times New Roman" pitchFamily="18" charset="0"/>
                <a:cs typeface="Times New Roman" pitchFamily="18" charset="0"/>
              </a:rPr>
              <a:t> Chọn </a:t>
            </a:r>
            <a:r>
              <a:rPr lang="en-US" sz="2800" b="1" dirty="0" err="1" smtClean="0">
                <a:solidFill>
                  <a:srgbClr val="000099"/>
                </a:solidFill>
                <a:latin typeface="Times New Roman" pitchFamily="18" charset="0"/>
                <a:cs typeface="Times New Roman" pitchFamily="18" charset="0"/>
              </a:rPr>
              <a:t>thêm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một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khác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vi-VN" sz="2800" b="1" dirty="0" smtClean="0">
                <a:solidFill>
                  <a:srgbClr val="000099"/>
                </a:solidFill>
                <a:latin typeface="Times New Roman" pitchFamily="18" charset="0"/>
                <a:cs typeface="Times New Roman" pitchFamily="18" charset="0"/>
              </a:rPr>
              <a:t>truyện ?</a:t>
            </a:r>
          </a:p>
          <a:p>
            <a:pPr eaLnBrk="1" hangingPunct="1">
              <a:buFontTx/>
              <a:buNone/>
            </a:pPr>
            <a:r>
              <a:rPr lang="vi-VN" sz="2800" b="1" dirty="0" smtClean="0">
                <a:solidFill>
                  <a:srgbClr val="000099"/>
                </a:solidFill>
                <a:latin typeface="Times New Roman" pitchFamily="18" charset="0"/>
                <a:cs typeface="Times New Roman" pitchFamily="18" charset="0"/>
              </a:rPr>
              <a:t>	 a. </a:t>
            </a:r>
            <a:r>
              <a:rPr lang="en-US" sz="2800" b="1" dirty="0" err="1" smtClean="0">
                <a:solidFill>
                  <a:srgbClr val="000099"/>
                </a:solidFill>
                <a:latin typeface="Times New Roman" pitchFamily="18" charset="0"/>
                <a:cs typeface="Times New Roman" pitchFamily="18" charset="0"/>
              </a:rPr>
              <a:t>Câu</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chuyện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cuối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năm</a:t>
            </a:r>
            <a:r>
              <a:rPr lang="vi-VN" sz="2800" b="1" dirty="0" smtClean="0">
                <a:solidFill>
                  <a:srgbClr val="000099"/>
                </a:solidFill>
                <a:latin typeface="Times New Roman" pitchFamily="18" charset="0"/>
                <a:cs typeface="Times New Roman" pitchFamily="18" charset="0"/>
              </a:rPr>
              <a:t>.</a:t>
            </a:r>
          </a:p>
          <a:p>
            <a:pPr eaLnBrk="1" hangingPunct="1">
              <a:buFontTx/>
              <a:buNone/>
            </a:pPr>
            <a:r>
              <a:rPr lang="vi-VN" sz="2800" b="1" dirty="0" smtClean="0">
                <a:solidFill>
                  <a:srgbClr val="000099"/>
                </a:solidFill>
                <a:latin typeface="Times New Roman" pitchFamily="18" charset="0"/>
                <a:cs typeface="Times New Roman" pitchFamily="18" charset="0"/>
              </a:rPr>
              <a:t>    b. </a:t>
            </a:r>
            <a:r>
              <a:rPr lang="en-US" sz="2800" b="1" dirty="0" err="1" smtClean="0">
                <a:solidFill>
                  <a:srgbClr val="000099"/>
                </a:solidFill>
                <a:latin typeface="Times New Roman" pitchFamily="18" charset="0"/>
                <a:cs typeface="Times New Roman" pitchFamily="18" charset="0"/>
              </a:rPr>
              <a:t>Tình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a:p>
            <a:pPr eaLnBrk="1" hangingPunct="1">
              <a:buFontTx/>
              <a:buNone/>
            </a:pPr>
            <a:r>
              <a:rPr lang="vi-VN" sz="2800" b="1" dirty="0" smtClean="0">
                <a:solidFill>
                  <a:srgbClr val="000099"/>
                </a:solidFill>
                <a:latin typeface="Times New Roman" pitchFamily="18" charset="0"/>
                <a:cs typeface="Times New Roman" pitchFamily="18" charset="0"/>
              </a:rPr>
              <a:t>    c.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p:txBody>
      </p:sp>
      <p:sp>
        <p:nvSpPr>
          <p:cNvPr id="5" name="Oval 4"/>
          <p:cNvSpPr>
            <a:spLocks noChangeArrowheads="1"/>
          </p:cNvSpPr>
          <p:nvPr/>
        </p:nvSpPr>
        <p:spPr bwMode="auto">
          <a:xfrm>
            <a:off x="336551" y="227012"/>
            <a:ext cx="814917" cy="611188"/>
          </a:xfrm>
          <a:prstGeom prst="ellipse">
            <a:avLst/>
          </a:prstGeom>
          <a:solidFill>
            <a:schemeClr val="accent1"/>
          </a:solidFill>
          <a:ln w="9525">
            <a:solidFill>
              <a:schemeClr val="tx1"/>
            </a:solidFill>
            <a:round/>
            <a:headEnd/>
            <a:tailEnd/>
          </a:ln>
        </p:spPr>
        <p:txBody>
          <a:bodyPr wrap="none" anchor="ctr"/>
          <a:lstStyle/>
          <a:p>
            <a:endParaRPr lang="en-US" sz="3200"/>
          </a:p>
        </p:txBody>
      </p:sp>
      <p:sp>
        <p:nvSpPr>
          <p:cNvPr id="6" name="WordArt 5"/>
          <p:cNvSpPr>
            <a:spLocks noChangeArrowheads="1" noChangeShapeType="1" noTextEdit="1"/>
          </p:cNvSpPr>
          <p:nvPr/>
        </p:nvSpPr>
        <p:spPr bwMode="auto">
          <a:xfrm>
            <a:off x="626533" y="330200"/>
            <a:ext cx="287867" cy="4318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1</a:t>
            </a:r>
            <a:endParaRPr lang="en-US" sz="32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889360682"/>
      </p:ext>
    </p:extLst>
  </p:cSld>
  <p:clrMapOvr>
    <a:masterClrMapping/>
  </p:clrMapOvr>
  <p:transition spd="slow"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idx="1"/>
          </p:nvPr>
        </p:nvSpPr>
        <p:spPr>
          <a:xfrm>
            <a:off x="304800" y="990600"/>
            <a:ext cx="11582400" cy="6858000"/>
          </a:xfrm>
        </p:spPr>
        <p:txBody>
          <a:bodyPr>
            <a:noAutofit/>
          </a:bodyPr>
          <a:lstStyle/>
          <a:p>
            <a:pPr algn="just" eaLnBrk="1" hangingPunct="1">
              <a:buFontTx/>
              <a:buNone/>
            </a:pPr>
            <a:r>
              <a:rPr lang="en-US" sz="2800" b="1" dirty="0" smtClean="0">
                <a:latin typeface="Times New Roman" pitchFamily="18" charset="0"/>
                <a:cs typeface="Times New Roman" pitchFamily="18" charset="0"/>
              </a:rPr>
              <a:t>	</a:t>
            </a:r>
            <a:r>
              <a:rPr lang="en-US" sz="2800" b="1" dirty="0" smtClean="0">
                <a:solidFill>
                  <a:srgbClr val="000099"/>
                </a:solidFill>
                <a:latin typeface="Times New Roman" pitchFamily="18" charset="0"/>
                <a:cs typeface="Times New Roman" pitchFamily="18" charset="0"/>
              </a:rPr>
              <a:t>1. </a:t>
            </a:r>
            <a:r>
              <a:rPr lang="en-US" sz="2800" b="1" dirty="0" err="1" smtClean="0">
                <a:solidFill>
                  <a:srgbClr val="000099"/>
                </a:solidFill>
                <a:latin typeface="Times New Roman" pitchFamily="18" charset="0"/>
                <a:cs typeface="Times New Roman" pitchFamily="18" charset="0"/>
              </a:rPr>
              <a:t>Uyên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chợ</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hoa</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vào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ngày</a:t>
            </a:r>
            <a:r>
              <a:rPr lang="en-US" sz="2800" b="1" dirty="0" smtClean="0">
                <a:solidFill>
                  <a:srgbClr val="000099"/>
                </a:solidFill>
                <a:latin typeface="Times New Roman" pitchFamily="18" charset="0"/>
                <a:cs typeface="Times New Roman" pitchFamily="18" charset="0"/>
              </a:rPr>
              <a:t> 28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a:t>
            </a:r>
          </a:p>
          <a:p>
            <a:pPr algn="just" eaLnBrk="1" hangingPunct="1">
              <a:buFontTx/>
              <a:buNone/>
            </a:pPr>
            <a:r>
              <a:rPr lang="en-US" sz="2800" b="1" dirty="0" smtClean="0">
                <a:solidFill>
                  <a:srgbClr val="000099"/>
                </a:solidFill>
                <a:latin typeface="Times New Roman" pitchFamily="18" charset="0"/>
                <a:cs typeface="Times New Roman" pitchFamily="18" charset="0"/>
              </a:rPr>
              <a:t>	2. </a:t>
            </a:r>
            <a:r>
              <a:rPr lang="en-US" sz="2800" b="1" dirty="0" err="1" smtClean="0">
                <a:solidFill>
                  <a:srgbClr val="000099"/>
                </a:solidFill>
                <a:latin typeface="Times New Roman" pitchFamily="18" charset="0"/>
                <a:cs typeface="Times New Roman" pitchFamily="18" charset="0"/>
              </a:rPr>
              <a:t>Nghe</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đọc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thư</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ước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mong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gửi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được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ít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nắng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Nam.</a:t>
            </a:r>
          </a:p>
          <a:p>
            <a:pPr algn="just" eaLnBrk="1" hangingPunct="1">
              <a:buFontTx/>
              <a:buNone/>
            </a:pPr>
            <a:r>
              <a:rPr lang="vi-VN" sz="2800" b="1" dirty="0" smtClean="0">
                <a:solidFill>
                  <a:srgbClr val="000099"/>
                </a:solidFill>
                <a:latin typeface="Times New Roman" pitchFamily="18" charset="0"/>
                <a:cs typeface="Times New Roman" pitchFamily="18" charset="0"/>
              </a:rPr>
              <a:t>	3.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nghĩ</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ra</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sáng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kiến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gửi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tặng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ở </a:t>
            </a:r>
            <a:r>
              <a:rPr lang="en-US" sz="2800" b="1" dirty="0" err="1" smtClean="0">
                <a:solidFill>
                  <a:srgbClr val="000099"/>
                </a:solidFill>
                <a:latin typeface="Times New Roman" pitchFamily="18" charset="0"/>
                <a:cs typeface="Times New Roman" pitchFamily="18" charset="0"/>
              </a:rPr>
              <a:t>ngoài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Bắc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một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vi-VN" sz="2800" b="1" dirty="0" smtClean="0">
                <a:solidFill>
                  <a:srgbClr val="000099"/>
                </a:solidFill>
                <a:latin typeface="Times New Roman" pitchFamily="18" charset="0"/>
                <a:cs typeface="Times New Roman" pitchFamily="18" charset="0"/>
              </a:rPr>
              <a:t>4.</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chọn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làm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quà</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Tết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vì</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cành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mai</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chở</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nắng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phương</a:t>
            </a:r>
            <a:r>
              <a:rPr lang="en-US" sz="2800" b="1" dirty="0" smtClean="0">
                <a:solidFill>
                  <a:srgbClr val="000099"/>
                </a:solidFill>
                <a:latin typeface="Times New Roman" pitchFamily="18" charset="0"/>
                <a:cs typeface="Times New Roman" pitchFamily="18" charset="0"/>
              </a:rPr>
              <a:t> Nam </a:t>
            </a:r>
            <a:r>
              <a:rPr lang="en-US" sz="2800" b="1" dirty="0" err="1" smtClean="0">
                <a:solidFill>
                  <a:srgbClr val="000099"/>
                </a:solidFill>
                <a:latin typeface="Times New Roman" pitchFamily="18" charset="0"/>
                <a:cs typeface="Times New Roman" pitchFamily="18" charset="0"/>
              </a:rPr>
              <a:t>đến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Vân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trong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những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ngày</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đông</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rét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buốt</a:t>
            </a:r>
            <a:r>
              <a:rPr lang="en-US" sz="2800" b="1" dirty="0" smtClean="0">
                <a:solidFill>
                  <a:srgbClr val="000099"/>
                </a:solidFill>
                <a:latin typeface="Times New Roman" pitchFamily="18" charset="0"/>
                <a:cs typeface="Times New Roman" pitchFamily="18" charset="0"/>
              </a:rPr>
              <a:t>. </a:t>
            </a:r>
          </a:p>
          <a:p>
            <a:pPr algn="just" eaLnBrk="1" hangingPunct="1">
              <a:buFontTx/>
              <a:buNone/>
            </a:pPr>
            <a:r>
              <a:rPr lang="en-US" sz="2800" b="1" dirty="0" smtClean="0">
                <a:solidFill>
                  <a:srgbClr val="000099"/>
                </a:solidFill>
                <a:latin typeface="Times New Roman" pitchFamily="18" charset="0"/>
                <a:cs typeface="Times New Roman" pitchFamily="18" charset="0"/>
              </a:rPr>
              <a:t>  5. </a:t>
            </a:r>
            <a:r>
              <a:rPr lang="vi-VN" sz="2800" b="1" dirty="0" smtClean="0">
                <a:solidFill>
                  <a:srgbClr val="000099"/>
                </a:solidFill>
                <a:latin typeface="Times New Roman" pitchFamily="18" charset="0"/>
                <a:cs typeface="Times New Roman" pitchFamily="18" charset="0"/>
              </a:rPr>
              <a:t> Chọn </a:t>
            </a:r>
            <a:r>
              <a:rPr lang="en-US" sz="2800" b="1" dirty="0" err="1" smtClean="0">
                <a:solidFill>
                  <a:srgbClr val="000099"/>
                </a:solidFill>
                <a:latin typeface="Times New Roman" pitchFamily="18" charset="0"/>
                <a:cs typeface="Times New Roman" pitchFamily="18" charset="0"/>
              </a:rPr>
              <a:t>thêm</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một</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tên</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khác</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cho</a:t>
            </a:r>
            <a:r>
              <a:rPr lang="en-US" sz="2800" b="1" dirty="0" smtClean="0">
                <a:solidFill>
                  <a:srgbClr val="000099"/>
                </a:solidFill>
                <a:latin typeface="Times New Roman" pitchFamily="18" charset="0"/>
                <a:cs typeface="Times New Roman" pitchFamily="18" charset="0"/>
              </a:rPr>
              <a:t> </a:t>
            </a:r>
            <a:r>
              <a:rPr lang="vi-VN" sz="2800" b="1" dirty="0" smtClean="0">
                <a:solidFill>
                  <a:srgbClr val="000099"/>
                </a:solidFill>
                <a:latin typeface="Times New Roman" pitchFamily="18" charset="0"/>
                <a:cs typeface="Times New Roman" pitchFamily="18" charset="0"/>
              </a:rPr>
              <a:t>truyện </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a:p>
            <a:pPr eaLnBrk="1" hangingPunct="1">
              <a:buFontTx/>
              <a:buNone/>
            </a:pPr>
            <a:r>
              <a:rPr lang="vi-VN" sz="2800" b="1" dirty="0" smtClean="0">
                <a:solidFill>
                  <a:srgbClr val="000099"/>
                </a:solidFill>
                <a:latin typeface="Times New Roman" pitchFamily="18" charset="0"/>
                <a:cs typeface="Times New Roman" pitchFamily="18" charset="0"/>
              </a:rPr>
              <a:t>	    b. </a:t>
            </a:r>
            <a:r>
              <a:rPr lang="en-US" sz="2800" b="1" dirty="0" err="1" smtClean="0">
                <a:solidFill>
                  <a:srgbClr val="000099"/>
                </a:solidFill>
                <a:latin typeface="Times New Roman" pitchFamily="18" charset="0"/>
                <a:cs typeface="Times New Roman" pitchFamily="18" charset="0"/>
              </a:rPr>
              <a:t>Tình</a:t>
            </a:r>
            <a:r>
              <a:rPr lang="en-US" sz="2800" b="1" dirty="0" smtClean="0">
                <a:solidFill>
                  <a:srgbClr val="000099"/>
                </a:solidFill>
                <a:latin typeface="Times New Roman" pitchFamily="18" charset="0"/>
                <a:cs typeface="Times New Roman" pitchFamily="18" charset="0"/>
              </a:rPr>
              <a:t> </a:t>
            </a:r>
            <a:r>
              <a:rPr lang="en-US" sz="2800" b="1" dirty="0" err="1" smtClean="0">
                <a:solidFill>
                  <a:srgbClr val="000099"/>
                </a:solidFill>
                <a:latin typeface="Times New Roman" pitchFamily="18" charset="0"/>
                <a:cs typeface="Times New Roman" pitchFamily="18" charset="0"/>
              </a:rPr>
              <a:t>bạn</a:t>
            </a: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a:p>
            <a:pPr eaLnBrk="1" hangingPunct="1">
              <a:buFontTx/>
              <a:buNone/>
            </a:pPr>
            <a:r>
              <a:rPr lang="en-US" sz="2800" b="1" dirty="0" smtClean="0">
                <a:solidFill>
                  <a:srgbClr val="000099"/>
                </a:solidFill>
                <a:latin typeface="Times New Roman" pitchFamily="18" charset="0"/>
                <a:cs typeface="Times New Roman" pitchFamily="18" charset="0"/>
              </a:rPr>
              <a:t>.</a:t>
            </a:r>
            <a:endParaRPr lang="vi-VN" sz="2800" b="1" dirty="0" smtClean="0">
              <a:solidFill>
                <a:srgbClr val="000099"/>
              </a:solidFill>
              <a:latin typeface="Times New Roman" pitchFamily="18" charset="0"/>
              <a:cs typeface="Times New Roman" pitchFamily="18" charset="0"/>
            </a:endParaRPr>
          </a:p>
        </p:txBody>
      </p:sp>
      <p:sp>
        <p:nvSpPr>
          <p:cNvPr id="3" name="Action Button: End 2">
            <a:hlinkClick r:id="rId2" action="ppaction://hlinksldjump" highlightClick="1"/>
          </p:cNvPr>
          <p:cNvSpPr/>
          <p:nvPr/>
        </p:nvSpPr>
        <p:spPr>
          <a:xfrm>
            <a:off x="10058400" y="5943600"/>
            <a:ext cx="1727200" cy="685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880516055"/>
      </p:ext>
    </p:extLst>
  </p:cSld>
  <p:clrMapOvr>
    <a:masterClrMapping/>
  </p:clrMapOvr>
  <p:transition spd="slow"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8683" y="369742"/>
            <a:ext cx="12014201" cy="5905500"/>
          </a:xfrm>
        </p:spPr>
        <p:txBody>
          <a:bodyPr>
            <a:noAutofit/>
          </a:bodyPr>
          <a:lstStyle/>
          <a:p>
            <a:pPr algn="just" eaLnBrk="1" hangingPunct="1">
              <a:buFontTx/>
              <a:buNone/>
            </a:pP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đoạn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 </a:t>
            </a:r>
            <a:r>
              <a:rPr lang="en-US" b="1" dirty="0" err="1" smtClean="0">
                <a:solidFill>
                  <a:srgbClr val="FF0000"/>
                </a:solidFill>
                <a:latin typeface="Times New Roman" pitchFamily="18" charset="0"/>
                <a:cs typeface="Times New Roman" pitchFamily="18" charset="0"/>
              </a:rPr>
              <a:t>Cảnh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đẹp</a:t>
            </a:r>
            <a:r>
              <a:rPr lang="en-US" b="1" dirty="0" smtClean="0">
                <a:solidFill>
                  <a:srgbClr val="FF0000"/>
                </a:solidFill>
                <a:latin typeface="Times New Roman" pitchFamily="18" charset="0"/>
                <a:cs typeface="Times New Roman" pitchFamily="18" charset="0"/>
              </a:rPr>
              <a:t> non </a:t>
            </a:r>
            <a:r>
              <a:rPr lang="en-US" b="1" dirty="0" err="1" smtClean="0">
                <a:solidFill>
                  <a:srgbClr val="FF0000"/>
                </a:solidFill>
                <a:latin typeface="Times New Roman" pitchFamily="18" charset="0"/>
                <a:cs typeface="Times New Roman" pitchFamily="18" charset="0"/>
              </a:rPr>
              <a:t>sông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trang</a:t>
            </a:r>
            <a:r>
              <a:rPr lang="en-US" b="1" dirty="0" smtClean="0">
                <a:solidFill>
                  <a:srgbClr val="FF0000"/>
                </a:solidFill>
                <a:latin typeface="Times New Roman" pitchFamily="18" charset="0"/>
                <a:cs typeface="Times New Roman" pitchFamily="18" charset="0"/>
              </a:rPr>
              <a:t> 97-98. </a:t>
            </a:r>
            <a:r>
              <a:rPr lang="en-US" b="1" dirty="0" err="1" smtClean="0">
                <a:solidFill>
                  <a:srgbClr val="FF0000"/>
                </a:solidFill>
                <a:latin typeface="Times New Roman" pitchFamily="18" charset="0"/>
                <a:cs typeface="Times New Roman" pitchFamily="18" charset="0"/>
              </a:rPr>
              <a:t>Trả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sau</a:t>
            </a:r>
            <a:r>
              <a:rPr lang="en-US" b="1" dirty="0" smtClean="0">
                <a:solidFill>
                  <a:srgbClr val="FF0000"/>
                </a:solidFill>
                <a:latin typeface="Times New Roman" pitchFamily="18" charset="0"/>
                <a:cs typeface="Times New Roman" pitchFamily="18" charset="0"/>
              </a:rPr>
              <a:t>:</a:t>
            </a:r>
          </a:p>
          <a:p>
            <a:pPr algn="just" eaLnBrk="1" hangingPunct="1">
              <a:buFontTx/>
              <a:buNone/>
            </a:pPr>
            <a:r>
              <a:rPr lang="en-US" b="1" dirty="0" smtClean="0">
                <a:latin typeface="Times New Roman" pitchFamily="18" charset="0"/>
                <a:cs typeface="Times New Roman" pitchFamily="18" charset="0"/>
              </a:rPr>
              <a:t>	</a:t>
            </a:r>
            <a:r>
              <a:rPr lang="en-US" b="1" dirty="0" smtClean="0">
                <a:solidFill>
                  <a:srgbClr val="000099"/>
                </a:solidFill>
                <a:latin typeface="Times New Roman" pitchFamily="18" charset="0"/>
                <a:cs typeface="Times New Roman" pitchFamily="18" charset="0"/>
              </a:rPr>
              <a:t>1.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câu</a:t>
            </a:r>
            <a:r>
              <a:rPr lang="en-US" b="1" dirty="0" smtClean="0">
                <a:solidFill>
                  <a:srgbClr val="000099"/>
                </a:solidFill>
                <a:latin typeface="Times New Roman" pitchFamily="18" charset="0"/>
                <a:cs typeface="Times New Roman" pitchFamily="18" charset="0"/>
              </a:rPr>
              <a:t> ca </a:t>
            </a:r>
            <a:r>
              <a:rPr lang="en-US" b="1" dirty="0" err="1" smtClean="0">
                <a:solidFill>
                  <a:srgbClr val="000099"/>
                </a:solidFill>
                <a:latin typeface="Times New Roman" pitchFamily="18" charset="0"/>
                <a:cs typeface="Times New Roman" pitchFamily="18" charset="0"/>
              </a:rPr>
              <a:t>dao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nói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đến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một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là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những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nào</a:t>
            </a:r>
            <a:r>
              <a:rPr lang="en-US" b="1" dirty="0" smtClean="0">
                <a:solidFill>
                  <a:srgbClr val="000099"/>
                </a:solidFill>
                <a:latin typeface="Times New Roman" pitchFamily="18" charset="0"/>
                <a:cs typeface="Times New Roman" pitchFamily="18" charset="0"/>
              </a:rPr>
              <a:t>  ?</a:t>
            </a:r>
          </a:p>
          <a:p>
            <a:pPr eaLnBrk="1" hangingPunct="1">
              <a:buFontTx/>
              <a:buNone/>
            </a:pPr>
            <a:r>
              <a:rPr lang="en-US" b="1" dirty="0" smtClean="0">
                <a:solidFill>
                  <a:srgbClr val="000099"/>
                </a:solidFill>
                <a:latin typeface="Times New Roman" pitchFamily="18" charset="0"/>
                <a:cs typeface="Times New Roman" pitchFamily="18" charset="0"/>
              </a:rPr>
              <a:t>	2.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cảnh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a:t>
            </a:r>
          </a:p>
          <a:p>
            <a:pPr algn="just" eaLnBrk="1" hangingPunct="1">
              <a:buFontTx/>
              <a:buNone/>
            </a:pPr>
            <a:r>
              <a:rPr lang="vi-VN" b="1" dirty="0" smtClean="0">
                <a:solidFill>
                  <a:srgbClr val="000099"/>
                </a:solidFill>
                <a:latin typeface="Times New Roman" pitchFamily="18" charset="0"/>
                <a:cs typeface="Times New Roman" pitchFamily="18" charset="0"/>
              </a:rPr>
              <a:t>	3. </a:t>
            </a:r>
            <a:r>
              <a:rPr lang="en-US" b="1" dirty="0" smtClean="0">
                <a:solidFill>
                  <a:srgbClr val="000099"/>
                </a:solidFill>
                <a:latin typeface="Times New Roman" pitchFamily="18" charset="0"/>
                <a:cs typeface="Times New Roman" pitchFamily="18" charset="0"/>
              </a:rPr>
              <a:t>Theo </a:t>
            </a:r>
            <a:r>
              <a:rPr lang="en-US" b="1" dirty="0" err="1" smtClean="0">
                <a:solidFill>
                  <a:srgbClr val="000099"/>
                </a:solidFill>
                <a:latin typeface="Times New Roman" pitchFamily="18" charset="0"/>
                <a:cs typeface="Times New Roman" pitchFamily="18" charset="0"/>
              </a:rPr>
              <a:t>em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ai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đã</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giữ</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tô</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điểm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cho</a:t>
            </a:r>
            <a:r>
              <a:rPr lang="en-US" b="1" dirty="0" smtClean="0">
                <a:solidFill>
                  <a:srgbClr val="000099"/>
                </a:solidFill>
                <a:latin typeface="Times New Roman" pitchFamily="18" charset="0"/>
                <a:cs typeface="Times New Roman" pitchFamily="18" charset="0"/>
              </a:rPr>
              <a:t> non </a:t>
            </a:r>
            <a:r>
              <a:rPr lang="en-US" b="1" dirty="0" err="1" smtClean="0">
                <a:solidFill>
                  <a:srgbClr val="000099"/>
                </a:solidFill>
                <a:latin typeface="Times New Roman" pitchFamily="18" charset="0"/>
                <a:cs typeface="Times New Roman" pitchFamily="18" charset="0"/>
              </a:rPr>
              <a:t>sông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ngày</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càng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hơn</a:t>
            </a:r>
            <a:r>
              <a:rPr lang="vi-VN" b="1" dirty="0" smtClean="0">
                <a:solidFill>
                  <a:srgbClr val="000099"/>
                </a:solidFill>
                <a:latin typeface="Times New Roman" pitchFamily="18" charset="0"/>
                <a:cs typeface="Times New Roman" pitchFamily="18" charset="0"/>
              </a:rPr>
              <a:t>?</a:t>
            </a:r>
          </a:p>
          <a:p>
            <a:pPr algn="just" eaLnBrk="1" hangingPunct="1">
              <a:buFontTx/>
              <a:buNone/>
            </a:pPr>
            <a:r>
              <a:rPr lang="vi-VN" b="1" dirty="0" smtClean="0">
                <a:solidFill>
                  <a:srgbClr val="000099"/>
                </a:solidFill>
                <a:latin typeface="Times New Roman" pitchFamily="18" charset="0"/>
                <a:cs typeface="Times New Roman" pitchFamily="18" charset="0"/>
              </a:rPr>
              <a:t>	</a:t>
            </a:r>
          </a:p>
        </p:txBody>
      </p:sp>
      <p:sp>
        <p:nvSpPr>
          <p:cNvPr id="5" name="Oval 4"/>
          <p:cNvSpPr>
            <a:spLocks noChangeArrowheads="1"/>
          </p:cNvSpPr>
          <p:nvPr/>
        </p:nvSpPr>
        <p:spPr bwMode="auto">
          <a:xfrm>
            <a:off x="0" y="1"/>
            <a:ext cx="814917" cy="611188"/>
          </a:xfrm>
          <a:prstGeom prst="ellipse">
            <a:avLst/>
          </a:prstGeom>
          <a:solidFill>
            <a:schemeClr val="accent1"/>
          </a:solidFill>
          <a:ln w="9525">
            <a:solidFill>
              <a:schemeClr val="tx1"/>
            </a:solidFill>
            <a:round/>
            <a:headEnd/>
            <a:tailEnd/>
          </a:ln>
        </p:spPr>
        <p:txBody>
          <a:bodyPr wrap="none" anchor="ctr"/>
          <a:lstStyle/>
          <a:p>
            <a:endParaRPr lang="en-US" sz="3200"/>
          </a:p>
        </p:txBody>
      </p:sp>
      <p:sp>
        <p:nvSpPr>
          <p:cNvPr id="6" name="WordArt 5"/>
          <p:cNvSpPr>
            <a:spLocks noChangeArrowheads="1" noChangeShapeType="1" noTextEdit="1"/>
          </p:cNvSpPr>
          <p:nvPr/>
        </p:nvSpPr>
        <p:spPr bwMode="auto">
          <a:xfrm>
            <a:off x="201084" y="101600"/>
            <a:ext cx="287867" cy="4318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2</a:t>
            </a:r>
            <a:endParaRPr lang="en-US" sz="3200" kern="10" dirty="0">
              <a:ln w="9525">
                <a:solidFill>
                  <a:srgbClr val="000000"/>
                </a:solidFill>
                <a:round/>
                <a:headEnd/>
                <a:tailEnd/>
              </a:ln>
              <a:solidFill>
                <a:srgbClr val="FFFFFF"/>
              </a:solidFill>
              <a:latin typeface="Arial Black"/>
            </a:endParaRP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960480534"/>
      </p:ext>
    </p:extLst>
  </p:cSld>
  <p:clrMapOvr>
    <a:masterClrMapping/>
  </p:clrMapOvr>
  <p:transition spd="slow"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4" y="290946"/>
            <a:ext cx="12014201" cy="5905500"/>
          </a:xfrm>
        </p:spPr>
        <p:txBody>
          <a:bodyPr>
            <a:noAutofit/>
          </a:bodyPr>
          <a:lstStyle/>
          <a:p>
            <a:pPr algn="just" eaLnBrk="1" hangingPunct="1">
              <a:buFontTx/>
              <a:buNone/>
            </a:pPr>
            <a:r>
              <a:rPr lang="en-US" b="1" dirty="0" smtClean="0">
                <a:latin typeface="Times New Roman" pitchFamily="18" charset="0"/>
                <a:cs typeface="Times New Roman" pitchFamily="18" charset="0"/>
              </a:rPr>
              <a:t>		</a:t>
            </a:r>
            <a:r>
              <a:rPr lang="en-US" b="1" dirty="0" smtClean="0">
                <a:solidFill>
                  <a:srgbClr val="000099"/>
                </a:solidFill>
                <a:latin typeface="Times New Roman" pitchFamily="18" charset="0"/>
                <a:cs typeface="Times New Roman" pitchFamily="18" charset="0"/>
              </a:rPr>
              <a:t>1.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câu</a:t>
            </a:r>
            <a:r>
              <a:rPr lang="en-US" b="1" dirty="0" smtClean="0">
                <a:solidFill>
                  <a:srgbClr val="000099"/>
                </a:solidFill>
                <a:latin typeface="Times New Roman" pitchFamily="18" charset="0"/>
                <a:cs typeface="Times New Roman" pitchFamily="18" charset="0"/>
              </a:rPr>
              <a:t> ca </a:t>
            </a:r>
            <a:r>
              <a:rPr lang="en-US" b="1" dirty="0" err="1" smtClean="0">
                <a:solidFill>
                  <a:srgbClr val="000099"/>
                </a:solidFill>
                <a:latin typeface="Times New Roman" pitchFamily="18" charset="0"/>
                <a:cs typeface="Times New Roman" pitchFamily="18" charset="0"/>
              </a:rPr>
              <a:t>dao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nói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đến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một</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Những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là</a:t>
            </a:r>
            <a:r>
              <a:rPr lang="en-US" b="1" dirty="0" smtClean="0">
                <a:solidFill>
                  <a:srgbClr val="000099"/>
                </a:solidFill>
                <a:latin typeface="Times New Roman" pitchFamily="18" charset="0"/>
                <a:cs typeface="Times New Roman" pitchFamily="18" charset="0"/>
              </a:rPr>
              <a:t> : </a:t>
            </a:r>
            <a:r>
              <a:rPr lang="en-US" b="1" dirty="0" err="1" smtClean="0">
                <a:solidFill>
                  <a:srgbClr val="000099"/>
                </a:solidFill>
                <a:latin typeface="Times New Roman" pitchFamily="18" charset="0"/>
                <a:cs typeface="Times New Roman" pitchFamily="18" charset="0"/>
              </a:rPr>
              <a:t>Lạng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Sơn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Nội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Nghệ</a:t>
            </a:r>
            <a:r>
              <a:rPr lang="en-US" b="1" dirty="0" smtClean="0">
                <a:solidFill>
                  <a:srgbClr val="000099"/>
                </a:solidFill>
                <a:latin typeface="Times New Roman" pitchFamily="18" charset="0"/>
                <a:cs typeface="Times New Roman" pitchFamily="18" charset="0"/>
              </a:rPr>
              <a:t> An-</a:t>
            </a:r>
            <a:r>
              <a:rPr lang="en-US" b="1" dirty="0" err="1" smtClean="0">
                <a:solidFill>
                  <a:srgbClr val="000099"/>
                </a:solidFill>
                <a:latin typeface="Times New Roman" pitchFamily="18" charset="0"/>
                <a:cs typeface="Times New Roman" pitchFamily="18" charset="0"/>
              </a:rPr>
              <a:t>Hà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Tĩnh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Thừa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thiên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Huế</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Đà</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Nẵng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Thành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phố</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Hồ</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Chí</a:t>
            </a:r>
            <a:r>
              <a:rPr lang="en-US" b="1" dirty="0" smtClean="0">
                <a:solidFill>
                  <a:srgbClr val="000099"/>
                </a:solidFill>
                <a:latin typeface="Times New Roman" pitchFamily="18" charset="0"/>
                <a:cs typeface="Times New Roman" pitchFamily="18" charset="0"/>
              </a:rPr>
              <a:t> Minh, </a:t>
            </a:r>
            <a:r>
              <a:rPr lang="en-US" b="1" dirty="0" err="1" smtClean="0">
                <a:solidFill>
                  <a:srgbClr val="000099"/>
                </a:solidFill>
                <a:latin typeface="Times New Roman" pitchFamily="18" charset="0"/>
                <a:cs typeface="Times New Roman" pitchFamily="18" charset="0"/>
              </a:rPr>
              <a:t>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Nai</a:t>
            </a:r>
            <a:r>
              <a:rPr lang="en-US" b="1" dirty="0" smtClean="0">
                <a:solidFill>
                  <a:srgbClr val="000099"/>
                </a:solidFill>
                <a:latin typeface="Times New Roman" pitchFamily="18" charset="0"/>
                <a:cs typeface="Times New Roman" pitchFamily="18" charset="0"/>
              </a:rPr>
              <a:t>; Long An - </a:t>
            </a:r>
            <a:r>
              <a:rPr lang="en-US" b="1" dirty="0" err="1" smtClean="0">
                <a:solidFill>
                  <a:srgbClr val="000099"/>
                </a:solidFill>
                <a:latin typeface="Times New Roman" pitchFamily="18" charset="0"/>
                <a:cs typeface="Times New Roman" pitchFamily="18" charset="0"/>
              </a:rPr>
              <a:t>Tiền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Giang-Đồng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Tháp</a:t>
            </a:r>
            <a:r>
              <a:rPr lang="en-US" b="1" dirty="0" smtClean="0">
                <a:solidFill>
                  <a:srgbClr val="000099"/>
                </a:solidFill>
                <a:latin typeface="Times New Roman" pitchFamily="18" charset="0"/>
                <a:cs typeface="Times New Roman" pitchFamily="18" charset="0"/>
              </a:rPr>
              <a:t>.</a:t>
            </a:r>
          </a:p>
          <a:p>
            <a:pPr eaLnBrk="1" hangingPunct="1">
              <a:buFontTx/>
              <a:buNone/>
            </a:pPr>
            <a:r>
              <a:rPr lang="en-US" b="1" dirty="0" smtClean="0">
                <a:solidFill>
                  <a:srgbClr val="000099"/>
                </a:solidFill>
                <a:latin typeface="Times New Roman" pitchFamily="18" charset="0"/>
                <a:cs typeface="Times New Roman" pitchFamily="18" charset="0"/>
              </a:rPr>
              <a:t>	2. </a:t>
            </a:r>
            <a:r>
              <a:rPr lang="en-US" b="1" dirty="0" err="1" smtClean="0">
                <a:solidFill>
                  <a:srgbClr val="000099"/>
                </a:solidFill>
                <a:latin typeface="Times New Roman" pitchFamily="18" charset="0"/>
                <a:cs typeface="Times New Roman" pitchFamily="18" charset="0"/>
              </a:rPr>
              <a:t>Mỗi</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vùng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có</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cảnh</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HS </a:t>
            </a:r>
            <a:r>
              <a:rPr lang="en-US" b="1" dirty="0" err="1" smtClean="0">
                <a:solidFill>
                  <a:srgbClr val="000099"/>
                </a:solidFill>
                <a:latin typeface="Times New Roman" pitchFamily="18" charset="0"/>
                <a:cs typeface="Times New Roman" pitchFamily="18" charset="0"/>
              </a:rPr>
              <a:t>tự</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nêu</a:t>
            </a:r>
            <a:r>
              <a:rPr lang="en-US" b="1" dirty="0" smtClean="0">
                <a:solidFill>
                  <a:srgbClr val="000099"/>
                </a:solidFill>
                <a:latin typeface="Times New Roman" pitchFamily="18" charset="0"/>
                <a:cs typeface="Times New Roman" pitchFamily="18" charset="0"/>
              </a:rPr>
              <a:t>)</a:t>
            </a:r>
          </a:p>
          <a:p>
            <a:pPr algn="just" eaLnBrk="1" hangingPunct="1">
              <a:buFontTx/>
              <a:buNone/>
            </a:pPr>
            <a:r>
              <a:rPr lang="vi-VN" b="1" dirty="0" smtClean="0">
                <a:solidFill>
                  <a:srgbClr val="000099"/>
                </a:solidFill>
                <a:latin typeface="Times New Roman" pitchFamily="18" charset="0"/>
                <a:cs typeface="Times New Roman" pitchFamily="18" charset="0"/>
              </a:rPr>
              <a:t>	3. </a:t>
            </a:r>
            <a:r>
              <a:rPr lang="en-US" b="1" dirty="0" smtClean="0">
                <a:solidFill>
                  <a:srgbClr val="000099"/>
                </a:solidFill>
                <a:latin typeface="Times New Roman" pitchFamily="18" charset="0"/>
                <a:cs typeface="Times New Roman" pitchFamily="18" charset="0"/>
              </a:rPr>
              <a:t>Theo </a:t>
            </a:r>
            <a:r>
              <a:rPr lang="en-US" b="1" dirty="0" err="1" smtClean="0">
                <a:solidFill>
                  <a:srgbClr val="000099"/>
                </a:solidFill>
                <a:latin typeface="Times New Roman" pitchFamily="18" charset="0"/>
                <a:cs typeface="Times New Roman" pitchFamily="18" charset="0"/>
              </a:rPr>
              <a:t>em</a:t>
            </a:r>
            <a:r>
              <a:rPr lang="en-US" b="1" dirty="0" smtClean="0">
                <a:solidFill>
                  <a:srgbClr val="000099"/>
                </a:solidFill>
                <a:latin typeface="Times New Roman" pitchFamily="18" charset="0"/>
                <a:cs typeface="Times New Roman" pitchFamily="18" charset="0"/>
              </a:rPr>
              <a:t>, cha </a:t>
            </a:r>
            <a:r>
              <a:rPr lang="en-US" b="1" dirty="0" err="1" smtClean="0">
                <a:solidFill>
                  <a:srgbClr val="000099"/>
                </a:solidFill>
                <a:latin typeface="Times New Roman" pitchFamily="18" charset="0"/>
                <a:cs typeface="Times New Roman" pitchFamily="18" charset="0"/>
              </a:rPr>
              <a:t>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từ</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bao</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đời</a:t>
            </a:r>
            <a:r>
              <a:rPr lang="en-US" b="1" dirty="0" smtClean="0">
                <a:solidFill>
                  <a:srgbClr val="000099"/>
                </a:solidFill>
                <a:latin typeface="Times New Roman" pitchFamily="18" charset="0"/>
                <a:cs typeface="Times New Roman" pitchFamily="18" charset="0"/>
              </a:rPr>
              <a:t> nay  </a:t>
            </a:r>
            <a:r>
              <a:rPr lang="en-US" b="1" dirty="0" err="1" smtClean="0">
                <a:solidFill>
                  <a:srgbClr val="000099"/>
                </a:solidFill>
                <a:latin typeface="Times New Roman" pitchFamily="18" charset="0"/>
                <a:cs typeface="Times New Roman" pitchFamily="18" charset="0"/>
              </a:rPr>
              <a:t>đã</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giữ</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gìn</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tô</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điểm</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cho</a:t>
            </a:r>
            <a:r>
              <a:rPr lang="en-US" b="1" dirty="0" smtClean="0">
                <a:solidFill>
                  <a:srgbClr val="000099"/>
                </a:solidFill>
                <a:latin typeface="Times New Roman" pitchFamily="18" charset="0"/>
                <a:cs typeface="Times New Roman" pitchFamily="18" charset="0"/>
              </a:rPr>
              <a:t> non </a:t>
            </a:r>
            <a:r>
              <a:rPr lang="en-US" b="1" dirty="0" err="1" smtClean="0">
                <a:solidFill>
                  <a:srgbClr val="000099"/>
                </a:solidFill>
                <a:latin typeface="Times New Roman" pitchFamily="18" charset="0"/>
                <a:cs typeface="Times New Roman" pitchFamily="18" charset="0"/>
              </a:rPr>
              <a:t>sông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ta</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ngày</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càng</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đẹp</a:t>
            </a:r>
            <a:r>
              <a:rPr lang="en-US" b="1" dirty="0" smtClean="0">
                <a:solidFill>
                  <a:srgbClr val="000099"/>
                </a:solidFill>
                <a:latin typeface="Times New Roman" pitchFamily="18" charset="0"/>
                <a:cs typeface="Times New Roman" pitchFamily="18" charset="0"/>
              </a:rPr>
              <a:t> </a:t>
            </a:r>
            <a:r>
              <a:rPr lang="en-US" b="1" dirty="0" err="1" smtClean="0">
                <a:solidFill>
                  <a:srgbClr val="000099"/>
                </a:solidFill>
                <a:latin typeface="Times New Roman" pitchFamily="18" charset="0"/>
                <a:cs typeface="Times New Roman" pitchFamily="18" charset="0"/>
              </a:rPr>
              <a:t>hơn</a:t>
            </a:r>
            <a:r>
              <a:rPr lang="en-US" b="1" dirty="0" smtClean="0">
                <a:solidFill>
                  <a:srgbClr val="000099"/>
                </a:solidFill>
                <a:latin typeface="Times New Roman" pitchFamily="18" charset="0"/>
                <a:cs typeface="Times New Roman" pitchFamily="18" charset="0"/>
              </a:rPr>
              <a:t>.</a:t>
            </a:r>
            <a:endParaRPr lang="vi-VN" b="1" dirty="0" smtClean="0">
              <a:solidFill>
                <a:srgbClr val="000099"/>
              </a:solidFill>
              <a:latin typeface="Times New Roman" pitchFamily="18" charset="0"/>
              <a:cs typeface="Times New Roman" pitchFamily="18" charset="0"/>
            </a:endParaRPr>
          </a:p>
          <a:p>
            <a:pPr algn="just" eaLnBrk="1" hangingPunct="1">
              <a:buFontTx/>
              <a:buNone/>
            </a:pPr>
            <a:r>
              <a:rPr lang="vi-VN" b="1" dirty="0" smtClean="0">
                <a:solidFill>
                  <a:srgbClr val="000099"/>
                </a:solidFill>
                <a:latin typeface="Times New Roman" pitchFamily="18" charset="0"/>
                <a:cs typeface="Times New Roman" pitchFamily="18" charset="0"/>
              </a:rPr>
              <a:t>	</a:t>
            </a:r>
          </a:p>
        </p:txBody>
      </p:sp>
      <p:sp>
        <p:nvSpPr>
          <p:cNvPr id="5" name="Action Button: End 4">
            <a:hlinkClick r:id="rId2" action="ppaction://hlinksldjump" highlightClick="1"/>
          </p:cNvPr>
          <p:cNvSpPr/>
          <p:nvPr/>
        </p:nvSpPr>
        <p:spPr>
          <a:xfrm>
            <a:off x="10224655" y="6057900"/>
            <a:ext cx="1625600" cy="5334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92068645"/>
      </p:ext>
    </p:extLst>
  </p:cSld>
  <p:clrMapOvr>
    <a:masterClrMapping/>
  </p:clrMapOvr>
  <p:transition spd="slow"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0" y="1"/>
            <a:ext cx="814917" cy="611188"/>
          </a:xfrm>
          <a:prstGeom prst="ellipse">
            <a:avLst/>
          </a:prstGeom>
          <a:solidFill>
            <a:schemeClr val="accent1"/>
          </a:solidFill>
          <a:ln w="9525">
            <a:solidFill>
              <a:schemeClr val="tx1"/>
            </a:solidFill>
            <a:round/>
            <a:headEnd/>
            <a:tailEnd/>
          </a:ln>
        </p:spPr>
        <p:txBody>
          <a:bodyPr wrap="none" anchor="ctr"/>
          <a:lstStyle/>
          <a:p>
            <a:endParaRPr lang="en-US" sz="3200"/>
          </a:p>
        </p:txBody>
      </p:sp>
      <p:sp>
        <p:nvSpPr>
          <p:cNvPr id="5" name="WordArt 5"/>
          <p:cNvSpPr>
            <a:spLocks noChangeArrowheads="1" noChangeShapeType="1" noTextEdit="1"/>
          </p:cNvSpPr>
          <p:nvPr/>
        </p:nvSpPr>
        <p:spPr bwMode="auto">
          <a:xfrm>
            <a:off x="201084" y="101600"/>
            <a:ext cx="287867" cy="431800"/>
          </a:xfrm>
          <a:prstGeom prst="rect">
            <a:avLst/>
          </a:prstGeom>
        </p:spPr>
        <p:txBody>
          <a:bodyPr wrap="none" fromWordArt="1">
            <a:prstTxWarp prst="textPlain">
              <a:avLst>
                <a:gd name="adj" fmla="val 50000"/>
              </a:avLst>
            </a:prstTxWarp>
          </a:bodyPr>
          <a:lstStyle/>
          <a:p>
            <a:pPr algn="ctr"/>
            <a:r>
              <a:rPr lang="en-US" sz="3200" kern="10" dirty="0" smtClean="0">
                <a:ln w="9525">
                  <a:solidFill>
                    <a:srgbClr val="000000"/>
                  </a:solidFill>
                  <a:round/>
                  <a:headEnd/>
                  <a:tailEnd/>
                </a:ln>
                <a:solidFill>
                  <a:srgbClr val="FFFFFF"/>
                </a:solidFill>
                <a:latin typeface="Arial Black"/>
              </a:rPr>
              <a:t>3</a:t>
            </a:r>
            <a:endParaRPr lang="en-US" sz="3200" kern="10" dirty="0">
              <a:ln w="9525">
                <a:solidFill>
                  <a:srgbClr val="000000"/>
                </a:solidFill>
                <a:round/>
                <a:headEnd/>
                <a:tailEnd/>
              </a:ln>
              <a:solidFill>
                <a:srgbClr val="FFFFFF"/>
              </a:solidFill>
              <a:latin typeface="Arial Black"/>
            </a:endParaRPr>
          </a:p>
        </p:txBody>
      </p:sp>
      <p:sp>
        <p:nvSpPr>
          <p:cNvPr id="6" name="Rectangle 2"/>
          <p:cNvSpPr>
            <a:spLocks noGrp="1" noChangeArrowheads="1"/>
          </p:cNvSpPr>
          <p:nvPr>
            <p:ph idx="1"/>
          </p:nvPr>
        </p:nvSpPr>
        <p:spPr>
          <a:xfrm>
            <a:off x="-289984" y="641933"/>
            <a:ext cx="12481984" cy="5905500"/>
          </a:xfrm>
        </p:spPr>
        <p:txBody>
          <a:bodyPr>
            <a:noAutofit/>
          </a:bodyPr>
          <a:lstStyle/>
          <a:p>
            <a:pPr algn="just" eaLnBrk="1" hangingPunct="1">
              <a:lnSpc>
                <a:spcPct val="90000"/>
              </a:lnSpc>
              <a:buFontTx/>
              <a:buNone/>
            </a:pPr>
            <a:r>
              <a:rPr lang="en-US" b="1" dirty="0" smtClean="0">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đoạn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đọc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Người</a:t>
            </a:r>
            <a:r>
              <a:rPr lang="en-US" b="1" dirty="0" smtClean="0">
                <a:solidFill>
                  <a:srgbClr val="FF0000"/>
                </a:solidFill>
                <a:latin typeface="Times New Roman" pitchFamily="18" charset="0"/>
                <a:cs typeface="Times New Roman" pitchFamily="18" charset="0"/>
              </a:rPr>
              <a:t> con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Tây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trang</a:t>
            </a:r>
            <a:r>
              <a:rPr lang="en-US" b="1" dirty="0" smtClean="0">
                <a:solidFill>
                  <a:srgbClr val="FF0000"/>
                </a:solidFill>
                <a:latin typeface="Times New Roman" pitchFamily="18" charset="0"/>
                <a:cs typeface="Times New Roman" pitchFamily="18" charset="0"/>
              </a:rPr>
              <a:t> 103- 104. </a:t>
            </a:r>
            <a:r>
              <a:rPr lang="en-US" b="1" dirty="0" err="1" smtClean="0">
                <a:solidFill>
                  <a:srgbClr val="FF0000"/>
                </a:solidFill>
                <a:latin typeface="Times New Roman" pitchFamily="18" charset="0"/>
                <a:cs typeface="Times New Roman" pitchFamily="18" charset="0"/>
              </a:rPr>
              <a:t>Trả</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một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trong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sau</a:t>
            </a:r>
            <a:r>
              <a:rPr lang="en-US" b="1" dirty="0" smtClean="0">
                <a:solidFill>
                  <a:srgbClr val="FF0000"/>
                </a:solidFill>
                <a:latin typeface="Times New Roman" pitchFamily="18" charset="0"/>
                <a:cs typeface="Times New Roman" pitchFamily="18" charset="0"/>
              </a:rPr>
              <a:t>:</a:t>
            </a:r>
          </a:p>
          <a:p>
            <a:pPr eaLnBrk="1" hangingPunct="1">
              <a:buFontTx/>
              <a:buNone/>
            </a:pPr>
            <a:r>
              <a:rPr lang="en-US" b="1" dirty="0" smtClean="0">
                <a:latin typeface="Times New Roman" pitchFamily="18" charset="0"/>
                <a:cs typeface="Times New Roman" pitchFamily="18" charset="0"/>
              </a:rPr>
              <a:t>	</a:t>
            </a:r>
            <a:r>
              <a:rPr lang="en-US" b="1" dirty="0" smtClean="0">
                <a:solidFill>
                  <a:srgbClr val="003366"/>
                </a:solidFill>
                <a:latin typeface="Times New Roman" pitchFamily="18" charset="0"/>
                <a:cs typeface="Times New Roman" pitchFamily="18" charset="0"/>
              </a:rPr>
              <a:t>1. </a:t>
            </a:r>
            <a:r>
              <a:rPr lang="en-US" b="1" dirty="0" err="1" smtClean="0">
                <a:solidFill>
                  <a:srgbClr val="003366"/>
                </a:solidFill>
                <a:latin typeface="Times New Roman" pitchFamily="18" charset="0"/>
                <a:cs typeface="Times New Roman" pitchFamily="18" charset="0"/>
              </a:rPr>
              <a:t>Anh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Núp</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được</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tỉnh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cử</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đâu</a:t>
            </a:r>
            <a:r>
              <a:rPr lang="en-US" b="1" dirty="0" smtClean="0">
                <a:solidFill>
                  <a:srgbClr val="003366"/>
                </a:solidFill>
                <a:latin typeface="Times New Roman" pitchFamily="18" charset="0"/>
                <a:cs typeface="Times New Roman" pitchFamily="18" charset="0"/>
              </a:rPr>
              <a:t>?</a:t>
            </a:r>
          </a:p>
          <a:p>
            <a:pPr algn="just" eaLnBrk="1" hangingPunct="1">
              <a:buFontTx/>
              <a:buNone/>
            </a:pPr>
            <a:r>
              <a:rPr lang="en-US" b="1" dirty="0" smtClean="0">
                <a:solidFill>
                  <a:srgbClr val="003366"/>
                </a:solidFill>
                <a:latin typeface="Times New Roman" pitchFamily="18" charset="0"/>
                <a:cs typeface="Times New Roman" pitchFamily="18" charset="0"/>
              </a:rPr>
              <a:t>	2. Ở </a:t>
            </a:r>
            <a:r>
              <a:rPr lang="en-US" b="1" dirty="0" err="1" smtClean="0">
                <a:solidFill>
                  <a:srgbClr val="003366"/>
                </a:solidFill>
                <a:latin typeface="Times New Roman" pitchFamily="18" charset="0"/>
                <a:cs typeface="Times New Roman" pitchFamily="18" charset="0"/>
              </a:rPr>
              <a:t>Đại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hội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về</a:t>
            </a:r>
            <a:r>
              <a:rPr lang="en-US" b="1" dirty="0" smtClean="0">
                <a:solidFill>
                  <a:srgbClr val="003366"/>
                </a:solidFill>
                <a:latin typeface="Times New Roman" pitchFamily="18" charset="0"/>
                <a:cs typeface="Times New Roman" pitchFamily="18" charset="0"/>
              </a:rPr>
              <a:t> , </a:t>
            </a:r>
            <a:r>
              <a:rPr lang="en-US" b="1" dirty="0" err="1" smtClean="0">
                <a:solidFill>
                  <a:srgbClr val="003366"/>
                </a:solidFill>
                <a:latin typeface="Times New Roman" pitchFamily="18" charset="0"/>
                <a:cs typeface="Times New Roman" pitchFamily="18" charset="0"/>
              </a:rPr>
              <a:t>anh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Núp</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kể</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cho</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dân</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làng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biết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những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gì</a:t>
            </a:r>
            <a:r>
              <a:rPr lang="en-US" b="1" dirty="0" smtClean="0">
                <a:solidFill>
                  <a:srgbClr val="003366"/>
                </a:solidFill>
                <a:latin typeface="Times New Roman" pitchFamily="18" charset="0"/>
                <a:cs typeface="Times New Roman" pitchFamily="18" charset="0"/>
              </a:rPr>
              <a:t>  ?</a:t>
            </a:r>
          </a:p>
          <a:p>
            <a:pPr eaLnBrk="1" hangingPunct="1">
              <a:buFontTx/>
              <a:buNone/>
            </a:pPr>
            <a:r>
              <a:rPr lang="vi-VN" b="1" dirty="0" smtClean="0">
                <a:solidFill>
                  <a:srgbClr val="003366"/>
                </a:solidFill>
                <a:latin typeface="Times New Roman" pitchFamily="18" charset="0"/>
                <a:cs typeface="Times New Roman" pitchFamily="18" charset="0"/>
              </a:rPr>
              <a:t>	3. </a:t>
            </a:r>
            <a:r>
              <a:rPr lang="en-US" b="1" dirty="0" smtClean="0">
                <a:solidFill>
                  <a:srgbClr val="003366"/>
                </a:solidFill>
                <a:latin typeface="Times New Roman" pitchFamily="18" charset="0"/>
                <a:cs typeface="Times New Roman" pitchFamily="18" charset="0"/>
              </a:rPr>
              <a:t>Chi </a:t>
            </a:r>
            <a:r>
              <a:rPr lang="en-US" b="1" dirty="0" err="1" smtClean="0">
                <a:solidFill>
                  <a:srgbClr val="003366"/>
                </a:solidFill>
                <a:latin typeface="Times New Roman" pitchFamily="18" charset="0"/>
                <a:cs typeface="Times New Roman" pitchFamily="18" charset="0"/>
              </a:rPr>
              <a:t>tiết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nào</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cho</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thấy</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hội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rất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khâm</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phục</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thành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tích</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của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dân</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làng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Kông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Hoa</a:t>
            </a:r>
            <a:r>
              <a:rPr lang="vi-VN" b="1" dirty="0" smtClean="0">
                <a:solidFill>
                  <a:srgbClr val="003366"/>
                </a:solidFill>
                <a:latin typeface="Times New Roman" pitchFamily="18" charset="0"/>
                <a:cs typeface="Times New Roman" pitchFamily="18" charset="0"/>
              </a:rPr>
              <a:t> ?</a:t>
            </a:r>
          </a:p>
          <a:p>
            <a:pPr algn="just" eaLnBrk="1" hangingPunct="1">
              <a:buFontTx/>
              <a:buNone/>
            </a:pPr>
            <a:r>
              <a:rPr lang="vi-VN" b="1" dirty="0" smtClean="0">
                <a:solidFill>
                  <a:srgbClr val="003366"/>
                </a:solidFill>
                <a:latin typeface="Times New Roman" pitchFamily="18" charset="0"/>
                <a:cs typeface="Times New Roman" pitchFamily="18" charset="0"/>
              </a:rPr>
              <a:t>	4. </a:t>
            </a:r>
            <a:r>
              <a:rPr lang="en-US" b="1" dirty="0" err="1" smtClean="0">
                <a:solidFill>
                  <a:srgbClr val="003366"/>
                </a:solidFill>
                <a:latin typeface="Times New Roman" pitchFamily="18" charset="0"/>
                <a:cs typeface="Times New Roman" pitchFamily="18" charset="0"/>
              </a:rPr>
              <a:t>Đại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hội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tặng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dân</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làng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Kông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Hoa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những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gì</a:t>
            </a:r>
            <a:r>
              <a:rPr lang="vi-VN" b="1" dirty="0" smtClean="0">
                <a:solidFill>
                  <a:srgbClr val="003366"/>
                </a:solidFill>
                <a:latin typeface="Times New Roman" pitchFamily="18" charset="0"/>
                <a:cs typeface="Times New Roman" pitchFamily="18" charset="0"/>
              </a:rPr>
              <a:t> ?</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Khi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xem</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những</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vật</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đó</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thái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độ</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của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mọi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người</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ra</a:t>
            </a:r>
            <a:r>
              <a:rPr lang="en-US" b="1" dirty="0" smtClean="0">
                <a:solidFill>
                  <a:srgbClr val="003366"/>
                </a:solidFill>
                <a:latin typeface="Times New Roman" pitchFamily="18" charset="0"/>
                <a:cs typeface="Times New Roman" pitchFamily="18" charset="0"/>
              </a:rPr>
              <a:t> </a:t>
            </a:r>
            <a:r>
              <a:rPr lang="en-US" b="1" dirty="0" err="1" smtClean="0">
                <a:solidFill>
                  <a:srgbClr val="003366"/>
                </a:solidFill>
                <a:latin typeface="Times New Roman" pitchFamily="18" charset="0"/>
                <a:cs typeface="Times New Roman" pitchFamily="18" charset="0"/>
              </a:rPr>
              <a:t>sao</a:t>
            </a:r>
            <a:r>
              <a:rPr lang="en-US" b="1" dirty="0" smtClean="0">
                <a:solidFill>
                  <a:srgbClr val="003366"/>
                </a:solidFill>
                <a:latin typeface="Times New Roman" pitchFamily="18" charset="0"/>
                <a:cs typeface="Times New Roman" pitchFamily="18" charset="0"/>
              </a:rPr>
              <a:t> ?</a:t>
            </a:r>
            <a:endParaRPr lang="vi-VN" b="1" dirty="0" smtClean="0">
              <a:solidFill>
                <a:srgbClr val="003366"/>
              </a:solidFill>
              <a:latin typeface="Times New Roman" pitchFamily="18" charset="0"/>
              <a:cs typeface="Times New Roman" pitchFamily="18" charset="0"/>
            </a:endParaRPr>
          </a:p>
          <a:p>
            <a:pPr eaLnBrk="1" hangingPunct="1">
              <a:buFontTx/>
              <a:buNone/>
            </a:pPr>
            <a:r>
              <a:rPr lang="vi-VN" b="1" dirty="0" smtClean="0">
                <a:solidFill>
                  <a:srgbClr val="003366"/>
                </a:solidFill>
                <a:latin typeface="Times New Roman" pitchFamily="18" charset="0"/>
                <a:cs typeface="Times New Roman" pitchFamily="18" charset="0"/>
              </a:rPr>
              <a:t>	</a:t>
            </a:r>
          </a:p>
        </p:txBody>
      </p:sp>
      <p:sp>
        <p:nvSpPr>
          <p:cNvPr id="7" name="Rectangle 6"/>
          <p:cNvSpPr/>
          <p:nvPr/>
        </p:nvSpPr>
        <p:spPr>
          <a:xfrm>
            <a:off x="254000" y="190500"/>
            <a:ext cx="11684000" cy="6477000"/>
          </a:xfrm>
          <a:prstGeom prst="rect">
            <a:avLst/>
          </a:prstGeom>
          <a:noFill/>
          <a:ln w="76200" cmpd="db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Tree>
    <p:extLst>
      <p:ext uri="{BB962C8B-B14F-4D97-AF65-F5344CB8AC3E}">
        <p14:creationId xmlns:p14="http://schemas.microsoft.com/office/powerpoint/2010/main" val="3420617721"/>
      </p:ext>
    </p:extLst>
  </p:cSld>
  <p:clrMapOvr>
    <a:masterClrMapping/>
  </p:clrMapOvr>
  <p:transition spd="slow" advTm="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29.7"/>
</p:tagLst>
</file>

<file path=ppt/tags/tag2.xml><?xml version="1.0" encoding="utf-8"?>
<p:tagLst xmlns:a="http://schemas.openxmlformats.org/drawingml/2006/main" xmlns:r="http://schemas.openxmlformats.org/officeDocument/2006/relationships" xmlns:p="http://schemas.openxmlformats.org/presentationml/2006/main">
  <p:tag name="TIMING" val="|2.6|3.7"/>
</p:tagLst>
</file>

<file path=ppt/tags/tag3.xml><?xml version="1.0" encoding="utf-8"?>
<p:tagLst xmlns:a="http://schemas.openxmlformats.org/drawingml/2006/main" xmlns:r="http://schemas.openxmlformats.org/officeDocument/2006/relationships" xmlns:p="http://schemas.openxmlformats.org/presentationml/2006/main">
  <p:tag name="TIMING" val="|2.6|3.7"/>
</p:tagLst>
</file>

<file path=ppt/tags/tag4.xml><?xml version="1.0" encoding="utf-8"?>
<p:tagLst xmlns:a="http://schemas.openxmlformats.org/drawingml/2006/main" xmlns:r="http://schemas.openxmlformats.org/officeDocument/2006/relationships" xmlns:p="http://schemas.openxmlformats.org/presentationml/2006/main">
  <p:tag name="TIMING" val="|16.2"/>
</p:tagLst>
</file>

<file path=ppt/tags/tag5.xml><?xml version="1.0" encoding="utf-8"?>
<p:tagLst xmlns:a="http://schemas.openxmlformats.org/drawingml/2006/main" xmlns:r="http://schemas.openxmlformats.org/officeDocument/2006/relationships" xmlns:p="http://schemas.openxmlformats.org/presentationml/2006/main">
  <p:tag name="TIMING" val="|4.9|6.9|5.6|10.4"/>
</p:tagLst>
</file>

<file path=ppt/tags/tag6.xml><?xml version="1.0" encoding="utf-8"?>
<p:tagLst xmlns:a="http://schemas.openxmlformats.org/drawingml/2006/main" xmlns:r="http://schemas.openxmlformats.org/officeDocument/2006/relationships" xmlns:p="http://schemas.openxmlformats.org/presentationml/2006/main">
  <p:tag name="TIMING" val="|8.2|2.8"/>
</p:tagLst>
</file>

<file path=ppt/tags/tag7.xml><?xml version="1.0" encoding="utf-8"?>
<p:tagLst xmlns:a="http://schemas.openxmlformats.org/drawingml/2006/main" xmlns:r="http://schemas.openxmlformats.org/officeDocument/2006/relationships" xmlns:p="http://schemas.openxmlformats.org/presentationml/2006/main">
  <p:tag name="TIMING" val="|1.3|9.7"/>
</p:tagLst>
</file>

<file path=ppt/tags/tag8.xml><?xml version="1.0" encoding="utf-8"?>
<p:tagLst xmlns:a="http://schemas.openxmlformats.org/drawingml/2006/main" xmlns:r="http://schemas.openxmlformats.org/officeDocument/2006/relationships" xmlns:p="http://schemas.openxmlformats.org/presentationml/2006/main">
  <p:tag name="TIMING" val="|15.2|2.6|5.8|5.7|6.5|4.2|2.5|4.3"/>
</p:tagLst>
</file>

<file path=ppt/tags/tag9.xml><?xml version="1.0" encoding="utf-8"?>
<p:tagLst xmlns:a="http://schemas.openxmlformats.org/drawingml/2006/main" xmlns:r="http://schemas.openxmlformats.org/officeDocument/2006/relationships" xmlns:p="http://schemas.openxmlformats.org/presentationml/2006/main">
  <p:tag name="TIMING" val="|23.9"/>
</p:tagLst>
</file>

<file path=ppt/theme/_rels/them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theme1.xml><?xml version="1.0" encoding="utf-8"?>
<a:theme xmlns:a="http://schemas.openxmlformats.org/drawingml/2006/main" name="Blen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700" b="1" i="0" u="none" strike="noStrike" cap="none" normalizeH="0" baseline="0" smtClean="0">
            <a:ln>
              <a:noFill/>
            </a:ln>
            <a:solidFill>
              <a:srgbClr val="FF0000"/>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700" b="1" i="0" u="none" strike="noStrike" cap="none" normalizeH="0" baseline="0" smtClean="0">
            <a:ln>
              <a:noFill/>
            </a:ln>
            <a:solidFill>
              <a:srgbClr val="FF0000"/>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自定义 7">
      <a:majorFont>
        <a:latin typeface="Bauhaus 93"/>
        <a:ea typeface="站酷快乐体2016修订版"/>
        <a:cs typeface=""/>
      </a:majorFont>
      <a:minorFont>
        <a:latin typeface="Bookman Old Style"/>
        <a:ea typeface="迷你简丫丫"/>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15F0A5-2FE2-4FC2-AC43-C9EA5D704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781DB7-88AC-4368-8753-A2E160394B3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A0B60AD-1688-453A-A794-5DCB21F7C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393</TotalTime>
  <Words>383</Words>
  <Application>Microsoft Office PowerPoint</Application>
  <PresentationFormat>Custom</PresentationFormat>
  <Paragraphs>107</Paragraphs>
  <Slides>20</Slides>
  <Notes>9</Notes>
  <HiddenSlides>0</HiddenSlides>
  <MMClips>3</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Blends</vt:lpstr>
      <vt:lpstr>2_Office Theme</vt:lpstr>
      <vt:lpstr>9_Default Design</vt:lpstr>
      <vt:lpstr>1_Office 主题​​</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ÁNH TRINH</dc:creator>
  <cp:lastModifiedBy>Windows User</cp:lastModifiedBy>
  <cp:revision>41</cp:revision>
  <dcterms:created xsi:type="dcterms:W3CDTF">2021-11-21T12:33:37Z</dcterms:created>
  <dcterms:modified xsi:type="dcterms:W3CDTF">2022-01-14T08:49:02Z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