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85" r:id="rId3"/>
    <p:sldId id="256" r:id="rId4"/>
    <p:sldId id="257" r:id="rId5"/>
    <p:sldId id="330" r:id="rId6"/>
    <p:sldId id="328" r:id="rId7"/>
    <p:sldId id="331" r:id="rId8"/>
    <p:sldId id="332" r:id="rId9"/>
    <p:sldId id="329" r:id="rId10"/>
    <p:sldId id="263" r:id="rId11"/>
    <p:sldId id="32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C301-8A90-45C0-8607-BFFA29103777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986E-DBE2-456D-BAD7-43ADC13C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142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7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90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162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162">
                <a:defRPr/>
              </a:pPr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16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162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162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2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1F6D-D3A5-4C4A-80A4-7F6B6BD7F76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34DD42E-11C0-411E-A1DA-71557E534A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" y="0"/>
            <a:ext cx="1218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7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Green nature border with grass and flowe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832"/>
          <a:stretch/>
        </p:blipFill>
        <p:spPr bwMode="auto">
          <a:xfrm>
            <a:off x="-109770" y="-59853"/>
            <a:ext cx="12185651" cy="736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977906" y="739651"/>
            <a:ext cx="13717361" cy="2093398"/>
          </a:xfrm>
          <a:prstGeom prst="rect">
            <a:avLst/>
          </a:prstGeom>
          <a:noFill/>
        </p:spPr>
        <p:txBody>
          <a:bodyPr wrap="square" lIns="123384" tIns="61692" rIns="123384" bIns="61692">
            <a:spAutoFit/>
          </a:bodyPr>
          <a:lstStyle/>
          <a:p>
            <a:pPr marL="0" marR="0" lvl="0" indent="0" algn="ctr" defTabSz="1217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98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217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98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</a:t>
            </a:r>
          </a:p>
          <a:p>
            <a:pPr marL="0" marR="0" lvl="0" indent="0" algn="ctr" defTabSz="1217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98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</a:t>
            </a:r>
            <a:r>
              <a:rPr lang="en-US" sz="4798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kumimoji="0" lang="en-US" sz="4798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ĐẾN VỚI TIẾT </a:t>
            </a:r>
            <a:r>
              <a:rPr lang="en-US" sz="4798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kumimoji="0" lang="en-US" sz="4798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958" y="4444481"/>
            <a:ext cx="5612684" cy="1783058"/>
          </a:xfrm>
          <a:prstGeom prst="rect">
            <a:avLst/>
          </a:prstGeom>
        </p:spPr>
      </p:pic>
      <p:pic>
        <p:nvPicPr>
          <p:cNvPr id="1026" name="Picture 2" descr="Con bướm GIF - Tải xuống và Chia sẻ trên PHONEK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7" y="4320671"/>
            <a:ext cx="2030797" cy="203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ummer Wink Sticker by Cutie and the Feast for iOS &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54" y="-59852"/>
            <a:ext cx="1846310" cy="184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on bướm GIF - Tải xuống và Chia sẻ trên PHONEK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183" y="4320671"/>
            <a:ext cx="2030797" cy="203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786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22" y="3931860"/>
            <a:ext cx="3453778" cy="2756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36" y="600624"/>
            <a:ext cx="3730752" cy="2440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 rot="21123060">
            <a:off x="2573136" y="2497867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8D222BCF-688F-4C89-94B5-B6113E37FE87}"/>
              </a:ext>
            </a:extLst>
          </p:cNvPr>
          <p:cNvSpPr txBox="1"/>
          <p:nvPr/>
        </p:nvSpPr>
        <p:spPr>
          <a:xfrm>
            <a:off x="3079288" y="2228595"/>
            <a:ext cx="62465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accent6">
                    <a:lumMod val="75000"/>
                  </a:schemeClr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ÔN TẬP</a:t>
            </a:r>
          </a:p>
          <a:p>
            <a:pPr algn="ctr"/>
            <a:r>
              <a:rPr lang="en-US" altLang="zh-CN" sz="6600" dirty="0">
                <a:solidFill>
                  <a:schemeClr val="accent6">
                    <a:lumMod val="75000"/>
                  </a:schemeClr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CUỐI HỌC KÌ I</a:t>
            </a:r>
            <a:endParaRPr lang="zh-CN" altLang="en-US" sz="6600" dirty="0">
              <a:solidFill>
                <a:schemeClr val="accent6">
                  <a:lumMod val="75000"/>
                </a:schemeClr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EBC3826C-470C-4020-AB02-40B3160DDD7B}"/>
              </a:ext>
            </a:extLst>
          </p:cNvPr>
          <p:cNvSpPr txBox="1"/>
          <p:nvPr/>
        </p:nvSpPr>
        <p:spPr>
          <a:xfrm>
            <a:off x="4256098" y="4545520"/>
            <a:ext cx="3745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6000" dirty="0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200" dirty="0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ea typeface="思源黑体 CN Bold" panose="020B0800000000000000" pitchFamily="34" charset="-122"/>
              </a:rPr>
              <a:t>5 - 6</a:t>
            </a:r>
            <a:endParaRPr lang="zh-CN" altLang="en-US" sz="6000" dirty="0">
              <a:solidFill>
                <a:schemeClr val="accent6">
                  <a:lumMod val="75000"/>
                </a:schemeClr>
              </a:solidFill>
              <a:latin typeface="iCiel Nabila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908D70-5788-44D1-BA54-7B0E723795C8}"/>
              </a:ext>
            </a:extLst>
          </p:cNvPr>
          <p:cNvSpPr txBox="1"/>
          <p:nvPr/>
        </p:nvSpPr>
        <p:spPr>
          <a:xfrm>
            <a:off x="471841" y="575677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5458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942304" y="492481"/>
            <a:ext cx="8201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514350" indent="-514350">
              <a:buAutoNum type="alphaLcPeriod"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14350" indent="-514350">
              <a:buAutoNum type="alphaLcPeriod"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805463-9CF9-4EFC-AE64-EF8FBBEFB951}"/>
              </a:ext>
            </a:extLst>
          </p:cNvPr>
          <p:cNvGrpSpPr/>
          <p:nvPr/>
        </p:nvGrpSpPr>
        <p:grpSpPr>
          <a:xfrm>
            <a:off x="357529" y="72498"/>
            <a:ext cx="584775" cy="769441"/>
            <a:chOff x="3827736" y="1190855"/>
            <a:chExt cx="584775" cy="76944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0B72209-D2E7-4674-8FB9-1C006DB04D3C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E231E834-83FC-4331-A3D1-26238F4A18D2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82C688C-95C6-49B1-9FF9-C792BC6C74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28" t="31318" r="45494" b="17674"/>
          <a:stretch/>
        </p:blipFill>
        <p:spPr>
          <a:xfrm>
            <a:off x="806934" y="2179673"/>
            <a:ext cx="5180543" cy="310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B22375-15F4-402C-87CA-A32083FC2A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035" t="31318" r="3546" b="17675"/>
          <a:stretch/>
        </p:blipFill>
        <p:spPr>
          <a:xfrm>
            <a:off x="6308436" y="2875658"/>
            <a:ext cx="4590473" cy="2959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37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805463-9CF9-4EFC-AE64-EF8FBBEFB951}"/>
              </a:ext>
            </a:extLst>
          </p:cNvPr>
          <p:cNvGrpSpPr/>
          <p:nvPr/>
        </p:nvGrpSpPr>
        <p:grpSpPr>
          <a:xfrm>
            <a:off x="357529" y="72498"/>
            <a:ext cx="584775" cy="769441"/>
            <a:chOff x="3827736" y="1190855"/>
            <a:chExt cx="584775" cy="76944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0B72209-D2E7-4674-8FB9-1C006DB04D3C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E231E834-83FC-4331-A3D1-26238F4A18D2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177371"/>
              </p:ext>
            </p:extLst>
          </p:nvPr>
        </p:nvGraphicFramePr>
        <p:xfrm>
          <a:off x="1936750" y="2367491"/>
          <a:ext cx="8128000" cy="33951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4452314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16036944"/>
                    </a:ext>
                  </a:extLst>
                </a:gridCol>
              </a:tblGrid>
              <a:tr h="6927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2800" baseline="0" dirty="0"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2800" baseline="0" dirty="0"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aseline="0" dirty="0"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r>
                        <a:rPr lang="en-US" sz="2800" baseline="0" dirty="0"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aseline="0" dirty="0" err="1"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aseline="0" dirty="0"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2800" dirty="0">
                        <a:latin typeface="+mn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2800" baseline="0" dirty="0"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2800" baseline="0" dirty="0"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aseline="0" dirty="0"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800" baseline="0" dirty="0"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2800" dirty="0">
                        <a:latin typeface="+mn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424566"/>
                  </a:ext>
                </a:extLst>
              </a:tr>
              <a:tr h="27024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08599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942304" y="635356"/>
            <a:ext cx="8201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514350" indent="-514350">
              <a:buAutoNum type="alphaLcPeriod"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14350" indent="-514350">
              <a:buAutoNum type="alphaLcPeriod"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54" b="86111" l="546" r="52797">
                        <a14:foregroundMark x1="23465" y1="33207" x2="23465" y2="33207"/>
                        <a14:foregroundMark x1="35607" y1="28535" x2="36289" y2="30934"/>
                        <a14:foregroundMark x1="48431" y1="42424" x2="37517" y2="47727"/>
                        <a14:foregroundMark x1="30014" y1="39268" x2="31241" y2="36995"/>
                        <a14:foregroundMark x1="21010" y1="46843" x2="25375" y2="45960"/>
                        <a14:foregroundMark x1="26876" y1="74621" x2="23465" y2="82071"/>
                        <a14:foregroundMark x1="30696" y1="76389" x2="35607" y2="80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49" r="49375" b="18749"/>
          <a:stretch/>
        </p:blipFill>
        <p:spPr>
          <a:xfrm>
            <a:off x="116226" y="2733675"/>
            <a:ext cx="2011024" cy="3028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76" b="82828" l="48977" r="96453">
                        <a14:foregroundMark x1="73397" y1="72980" x2="73397" y2="72980"/>
                        <a14:foregroundMark x1="69031" y1="71212" x2="69031" y2="71212"/>
                        <a14:foregroundMark x1="60573" y1="47222" x2="60573" y2="47222"/>
                        <a14:foregroundMark x1="64393" y1="32197" x2="64393" y2="32197"/>
                        <a14:foregroundMark x1="63165" y1="29924" x2="69714" y2="30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25" t="8624" r="1250" b="17880"/>
          <a:stretch/>
        </p:blipFill>
        <p:spPr>
          <a:xfrm>
            <a:off x="9858306" y="2408273"/>
            <a:ext cx="2126250" cy="3333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46275" y="3294382"/>
            <a:ext cx="4054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bán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trai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con,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039586" y="4654582"/>
            <a:ext cx="3740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choàng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5575" y="3319209"/>
            <a:ext cx="29343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dắt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nắm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bán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…..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5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668802" y="566046"/>
            <a:ext cx="9764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3200" b="1" dirty="0" err="1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b="1" dirty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1D51E-7BC8-433D-AF0A-6B5DB1E766D7}"/>
              </a:ext>
            </a:extLst>
          </p:cNvPr>
          <p:cNvSpPr txBox="1"/>
          <p:nvPr/>
        </p:nvSpPr>
        <p:spPr>
          <a:xfrm>
            <a:off x="1983087" y="1150821"/>
            <a:ext cx="120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0BC54C-AFAC-482C-8D92-322B6F921A1A}"/>
              </a:ext>
            </a:extLst>
          </p:cNvPr>
          <p:cNvSpPr txBox="1"/>
          <p:nvPr/>
        </p:nvSpPr>
        <p:spPr>
          <a:xfrm>
            <a:off x="2508921" y="1218256"/>
            <a:ext cx="8084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CB46C1-FF88-4062-A555-2135CAC86FAA}"/>
              </a:ext>
            </a:extLst>
          </p:cNvPr>
          <p:cNvSpPr txBox="1"/>
          <p:nvPr/>
        </p:nvSpPr>
        <p:spPr>
          <a:xfrm>
            <a:off x="2494185" y="1751441"/>
            <a:ext cx="8084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B2171B-23C2-4322-9F90-1C42AA87B49B}"/>
              </a:ext>
            </a:extLst>
          </p:cNvPr>
          <p:cNvSpPr txBox="1"/>
          <p:nvPr/>
        </p:nvSpPr>
        <p:spPr>
          <a:xfrm>
            <a:off x="2537951" y="2290507"/>
            <a:ext cx="8991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xét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1BD181-1DC4-4B9A-BE57-5DF9CA4D9EAD}"/>
              </a:ext>
            </a:extLst>
          </p:cNvPr>
          <p:cNvGrpSpPr/>
          <p:nvPr/>
        </p:nvGrpSpPr>
        <p:grpSpPr>
          <a:xfrm>
            <a:off x="357529" y="72498"/>
            <a:ext cx="584775" cy="769441"/>
            <a:chOff x="3827736" y="1190855"/>
            <a:chExt cx="584775" cy="76944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D92C649-C510-4743-A4B9-16003F39D889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1A78472C-A34E-4E93-ABF3-5A01FDBC98A8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7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9" b="97101" l="22442" r="81977">
                        <a14:foregroundMark x1="41860" y1="28502" x2="57791" y2="47947"/>
                        <a14:foregroundMark x1="42791" y1="36836" x2="40814" y2="44686"/>
                        <a14:foregroundMark x1="31977" y1="37319" x2="30116" y2="40821"/>
                        <a14:foregroundMark x1="43372" y1="27778" x2="48488" y2="32488"/>
                        <a14:foregroundMark x1="48023" y1="15338" x2="52326" y2="19807"/>
                        <a14:foregroundMark x1="40698" y1="15700" x2="43721" y2="18116"/>
                        <a14:foregroundMark x1="32442" y1="47464" x2="35698" y2="46981"/>
                        <a14:foregroundMark x1="40000" y1="46256" x2="41279" y2="48430"/>
                        <a14:foregroundMark x1="47442" y1="42874" x2="46977" y2="4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589" y="1863000"/>
            <a:ext cx="4886580" cy="470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4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805463-9CF9-4EFC-AE64-EF8FBBEFB951}"/>
              </a:ext>
            </a:extLst>
          </p:cNvPr>
          <p:cNvGrpSpPr/>
          <p:nvPr/>
        </p:nvGrpSpPr>
        <p:grpSpPr>
          <a:xfrm>
            <a:off x="357529" y="72498"/>
            <a:ext cx="584775" cy="769441"/>
            <a:chOff x="3827736" y="1190855"/>
            <a:chExt cx="584775" cy="76944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0B72209-D2E7-4674-8FB9-1C006DB04D3C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E231E834-83FC-4331-A3D1-26238F4A18D2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82C688C-95C6-49B1-9FF9-C792BC6C74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28" t="31318" r="45494" b="17674"/>
          <a:stretch/>
        </p:blipFill>
        <p:spPr>
          <a:xfrm>
            <a:off x="729448" y="784870"/>
            <a:ext cx="10733104" cy="3653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860865A-C0A4-4DCC-BD78-DF682A5F4806}"/>
              </a:ext>
            </a:extLst>
          </p:cNvPr>
          <p:cNvGrpSpPr/>
          <p:nvPr/>
        </p:nvGrpSpPr>
        <p:grpSpPr>
          <a:xfrm>
            <a:off x="2445307" y="4467688"/>
            <a:ext cx="7525252" cy="1887272"/>
            <a:chOff x="2773781" y="3464351"/>
            <a:chExt cx="7525252" cy="1887272"/>
          </a:xfrm>
        </p:grpSpPr>
        <p:sp>
          <p:nvSpPr>
            <p:cNvPr id="12" name="Rounded Rectangle 1">
              <a:extLst>
                <a:ext uri="{FF2B5EF4-FFF2-40B4-BE49-F238E27FC236}">
                  <a16:creationId xmlns:a16="http://schemas.microsoft.com/office/drawing/2014/main" id="{FB97BE7C-5296-4ECE-A3C2-063DA3CD158E}"/>
                </a:ext>
              </a:extLst>
            </p:cNvPr>
            <p:cNvSpPr/>
            <p:nvPr/>
          </p:nvSpPr>
          <p:spPr>
            <a:xfrm>
              <a:off x="2773781" y="3464351"/>
              <a:ext cx="7525252" cy="1858420"/>
            </a:xfrm>
            <a:prstGeom prst="roundRect">
              <a:avLst>
                <a:gd name="adj" fmla="val 283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ED5C9C4-CB72-4A06-A9BF-D1F9AACEC87D}"/>
                </a:ext>
              </a:extLst>
            </p:cNvPr>
            <p:cNvSpPr txBox="1"/>
            <p:nvPr/>
          </p:nvSpPr>
          <p:spPr>
            <a:xfrm>
              <a:off x="3091138" y="3535741"/>
              <a:ext cx="689053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mời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quất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luôn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nở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nụ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442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805463-9CF9-4EFC-AE64-EF8FBBEFB951}"/>
              </a:ext>
            </a:extLst>
          </p:cNvPr>
          <p:cNvGrpSpPr/>
          <p:nvPr/>
        </p:nvGrpSpPr>
        <p:grpSpPr>
          <a:xfrm>
            <a:off x="142043" y="-62143"/>
            <a:ext cx="800261" cy="924040"/>
            <a:chOff x="3827736" y="1210812"/>
            <a:chExt cx="584775" cy="76944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0B72209-D2E7-4674-8FB9-1C006DB04D3C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E231E834-83FC-4331-A3D1-26238F4A18D2}"/>
                </a:ext>
              </a:extLst>
            </p:cNvPr>
            <p:cNvSpPr txBox="1"/>
            <p:nvPr/>
          </p:nvSpPr>
          <p:spPr>
            <a:xfrm>
              <a:off x="3827736" y="1210812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5B22375-15F4-402C-87CA-A32083FC2A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035" t="31318" r="3546" b="17675"/>
          <a:stretch/>
        </p:blipFill>
        <p:spPr>
          <a:xfrm>
            <a:off x="649916" y="523784"/>
            <a:ext cx="10777490" cy="399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029BAB5-C815-4AB5-8222-296BF38CA3C1}"/>
              </a:ext>
            </a:extLst>
          </p:cNvPr>
          <p:cNvGrpSpPr/>
          <p:nvPr/>
        </p:nvGrpSpPr>
        <p:grpSpPr>
          <a:xfrm>
            <a:off x="2333374" y="4565342"/>
            <a:ext cx="7525252" cy="1905028"/>
            <a:chOff x="2773781" y="3464351"/>
            <a:chExt cx="7525252" cy="1905028"/>
          </a:xfrm>
        </p:grpSpPr>
        <p:sp>
          <p:nvSpPr>
            <p:cNvPr id="12" name="Rounded Rectangle 1">
              <a:extLst>
                <a:ext uri="{FF2B5EF4-FFF2-40B4-BE49-F238E27FC236}">
                  <a16:creationId xmlns:a16="http://schemas.microsoft.com/office/drawing/2014/main" id="{F0149A93-5734-4749-AAFF-B58104A8D35F}"/>
                </a:ext>
              </a:extLst>
            </p:cNvPr>
            <p:cNvSpPr/>
            <p:nvPr/>
          </p:nvSpPr>
          <p:spPr>
            <a:xfrm>
              <a:off x="2773781" y="3464351"/>
              <a:ext cx="7525252" cy="1858420"/>
            </a:xfrm>
            <a:prstGeom prst="roundRect">
              <a:avLst>
                <a:gd name="adj" fmla="val 283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28B983-1F60-4D07-9F89-F19100A6D1FE}"/>
                </a:ext>
              </a:extLst>
            </p:cNvPr>
            <p:cNvSpPr txBox="1"/>
            <p:nvPr/>
          </p:nvSpPr>
          <p:spPr>
            <a:xfrm>
              <a:off x="3171414" y="3553497"/>
              <a:ext cx="689053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trẻ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nặn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nặn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nên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xúm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157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942304" y="685819"/>
            <a:ext cx="1001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(.) 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(?)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 (!)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0715D8-FEF7-459A-9C8B-6955DEC47BD6}"/>
              </a:ext>
            </a:extLst>
          </p:cNvPr>
          <p:cNvSpPr txBox="1"/>
          <p:nvPr/>
        </p:nvSpPr>
        <p:spPr>
          <a:xfrm>
            <a:off x="1764799" y="1877407"/>
            <a:ext cx="100122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	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	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	- Hay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	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B9D8CC-04A8-4C8D-93EA-95158EB153A5}"/>
              </a:ext>
            </a:extLst>
          </p:cNvPr>
          <p:cNvGrpSpPr/>
          <p:nvPr/>
        </p:nvGrpSpPr>
        <p:grpSpPr>
          <a:xfrm>
            <a:off x="357529" y="72498"/>
            <a:ext cx="584775" cy="769441"/>
            <a:chOff x="3827736" y="1190855"/>
            <a:chExt cx="584775" cy="76944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2F448F1-735A-4030-9F2F-41218F1F22C5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614522-9889-47DF-8FD2-A35A6CD59B13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8</a:t>
              </a:r>
              <a:endParaRPr lang="en-US" sz="44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" name="7-Point Star 1"/>
          <p:cNvSpPr/>
          <p:nvPr/>
        </p:nvSpPr>
        <p:spPr>
          <a:xfrm>
            <a:off x="6889547" y="1893198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-Point Star 7"/>
          <p:cNvSpPr/>
          <p:nvPr/>
        </p:nvSpPr>
        <p:spPr>
          <a:xfrm>
            <a:off x="7917429" y="2612945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7-Point Star 12"/>
          <p:cNvSpPr/>
          <p:nvPr/>
        </p:nvSpPr>
        <p:spPr>
          <a:xfrm>
            <a:off x="4560776" y="3384470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7-Point Star 13"/>
          <p:cNvSpPr/>
          <p:nvPr/>
        </p:nvSpPr>
        <p:spPr>
          <a:xfrm>
            <a:off x="8754164" y="3348483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7-Point Star 14"/>
          <p:cNvSpPr/>
          <p:nvPr/>
        </p:nvSpPr>
        <p:spPr>
          <a:xfrm>
            <a:off x="10427201" y="4124799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32851" y="1986572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70460" y="2609944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41750" y="3516343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33090" y="3426797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539759" y="4155995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2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2" grpId="0" animBg="1"/>
      <p:bldP spid="2" grpId="1" animBg="1"/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3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49D113-9499-4BE9-AAAB-4E6EE42E4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378517" y="730640"/>
            <a:ext cx="5434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>
                <a:solidFill>
                  <a:schemeClr val="accent5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6000" dirty="0">
                <a:solidFill>
                  <a:schemeClr val="accent5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5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6000" dirty="0">
                <a:solidFill>
                  <a:schemeClr val="accent5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6000" dirty="0" err="1">
                <a:solidFill>
                  <a:schemeClr val="accent5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6000" dirty="0">
                <a:solidFill>
                  <a:schemeClr val="accent5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5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6000" dirty="0">
              <a:solidFill>
                <a:schemeClr val="accent5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901700" y="2382730"/>
            <a:ext cx="10198100" cy="751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, an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1131991" y="4233778"/>
            <a:ext cx="6525803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7 - 8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987425" y="3326934"/>
            <a:ext cx="10731499" cy="751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395</Words>
  <Application>Microsoft Office PowerPoint</Application>
  <PresentationFormat>Widescreen</PresentationFormat>
  <Paragraphs>50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nguyenthithu nguyenthithu</cp:lastModifiedBy>
  <cp:revision>50</cp:revision>
  <dcterms:created xsi:type="dcterms:W3CDTF">2021-07-12T01:24:50Z</dcterms:created>
  <dcterms:modified xsi:type="dcterms:W3CDTF">2021-12-28T04:06:12Z</dcterms:modified>
</cp:coreProperties>
</file>