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7"/>
  </p:notesMasterIdLst>
  <p:sldIdLst>
    <p:sldId id="298" r:id="rId8"/>
    <p:sldId id="296" r:id="rId9"/>
    <p:sldId id="299" r:id="rId10"/>
    <p:sldId id="300" r:id="rId11"/>
    <p:sldId id="301" r:id="rId12"/>
    <p:sldId id="302" r:id="rId13"/>
    <p:sldId id="303" r:id="rId14"/>
    <p:sldId id="305" r:id="rId15"/>
    <p:sldId id="256" r:id="rId16"/>
    <p:sldId id="3267" r:id="rId17"/>
    <p:sldId id="306" r:id="rId18"/>
    <p:sldId id="294" r:id="rId19"/>
    <p:sldId id="284" r:id="rId20"/>
    <p:sldId id="307" r:id="rId21"/>
    <p:sldId id="295" r:id="rId22"/>
    <p:sldId id="287" r:id="rId23"/>
    <p:sldId id="293" r:id="rId24"/>
    <p:sldId id="3268" r:id="rId25"/>
    <p:sldId id="3269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9"/>
    <a:srgbClr val="E07235"/>
    <a:srgbClr val="C6EAFA"/>
    <a:srgbClr val="FF0066"/>
    <a:srgbClr val="F299D1"/>
    <a:srgbClr val="FFF79A"/>
    <a:srgbClr val="FFFBCD"/>
    <a:srgbClr val="FDDEEB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82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1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09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967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186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941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79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85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25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03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37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968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4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2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8.wdp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.png"/><Relationship Id="rId18" Type="http://schemas.openxmlformats.org/officeDocument/2006/relationships/slide" Target="slide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2.jpe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GIF"/><Relationship Id="rId20" Type="http://schemas.openxmlformats.org/officeDocument/2006/relationships/image" Target="../media/image11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8.xml"/><Relationship Id="rId19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3.png"/><Relationship Id="rId22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4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186372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con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6" y="669303"/>
            <a:ext cx="981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19 tháng 1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468107" y="132870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6FD247-550D-49C8-932A-B5F2E439BD54}"/>
              </a:ext>
            </a:extLst>
          </p:cNvPr>
          <p:cNvSpPr txBox="1"/>
          <p:nvPr/>
        </p:nvSpPr>
        <p:spPr>
          <a:xfrm>
            <a:off x="1220656" y="1993520"/>
            <a:ext cx="5526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38: Thừa số, tích (tiết 1)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2">
            <a:extLst>
              <a:ext uri="{FF2B5EF4-FFF2-40B4-BE49-F238E27FC236}">
                <a16:creationId xmlns:a16="http://schemas.microsoft.com/office/drawing/2014/main" id="{A7623D1F-3903-43D2-88AF-9C74C6D0AB04}"/>
              </a:ext>
            </a:extLst>
          </p:cNvPr>
          <p:cNvSpPr txBox="1"/>
          <p:nvPr/>
        </p:nvSpPr>
        <p:spPr>
          <a:xfrm>
            <a:off x="3752240" y="634382"/>
            <a:ext cx="530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7207A-6534-489F-8126-F6715A82741E}"/>
              </a:ext>
            </a:extLst>
          </p:cNvPr>
          <p:cNvGrpSpPr/>
          <p:nvPr/>
        </p:nvGrpSpPr>
        <p:grpSpPr>
          <a:xfrm>
            <a:off x="1843519" y="1932329"/>
            <a:ext cx="8256924" cy="714672"/>
            <a:chOff x="774356" y="888444"/>
            <a:chExt cx="10056923" cy="7146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877A53-41DC-4D1B-8046-75FDD0857F2C}"/>
                </a:ext>
              </a:extLst>
            </p:cNvPr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67D08A5-1FBA-43B3-8F43-EFA2F4967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9" name="图片 2">
                <a:extLst>
                  <a:ext uri="{FF2B5EF4-FFF2-40B4-BE49-F238E27FC236}">
                    <a16:creationId xmlns:a16="http://schemas.microsoft.com/office/drawing/2014/main" id="{CAA82791-4954-4F01-A74B-2B996981E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B016960-D69B-4A98-9253-ACF576C89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A5DF89-3705-4968-9888-BD48807C863E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6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95FB52-165C-4082-B284-CB03B0CA4F44}"/>
              </a:ext>
            </a:extLst>
          </p:cNvPr>
          <p:cNvGrpSpPr/>
          <p:nvPr/>
        </p:nvGrpSpPr>
        <p:grpSpPr>
          <a:xfrm>
            <a:off x="2086891" y="2759488"/>
            <a:ext cx="8137338" cy="747128"/>
            <a:chOff x="752655" y="2065203"/>
            <a:chExt cx="10202316" cy="75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C55C18-1EC4-45FD-B3AD-9798F08773CA}"/>
                </a:ext>
              </a:extLst>
            </p:cNvPr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id="{C4DDD5D2-8931-4D68-BB18-B704A38EF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5" name="图片 3">
                <a:extLst>
                  <a:ext uri="{FF2B5EF4-FFF2-40B4-BE49-F238E27FC236}">
                    <a16:creationId xmlns:a16="http://schemas.microsoft.com/office/drawing/2014/main" id="{5F85BDEC-B712-48F1-8CE1-5BAB85288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6" name="图片 5">
                <a:extLst>
                  <a:ext uri="{FF2B5EF4-FFF2-40B4-BE49-F238E27FC236}">
                    <a16:creationId xmlns:a16="http://schemas.microsoft.com/office/drawing/2014/main" id="{1C15B45D-9B9F-4F3B-9ED4-D689654B9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BC0A71-9AAB-41FE-9E31-36E9445D5011}"/>
                </a:ext>
              </a:extLst>
            </p:cNvPr>
            <p:cNvSpPr txBox="1"/>
            <p:nvPr/>
          </p:nvSpPr>
          <p:spPr>
            <a:xfrm>
              <a:off x="2049891" y="2330381"/>
              <a:ext cx="890508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6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các thừa số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40AFFB-634E-489C-8267-B9CB774C67C0}"/>
              </a:ext>
            </a:extLst>
          </p:cNvPr>
          <p:cNvGrpSpPr/>
          <p:nvPr/>
        </p:nvGrpSpPr>
        <p:grpSpPr>
          <a:xfrm>
            <a:off x="2952521" y="3686837"/>
            <a:ext cx="7727503" cy="714672"/>
            <a:chOff x="860964" y="3315253"/>
            <a:chExt cx="10127721" cy="7146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AFA7D3-AFC5-46DF-9489-8C4FC57F18F8}"/>
                </a:ext>
              </a:extLst>
            </p:cNvPr>
            <p:cNvGrpSpPr/>
            <p:nvPr/>
          </p:nvGrpSpPr>
          <p:grpSpPr>
            <a:xfrm>
              <a:off x="860964" y="3315253"/>
              <a:ext cx="1085297" cy="714672"/>
              <a:chOff x="8452177" y="2100522"/>
              <a:chExt cx="1772914" cy="1393004"/>
            </a:xfrm>
          </p:grpSpPr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1CB15761-D696-4B94-933B-C0C290685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177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1" name="图片 10">
                <a:extLst>
                  <a:ext uri="{FF2B5EF4-FFF2-40B4-BE49-F238E27FC236}">
                    <a16:creationId xmlns:a16="http://schemas.microsoft.com/office/drawing/2014/main" id="{79B9F356-EAA8-4331-BDB4-0010E352A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2" name="图片 13">
                <a:extLst>
                  <a:ext uri="{FF2B5EF4-FFF2-40B4-BE49-F238E27FC236}">
                    <a16:creationId xmlns:a16="http://schemas.microsoft.com/office/drawing/2014/main" id="{21CC3490-0E4F-4FD5-8CED-39DA73A27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3A77A6-2A79-4D87-9B53-D324E10B5E6F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giải bài toán thực tế.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5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886355" y="2879747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b="1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98140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98140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816249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Tích</a:t>
            </a:r>
            <a:endParaRPr lang="vi-VN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853940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vi-VN" sz="2800" b="1" dirty="0"/>
                  <a:t>3</a:t>
                </a:r>
                <a14:m>
                  <m:oMath xmlns:m="http://schemas.openxmlformats.org/officeDocument/2006/math">
                    <m:r>
                      <a:rPr lang="vi-VN" sz="28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b="1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853940" cy="523220"/>
              </a:xfrm>
              <a:prstGeom prst="rect">
                <a:avLst/>
              </a:prstGeom>
              <a:blipFill>
                <a:blip r:embed="rId10"/>
                <a:stretch>
                  <a:fillRect l="-3165" t="-12941" r="-2057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7B78B-50DA-478F-9A87-F939C9D5B2A2}"/>
              </a:ext>
            </a:extLst>
          </p:cNvPr>
          <p:cNvSpPr txBox="1"/>
          <p:nvPr/>
        </p:nvSpPr>
        <p:spPr>
          <a:xfrm>
            <a:off x="1418897" y="336332"/>
            <a:ext cx="883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>
                <a:solidFill>
                  <a:srgbClr val="E0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x  4  = 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168E6-21AF-4DAF-A816-64E3B078147B}"/>
              </a:ext>
            </a:extLst>
          </p:cNvPr>
          <p:cNvGrpSpPr/>
          <p:nvPr/>
        </p:nvGrpSpPr>
        <p:grpSpPr>
          <a:xfrm>
            <a:off x="4713791" y="3475653"/>
            <a:ext cx="7362558" cy="2390527"/>
            <a:chOff x="4083171" y="-6418"/>
            <a:chExt cx="7362558" cy="2390527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4A179EEA-6A86-4E97-8D60-99B7F9750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43" t="56696" r="-1532" b="33005"/>
            <a:stretch/>
          </p:blipFill>
          <p:spPr>
            <a:xfrm rot="21046350">
              <a:off x="4083171" y="-6418"/>
              <a:ext cx="7362558" cy="2390527"/>
            </a:xfrm>
            <a:custGeom>
              <a:avLst/>
              <a:gdLst/>
              <a:ahLst/>
              <a:cxnLst/>
              <a:rect l="l" t="t" r="r" b="b"/>
              <a:pathLst>
                <a:path w="4538463" h="3877247">
                  <a:moveTo>
                    <a:pt x="0" y="0"/>
                  </a:moveTo>
                  <a:lnTo>
                    <a:pt x="4538463" y="0"/>
                  </a:lnTo>
                  <a:lnTo>
                    <a:pt x="4538463" y="3437173"/>
                  </a:lnTo>
                  <a:lnTo>
                    <a:pt x="4530710" y="3429000"/>
                  </a:lnTo>
                  <a:cubicBezTo>
                    <a:pt x="4370289" y="3495842"/>
                    <a:pt x="4239946" y="3686344"/>
                    <a:pt x="4056129" y="3636211"/>
                  </a:cubicBezTo>
                  <a:cubicBezTo>
                    <a:pt x="3872313" y="3589422"/>
                    <a:pt x="3788760" y="3830055"/>
                    <a:pt x="3618310" y="3756528"/>
                  </a:cubicBezTo>
                  <a:cubicBezTo>
                    <a:pt x="3394389" y="3823371"/>
                    <a:pt x="3163783" y="3823371"/>
                    <a:pt x="2933176" y="3810002"/>
                  </a:cubicBezTo>
                  <a:cubicBezTo>
                    <a:pt x="2702570" y="3840081"/>
                    <a:pt x="2471962" y="3873503"/>
                    <a:pt x="2238015" y="3850107"/>
                  </a:cubicBezTo>
                  <a:cubicBezTo>
                    <a:pt x="2007408" y="3870161"/>
                    <a:pt x="1783486" y="3883529"/>
                    <a:pt x="1552880" y="3863476"/>
                  </a:cubicBezTo>
                  <a:cubicBezTo>
                    <a:pt x="1322274" y="3886870"/>
                    <a:pt x="1091667" y="3876844"/>
                    <a:pt x="864402" y="3860134"/>
                  </a:cubicBezTo>
                  <a:cubicBezTo>
                    <a:pt x="757455" y="3860134"/>
                    <a:pt x="653849" y="3856792"/>
                    <a:pt x="546902" y="3856792"/>
                  </a:cubicBezTo>
                  <a:cubicBezTo>
                    <a:pt x="404861" y="3850108"/>
                    <a:pt x="262821" y="3845095"/>
                    <a:pt x="120363" y="3840499"/>
                  </a:cubicBezTo>
                  <a:lnTo>
                    <a:pt x="0" y="3836632"/>
                  </a:lnTo>
                  <a:close/>
                </a:path>
              </a:pathLst>
            </a:cu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EA4129-61A6-4E9F-842A-82BFF10EF86C}"/>
                </a:ext>
              </a:extLst>
            </p:cNvPr>
            <p:cNvSpPr txBox="1"/>
            <p:nvPr/>
          </p:nvSpPr>
          <p:spPr>
            <a:xfrm rot="20902673">
              <a:off x="5437939" y="765146"/>
              <a:ext cx="46530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và nêu tên gọi của các số trong phép tính.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0DC64-A600-4D5A-A881-1E4E0FF018CB}"/>
              </a:ext>
            </a:extLst>
          </p:cNvPr>
          <p:cNvSpPr txBox="1"/>
          <p:nvPr/>
        </p:nvSpPr>
        <p:spPr>
          <a:xfrm>
            <a:off x="3106281" y="4095587"/>
            <a:ext cx="1398140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591FC-8DFD-49BC-95DF-6F700D946570}"/>
              </a:ext>
            </a:extLst>
          </p:cNvPr>
          <p:cNvSpPr txBox="1"/>
          <p:nvPr/>
        </p:nvSpPr>
        <p:spPr>
          <a:xfrm>
            <a:off x="5243341" y="4095587"/>
            <a:ext cx="1398140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1A14B-EB6B-48F3-B996-54798D612C7D}"/>
              </a:ext>
            </a:extLst>
          </p:cNvPr>
          <p:cNvSpPr txBox="1"/>
          <p:nvPr/>
        </p:nvSpPr>
        <p:spPr>
          <a:xfrm>
            <a:off x="7446707" y="4036363"/>
            <a:ext cx="816249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Tích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86ED29-8010-4187-B6B4-C3FE53949AA8}"/>
              </a:ext>
            </a:extLst>
          </p:cNvPr>
          <p:cNvSpPr/>
          <p:nvPr/>
        </p:nvSpPr>
        <p:spPr>
          <a:xfrm>
            <a:off x="2815708" y="5114417"/>
            <a:ext cx="589616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5 x 4 </a:t>
            </a:r>
            <a:r>
              <a:rPr lang="vi-VN" sz="4400" b="1">
                <a:solidFill>
                  <a:srgbClr val="002060"/>
                </a:solidFill>
              </a:rPr>
              <a:t>cũng </a:t>
            </a:r>
            <a:r>
              <a:rPr lang="vi-VN" sz="4400" b="1" dirty="0">
                <a:solidFill>
                  <a:srgbClr val="002060"/>
                </a:solidFill>
              </a:rPr>
              <a:t>gọi là tích</a:t>
            </a:r>
            <a:r>
              <a:rPr lang="vi-VN" sz="44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3A52B-1AF9-4421-8A68-9794BBE71302}"/>
              </a:ext>
            </a:extLst>
          </p:cNvPr>
          <p:cNvSpPr txBox="1"/>
          <p:nvPr/>
        </p:nvSpPr>
        <p:spPr>
          <a:xfrm>
            <a:off x="7236433" y="2228671"/>
            <a:ext cx="1106282" cy="1200329"/>
          </a:xfrm>
          <a:prstGeom prst="rect">
            <a:avLst/>
          </a:prstGeom>
          <a:solidFill>
            <a:srgbClr val="FFF789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E0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18BD6E-248C-4738-B882-0A6F238F502F}"/>
              </a:ext>
            </a:extLst>
          </p:cNvPr>
          <p:cNvCxnSpPr/>
          <p:nvPr/>
        </p:nvCxnSpPr>
        <p:spPr>
          <a:xfrm flipV="1">
            <a:off x="3911996" y="3540857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B93676-688D-490E-A544-06482442146F}"/>
              </a:ext>
            </a:extLst>
          </p:cNvPr>
          <p:cNvCxnSpPr/>
          <p:nvPr/>
        </p:nvCxnSpPr>
        <p:spPr>
          <a:xfrm flipV="1">
            <a:off x="5888121" y="348672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FCE777-1794-4D18-9F8E-1D348F964CC8}"/>
              </a:ext>
            </a:extLst>
          </p:cNvPr>
          <p:cNvCxnSpPr/>
          <p:nvPr/>
        </p:nvCxnSpPr>
        <p:spPr>
          <a:xfrm flipV="1">
            <a:off x="7854832" y="3486721"/>
            <a:ext cx="0" cy="3331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1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563005" y="2879747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04497" y="274504"/>
            <a:ext cx="2821155" cy="10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30720" y="168576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48527" y="1653178"/>
            <a:ext cx="1164402" cy="575769"/>
            <a:chOff x="1870518" y="1389259"/>
            <a:chExt cx="1164402" cy="563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389259"/>
              <a:ext cx="758382" cy="511709"/>
              <a:chOff x="1870518" y="1389259"/>
              <a:chExt cx="758382" cy="51170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37493" y="1389259"/>
                <a:ext cx="643125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404278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6717639"/>
                  </p:ext>
                </p:extLst>
              </p:nvPr>
            </p:nvGraphicFramePr>
            <p:xfrm>
              <a:off x="998483" y="2459852"/>
              <a:ext cx="9825474" cy="250979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60742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55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277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73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6717639"/>
                  </p:ext>
                </p:extLst>
              </p:nvPr>
            </p:nvGraphicFramePr>
            <p:xfrm>
              <a:off x="998483" y="2459852"/>
              <a:ext cx="9825474" cy="250979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60742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9936" t="-7692" r="-300965" b="-36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0645" t="-7692" r="-201935" b="-36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9614" t="-7692" r="-101286" b="-36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20968" t="-7692" r="-1613" b="-36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55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277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73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1" dirty="0">
                              <a:solidFill>
                                <a:srgbClr val="002060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81892" y="3118626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81892" y="3659109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805488" y="4308043"/>
            <a:ext cx="100521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93826" y="3139092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93826" y="3662312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95229" y="4315130"/>
            <a:ext cx="100521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705760" y="3142635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705760" y="3693842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705760" y="4311438"/>
            <a:ext cx="40949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774203" y="41639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1392010" y="436907"/>
            <a:ext cx="1132342" cy="461666"/>
            <a:chOff x="1870518" y="1440653"/>
            <a:chExt cx="113234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774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906653" y="1007888"/>
            <a:ext cx="968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198375" y="1585091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142062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b="1" dirty="0"/>
                  <a:t>2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142062"/>
                <a:ext cx="2105063" cy="461665"/>
              </a:xfrm>
              <a:prstGeom prst="rect">
                <a:avLst/>
              </a:prstGeom>
              <a:blipFill>
                <a:blip r:embed="rId4"/>
                <a:stretch>
                  <a:fillRect l="-4638" t="-9211" r="-434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133426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b="1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b="1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b="1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142061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b="1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b="1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b="1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14206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133426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132411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150696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14206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141046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867447" y="361998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128056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b="1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b="1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b="1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2">
            <a:extLst>
              <a:ext uri="{FF2B5EF4-FFF2-40B4-BE49-F238E27FC236}">
                <a16:creationId xmlns:a16="http://schemas.microsoft.com/office/drawing/2014/main" id="{A7623D1F-3903-43D2-88AF-9C74C6D0AB04}"/>
              </a:ext>
            </a:extLst>
          </p:cNvPr>
          <p:cNvSpPr txBox="1"/>
          <p:nvPr/>
        </p:nvSpPr>
        <p:spPr>
          <a:xfrm>
            <a:off x="3752240" y="634382"/>
            <a:ext cx="530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7207A-6534-489F-8126-F6715A82741E}"/>
              </a:ext>
            </a:extLst>
          </p:cNvPr>
          <p:cNvGrpSpPr/>
          <p:nvPr/>
        </p:nvGrpSpPr>
        <p:grpSpPr>
          <a:xfrm>
            <a:off x="1843519" y="1932329"/>
            <a:ext cx="8256924" cy="714672"/>
            <a:chOff x="774356" y="888444"/>
            <a:chExt cx="10056923" cy="7146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877A53-41DC-4D1B-8046-75FDD0857F2C}"/>
                </a:ext>
              </a:extLst>
            </p:cNvPr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67D08A5-1FBA-43B3-8F43-EFA2F4967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9" name="图片 2">
                <a:extLst>
                  <a:ext uri="{FF2B5EF4-FFF2-40B4-BE49-F238E27FC236}">
                    <a16:creationId xmlns:a16="http://schemas.microsoft.com/office/drawing/2014/main" id="{CAA82791-4954-4F01-A74B-2B996981E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B016960-D69B-4A98-9253-ACF576C89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A5DF89-3705-4968-9888-BD48807C863E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 biết thừa số, tích trong phép nhân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95FB52-165C-4082-B284-CB03B0CA4F44}"/>
              </a:ext>
            </a:extLst>
          </p:cNvPr>
          <p:cNvGrpSpPr/>
          <p:nvPr/>
        </p:nvGrpSpPr>
        <p:grpSpPr>
          <a:xfrm>
            <a:off x="2086891" y="2759488"/>
            <a:ext cx="8137338" cy="747128"/>
            <a:chOff x="752655" y="2065203"/>
            <a:chExt cx="10202316" cy="75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C55C18-1EC4-45FD-B3AD-9798F08773CA}"/>
                </a:ext>
              </a:extLst>
            </p:cNvPr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id="{C4DDD5D2-8931-4D68-BB18-B704A38EF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5" name="图片 3">
                <a:extLst>
                  <a:ext uri="{FF2B5EF4-FFF2-40B4-BE49-F238E27FC236}">
                    <a16:creationId xmlns:a16="http://schemas.microsoft.com/office/drawing/2014/main" id="{5F85BDEC-B712-48F1-8CE1-5BAB85288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6" name="图片 5">
                <a:extLst>
                  <a:ext uri="{FF2B5EF4-FFF2-40B4-BE49-F238E27FC236}">
                    <a16:creationId xmlns:a16="http://schemas.microsoft.com/office/drawing/2014/main" id="{1C15B45D-9B9F-4F3B-9ED4-D689654B9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BC0A71-9AAB-41FE-9E31-36E9445D5011}"/>
                </a:ext>
              </a:extLst>
            </p:cNvPr>
            <p:cNvSpPr txBox="1"/>
            <p:nvPr/>
          </p:nvSpPr>
          <p:spPr>
            <a:xfrm>
              <a:off x="2049891" y="2330381"/>
              <a:ext cx="890508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 tích khi biết các thừa số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40AFFB-634E-489C-8267-B9CB774C67C0}"/>
              </a:ext>
            </a:extLst>
          </p:cNvPr>
          <p:cNvGrpSpPr/>
          <p:nvPr/>
        </p:nvGrpSpPr>
        <p:grpSpPr>
          <a:xfrm>
            <a:off x="2952521" y="3686837"/>
            <a:ext cx="7727503" cy="714672"/>
            <a:chOff x="860964" y="3315253"/>
            <a:chExt cx="10127721" cy="7146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AFA7D3-AFC5-46DF-9489-8C4FC57F18F8}"/>
                </a:ext>
              </a:extLst>
            </p:cNvPr>
            <p:cNvGrpSpPr/>
            <p:nvPr/>
          </p:nvGrpSpPr>
          <p:grpSpPr>
            <a:xfrm>
              <a:off x="860964" y="3315253"/>
              <a:ext cx="1085297" cy="714672"/>
              <a:chOff x="8452177" y="2100522"/>
              <a:chExt cx="1772914" cy="1393004"/>
            </a:xfrm>
          </p:grpSpPr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1CB15761-D696-4B94-933B-C0C290685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177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1" name="图片 10">
                <a:extLst>
                  <a:ext uri="{FF2B5EF4-FFF2-40B4-BE49-F238E27FC236}">
                    <a16:creationId xmlns:a16="http://schemas.microsoft.com/office/drawing/2014/main" id="{79B9F356-EAA8-4331-BDB4-0010E352A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2" name="图片 13">
                <a:extLst>
                  <a:ext uri="{FF2B5EF4-FFF2-40B4-BE49-F238E27FC236}">
                    <a16:creationId xmlns:a16="http://schemas.microsoft.com/office/drawing/2014/main" id="{21CC3490-0E4F-4FD5-8CED-39DA73A27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3A77A6-2A79-4D87-9B53-D324E10B5E6F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giải bài toán thực tế.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6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E903C9D-63C6-4D0D-8DD7-0BAD06470617}"/>
              </a:ext>
            </a:extLst>
          </p:cNvPr>
          <p:cNvGrpSpPr/>
          <p:nvPr/>
        </p:nvGrpSpPr>
        <p:grpSpPr>
          <a:xfrm>
            <a:off x="2686078" y="752469"/>
            <a:ext cx="6819843" cy="4884402"/>
            <a:chOff x="2686078" y="752469"/>
            <a:chExt cx="6819843" cy="488440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CB4ABB6-C773-4E8C-AB78-F5BDAD6E0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18" r="50182" b="47487"/>
            <a:stretch>
              <a:fillRect/>
            </a:stretch>
          </p:blipFill>
          <p:spPr>
            <a:xfrm>
              <a:off x="2686078" y="752469"/>
              <a:ext cx="6819843" cy="488440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D8E7AC-8064-46C2-94E5-D94584D71C75}"/>
                </a:ext>
              </a:extLst>
            </p:cNvPr>
            <p:cNvSpPr txBox="1"/>
            <p:nvPr/>
          </p:nvSpPr>
          <p:spPr>
            <a:xfrm>
              <a:off x="4490978" y="2789499"/>
              <a:ext cx="33913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00B050"/>
                  </a:solidFill>
                  <a:latin typeface="+mj-lt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4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745" y="-609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6679" y="-3048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4088447" y="259953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127995" y="4548728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25831" y="-47171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1369" y="0"/>
            <a:ext cx="1926338" cy="1926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5148F9-6FA2-440A-B8DA-21F0131C12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53" y="4925393"/>
            <a:ext cx="2000915" cy="1940905"/>
          </a:xfrm>
          <a:prstGeom prst="rect">
            <a:avLst/>
          </a:prstGeom>
        </p:spPr>
      </p:pic>
      <p:pic>
        <p:nvPicPr>
          <p:cNvPr id="14" name="Picture 13" descr="18323720-tác-giả-của-một-con-gà-để-ấp-trứng-trong-một-hòn-đảo-trên-một-nền-trắng.jpg">
            <a:extLst>
              <a:ext uri="{FF2B5EF4-FFF2-40B4-BE49-F238E27FC236}">
                <a16:creationId xmlns:a16="http://schemas.microsoft.com/office/drawing/2014/main" id="{06484D85-6DE0-4A7F-A46A-92FD0B07D84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6250095" y="7337"/>
            <a:ext cx="4285555" cy="2807178"/>
          </a:xfrm>
          <a:prstGeom prst="rect">
            <a:avLst/>
          </a:prstGeom>
        </p:spPr>
      </p:pic>
      <p:pic>
        <p:nvPicPr>
          <p:cNvPr id="15" name="Picture 14" descr="18323720-tác-giả-của-một-con-gà-để-ấp-trứng-trong-một-hòn-đảo-trên-một-nền-trắng.jpg">
            <a:extLst>
              <a:ext uri="{FF2B5EF4-FFF2-40B4-BE49-F238E27FC236}">
                <a16:creationId xmlns:a16="http://schemas.microsoft.com/office/drawing/2014/main" id="{1EC6B98F-9E69-48AB-B2EF-023C785B7F7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955" r="54222"/>
          <a:stretch/>
        </p:blipFill>
        <p:spPr>
          <a:xfrm>
            <a:off x="2954652" y="319879"/>
            <a:ext cx="2890222" cy="1622328"/>
          </a:xfrm>
          <a:prstGeom prst="ellipse">
            <a:avLst/>
          </a:prstGeom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D87611F1-48A8-4A30-88BC-05C97DE42D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030" y="3506889"/>
            <a:ext cx="2935239" cy="14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3828 -0.347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28 -0.34723 L 0.43737 -0.0432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37 -0.04328 L 0.79792 0.0222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5102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446386">
            <a:off x="11663330" y="-509673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198" y="802349"/>
            <a:ext cx="10395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huyển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3061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63330" y="-3048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6964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3061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63330" y="-3048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663" y="701192"/>
            <a:ext cx="1051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4</a:t>
            </a:r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41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 + 2 + 2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 + 4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63330" y="-3048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663" y="701192"/>
            <a:ext cx="1051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41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337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</a:t>
            </a:r>
            <a:r>
              <a:rPr lang="vi-VN" sz="8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- TÍCH</a:t>
            </a:r>
            <a:endParaRPr lang="en-US" sz="800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44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(TIẾT 1)</a:t>
            </a:r>
            <a:endParaRPr lang="vi-VN" sz="44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617</Words>
  <Application>Microsoft Office PowerPoint</Application>
  <PresentationFormat>Widescreen</PresentationFormat>
  <Paragraphs>227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.VnBlack</vt:lpstr>
      <vt:lpstr>Arial</vt:lpstr>
      <vt:lpstr>Calibri</vt:lpstr>
      <vt:lpstr>Calibri Light</vt:lpstr>
      <vt:lpstr>Cambria Math</vt:lpstr>
      <vt:lpstr>HP001 4 hàng</vt:lpstr>
      <vt:lpstr>iCiel Cadena</vt:lpstr>
      <vt:lpstr>ITC Avant Garde Std Bk</vt:lpstr>
      <vt:lpstr>Times New Roman</vt:lpstr>
      <vt:lpstr>UTM Cookies</vt:lpstr>
      <vt:lpstr>Wingdings</vt:lpstr>
      <vt:lpstr>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 nguyen</cp:lastModifiedBy>
  <cp:revision>159</cp:revision>
  <dcterms:created xsi:type="dcterms:W3CDTF">2021-06-02T01:34:28Z</dcterms:created>
  <dcterms:modified xsi:type="dcterms:W3CDTF">2022-01-14T06:41:22Z</dcterms:modified>
</cp:coreProperties>
</file>