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7" r:id="rId2"/>
    <p:sldId id="317" r:id="rId3"/>
    <p:sldId id="491" r:id="rId4"/>
    <p:sldId id="259" r:id="rId5"/>
    <p:sldId id="311" r:id="rId6"/>
    <p:sldId id="493" r:id="rId7"/>
    <p:sldId id="312" r:id="rId8"/>
    <p:sldId id="297" r:id="rId9"/>
    <p:sldId id="310" r:id="rId10"/>
    <p:sldId id="494" r:id="rId11"/>
    <p:sldId id="341" r:id="rId12"/>
    <p:sldId id="286" r:id="rId13"/>
    <p:sldId id="302" r:id="rId14"/>
    <p:sldId id="500" r:id="rId15"/>
    <p:sldId id="314" r:id="rId16"/>
    <p:sldId id="268" r:id="rId17"/>
    <p:sldId id="495" r:id="rId18"/>
    <p:sldId id="272" r:id="rId19"/>
    <p:sldId id="318" r:id="rId20"/>
    <p:sldId id="281" r:id="rId21"/>
    <p:sldId id="282" r:id="rId22"/>
    <p:sldId id="305" r:id="rId23"/>
    <p:sldId id="313" r:id="rId24"/>
    <p:sldId id="285" r:id="rId25"/>
    <p:sldId id="308" r:id="rId26"/>
    <p:sldId id="498" r:id="rId27"/>
    <p:sldId id="497" r:id="rId28"/>
    <p:sldId id="326" r:id="rId29"/>
    <p:sldId id="501" r:id="rId30"/>
    <p:sldId id="490" r:id="rId31"/>
    <p:sldId id="499" r:id="rId32"/>
    <p:sldId id="287" r:id="rId33"/>
    <p:sldId id="502" r:id="rId34"/>
    <p:sldId id="332" r:id="rId3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8EF"/>
    <a:srgbClr val="E8F5F8"/>
    <a:srgbClr val="EBF6F9"/>
    <a:srgbClr val="F88302"/>
    <a:srgbClr val="006BBC"/>
    <a:srgbClr val="FF19AD"/>
    <a:srgbClr val="FAE460"/>
    <a:srgbClr val="0083E6"/>
    <a:srgbClr val="FBE879"/>
    <a:srgbClr val="FFFF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46" autoAdjust="0"/>
    <p:restoredTop sz="88950" autoAdjust="0"/>
  </p:normalViewPr>
  <p:slideViewPr>
    <p:cSldViewPr>
      <p:cViewPr varScale="1">
        <p:scale>
          <a:sx n="64" d="100"/>
          <a:sy n="64" d="100"/>
        </p:scale>
        <p:origin x="672" y="7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>
                <a:hlinkClick r:id="rId3"/>
              </a:rPr>
              <a:t>https://www.facebook.com/nhilinh.phan/</a:t>
            </a:r>
            <a:endParaRPr lang="vi-VN" sz="1200"/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>
                <a:hlinkClick r:id="rId4"/>
              </a:rPr>
              <a:t>https://www.facebook.com/groups/443096903751589</a:t>
            </a:r>
            <a:endParaRPr lang="vi-VN" sz="1200"/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493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88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có thể sửa, thêm thắt nội dung nếu thấy chưa phù hợp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036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Thay mặt hai bạn, cảm ơn các em đã giúp hai bạn có một mùa giáng sinh đầy đủ, ấm áp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047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29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12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TV1: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53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Thay mặt hai bạn, cảm ơn các em đã giúp hai bạn có một mùa giáng sinh đầy đủ, ấm áp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368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8" name="Google Shape;6108;ge92a6b01b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9" name="Google Shape;6109;ge92a6b01b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Arial" pitchFamily="34" charset="0"/>
                <a:cs typeface="Arial" pitchFamily="34" charset="0"/>
              </a:rPr>
              <a:t>Tác</a:t>
            </a:r>
            <a:r>
              <a:rPr lang="en-US" sz="1200" b="1" baseline="0">
                <a:latin typeface="Arial" pitchFamily="34" charset="0"/>
                <a:cs typeface="Arial" pitchFamily="34" charset="0"/>
              </a:rPr>
              <a:t> giả ppt: Phan Linh</a:t>
            </a:r>
            <a:endParaRPr lang="en-US" sz="1200" b="1">
              <a:latin typeface="Arial" pitchFamily="34" charset="0"/>
              <a:cs typeface="Arial" pitchFamily="34" charset="0"/>
            </a:endParaRPr>
          </a:p>
          <a:p>
            <a:r>
              <a:rPr lang="en-US" sz="12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2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200">
                <a:hlinkClick r:id="rId3"/>
              </a:rPr>
              <a:t>https://www.facebook.com/nhilinh.phan/</a:t>
            </a:r>
            <a:endParaRPr lang="en-US" sz="1200"/>
          </a:p>
          <a:p>
            <a:r>
              <a:rPr lang="en-US" sz="12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200">
                <a:hlinkClick r:id="rId4"/>
              </a:rPr>
              <a:t>https://www.facebook.com/groups/443096903751589</a:t>
            </a:r>
            <a:endParaRPr lang="en-US" sz="1200" b="1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86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016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>
                <a:latin typeface="Arial" pitchFamily="34" charset="0"/>
                <a:cs typeface="Arial" pitchFamily="34" charset="0"/>
              </a:rPr>
              <a:t>Tác</a:t>
            </a:r>
            <a:r>
              <a:rPr lang="en-US" sz="1200" b="1" baseline="0">
                <a:latin typeface="Arial" pitchFamily="34" charset="0"/>
                <a:cs typeface="Arial" pitchFamily="34" charset="0"/>
              </a:rPr>
              <a:t> giả ppt: Phan Linh</a:t>
            </a:r>
            <a:endParaRPr lang="en-US" sz="1200" b="1">
              <a:latin typeface="Arial" pitchFamily="34" charset="0"/>
              <a:cs typeface="Arial" pitchFamily="34" charset="0"/>
            </a:endParaRPr>
          </a:p>
          <a:p>
            <a:r>
              <a:rPr lang="en-US" sz="12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2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200">
                <a:hlinkClick r:id="rId3"/>
              </a:rPr>
              <a:t>https://www.facebook.com/nhilinh.phan/</a:t>
            </a:r>
            <a:endParaRPr lang="en-US" sz="1200"/>
          </a:p>
          <a:p>
            <a:r>
              <a:rPr lang="en-US" sz="12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200">
                <a:hlinkClick r:id="rId4"/>
              </a:rPr>
              <a:t>https://www.facebook.com/groups/443096903751589</a:t>
            </a:r>
            <a:endParaRPr lang="en-US" sz="1200" b="1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97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Bạn … và … rất buồn vì Noel tới mà bạn chưa có gì để tham gia lễ Noel cả</a:t>
            </a:r>
          </a:p>
          <a:p>
            <a:r>
              <a:rPr lang="en-US"/>
              <a:t>Các em Hãy giúp các bạn ấy bằng cách vượt qua các thử thách học tập ngày hôm nay nhé!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46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</a:t>
            </a:r>
            <a:r>
              <a:rPr lang="en-US" b="1" baseline="0"/>
              <a:t>1</a:t>
            </a:r>
            <a:r>
              <a:rPr lang="vi-VN" b="1" baseline="0"/>
              <a:t>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200">
                <a:hlinkClick r:id="rId3"/>
              </a:rPr>
              <a:t>https://www.facebook.com/nhilinh.phan/</a:t>
            </a:r>
            <a:endParaRPr lang="vi-VN" sz="1200"/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200">
                <a:hlinkClick r:id="rId4"/>
              </a:rPr>
              <a:t>https://www.facebook.com/groups/443096903751589</a:t>
            </a:r>
            <a:endParaRPr lang="vi-VN" sz="1200"/>
          </a:p>
          <a:p>
            <a:r>
              <a:rPr lang="vi-VN" sz="12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2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2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HS dọc nối tiếp dòng thơ luôn</a:t>
            </a:r>
          </a:p>
          <a:p>
            <a:r>
              <a:rPr lang="en-US"/>
              <a:t>Để HS tự xác định nên em k đánh số dòng nữa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85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Bài thơ có 2 khổ 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hỏi thêm bài thờ viết về thời gian nào trong ngày?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Khuyến khích HS viết cách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763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4572" y="5640767"/>
            <a:ext cx="7978613" cy="80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30431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68664" y="6217623"/>
            <a:ext cx="72979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91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27799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p17"/>
          <p:cNvSpPr/>
          <p:nvPr/>
        </p:nvSpPr>
        <p:spPr>
          <a:xfrm rot="10800000" flipH="1">
            <a:off x="-33" y="265133"/>
            <a:ext cx="12161923" cy="1388920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9" name="Google Shape;2479;p17"/>
          <p:cNvSpPr txBox="1">
            <a:spLocks noGrp="1"/>
          </p:cNvSpPr>
          <p:nvPr>
            <p:ph type="subTitle" idx="1"/>
          </p:nvPr>
        </p:nvSpPr>
        <p:spPr>
          <a:xfrm>
            <a:off x="957459" y="1963333"/>
            <a:ext cx="5180751" cy="2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2480" name="Google Shape;2480;p17"/>
          <p:cNvSpPr txBox="1">
            <a:spLocks noGrp="1"/>
          </p:cNvSpPr>
          <p:nvPr>
            <p:ph type="subTitle" idx="2"/>
          </p:nvPr>
        </p:nvSpPr>
        <p:spPr>
          <a:xfrm>
            <a:off x="6300441" y="1963333"/>
            <a:ext cx="4903838" cy="281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Anaheim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Clr>
                <a:srgbClr val="434343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grpSp>
        <p:nvGrpSpPr>
          <p:cNvPr id="2481" name="Google Shape;2481;p17"/>
          <p:cNvGrpSpPr/>
          <p:nvPr/>
        </p:nvGrpSpPr>
        <p:grpSpPr>
          <a:xfrm>
            <a:off x="-59" y="49"/>
            <a:ext cx="12161948" cy="6857948"/>
            <a:chOff x="-45" y="36"/>
            <a:chExt cx="9144083" cy="5143461"/>
          </a:xfrm>
        </p:grpSpPr>
        <p:sp>
          <p:nvSpPr>
            <p:cNvPr id="2482" name="Google Shape;2482;p17"/>
            <p:cNvSpPr/>
            <p:nvPr/>
          </p:nvSpPr>
          <p:spPr>
            <a:xfrm flipH="1">
              <a:off x="8732199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17"/>
            <p:cNvSpPr/>
            <p:nvPr/>
          </p:nvSpPr>
          <p:spPr>
            <a:xfrm flipH="1">
              <a:off x="8700624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17"/>
            <p:cNvSpPr/>
            <p:nvPr/>
          </p:nvSpPr>
          <p:spPr>
            <a:xfrm flipH="1">
              <a:off x="8092554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17"/>
            <p:cNvSpPr/>
            <p:nvPr/>
          </p:nvSpPr>
          <p:spPr>
            <a:xfrm flipH="1">
              <a:off x="8570097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17"/>
            <p:cNvSpPr/>
            <p:nvPr/>
          </p:nvSpPr>
          <p:spPr>
            <a:xfrm flipH="1">
              <a:off x="9061644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17"/>
            <p:cNvSpPr/>
            <p:nvPr/>
          </p:nvSpPr>
          <p:spPr>
            <a:xfrm flipH="1">
              <a:off x="7425783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17"/>
            <p:cNvSpPr/>
            <p:nvPr/>
          </p:nvSpPr>
          <p:spPr>
            <a:xfrm flipH="1">
              <a:off x="8966126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17"/>
            <p:cNvSpPr/>
            <p:nvPr/>
          </p:nvSpPr>
          <p:spPr>
            <a:xfrm flipH="1">
              <a:off x="791909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17"/>
            <p:cNvSpPr/>
            <p:nvPr/>
          </p:nvSpPr>
          <p:spPr>
            <a:xfrm flipH="1">
              <a:off x="6849244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17"/>
            <p:cNvSpPr/>
            <p:nvPr/>
          </p:nvSpPr>
          <p:spPr>
            <a:xfrm flipH="1">
              <a:off x="6444688" y="407888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17"/>
            <p:cNvSpPr/>
            <p:nvPr/>
          </p:nvSpPr>
          <p:spPr>
            <a:xfrm flipH="1">
              <a:off x="6849253" y="531628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17"/>
            <p:cNvSpPr/>
            <p:nvPr/>
          </p:nvSpPr>
          <p:spPr>
            <a:xfrm flipH="1">
              <a:off x="4398601" y="1822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17"/>
            <p:cNvSpPr/>
            <p:nvPr/>
          </p:nvSpPr>
          <p:spPr>
            <a:xfrm flipH="1">
              <a:off x="5695271" y="3215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17"/>
            <p:cNvSpPr/>
            <p:nvPr/>
          </p:nvSpPr>
          <p:spPr>
            <a:xfrm flipH="1">
              <a:off x="5062730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17"/>
            <p:cNvSpPr/>
            <p:nvPr/>
          </p:nvSpPr>
          <p:spPr>
            <a:xfrm flipH="1">
              <a:off x="6149180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17"/>
            <p:cNvSpPr/>
            <p:nvPr/>
          </p:nvSpPr>
          <p:spPr>
            <a:xfrm flipH="1">
              <a:off x="5791727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17"/>
            <p:cNvSpPr/>
            <p:nvPr/>
          </p:nvSpPr>
          <p:spPr>
            <a:xfrm flipH="1">
              <a:off x="403674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17"/>
            <p:cNvSpPr/>
            <p:nvPr/>
          </p:nvSpPr>
          <p:spPr>
            <a:xfrm flipH="1">
              <a:off x="8562214" y="1981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17"/>
            <p:cNvSpPr/>
            <p:nvPr/>
          </p:nvSpPr>
          <p:spPr>
            <a:xfrm flipH="1">
              <a:off x="9101938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17"/>
            <p:cNvSpPr/>
            <p:nvPr/>
          </p:nvSpPr>
          <p:spPr>
            <a:xfrm flipH="1">
              <a:off x="8958244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17"/>
            <p:cNvSpPr/>
            <p:nvPr/>
          </p:nvSpPr>
          <p:spPr>
            <a:xfrm flipH="1">
              <a:off x="8562214" y="1525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17"/>
            <p:cNvSpPr/>
            <p:nvPr/>
          </p:nvSpPr>
          <p:spPr>
            <a:xfrm flipH="1">
              <a:off x="8145135" y="103642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17"/>
            <p:cNvSpPr/>
            <p:nvPr/>
          </p:nvSpPr>
          <p:spPr>
            <a:xfrm flipH="1">
              <a:off x="8937194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17"/>
            <p:cNvSpPr/>
            <p:nvPr/>
          </p:nvSpPr>
          <p:spPr>
            <a:xfrm flipH="1">
              <a:off x="8254657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17"/>
            <p:cNvSpPr/>
            <p:nvPr/>
          </p:nvSpPr>
          <p:spPr>
            <a:xfrm flipH="1">
              <a:off x="7646587" y="483601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17"/>
            <p:cNvSpPr/>
            <p:nvPr/>
          </p:nvSpPr>
          <p:spPr>
            <a:xfrm flipH="1">
              <a:off x="8732906" y="2494112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5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17"/>
            <p:cNvSpPr/>
            <p:nvPr/>
          </p:nvSpPr>
          <p:spPr>
            <a:xfrm>
              <a:off x="370587" y="130626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17"/>
            <p:cNvSpPr/>
            <p:nvPr/>
          </p:nvSpPr>
          <p:spPr>
            <a:xfrm>
              <a:off x="339937" y="874478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17"/>
            <p:cNvSpPr/>
            <p:nvPr/>
          </p:nvSpPr>
          <p:spPr>
            <a:xfrm>
              <a:off x="995303" y="657970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518" y="0"/>
                  </a:moveTo>
                  <a:cubicBezTo>
                    <a:pt x="260" y="0"/>
                    <a:pt x="1" y="438"/>
                    <a:pt x="1" y="736"/>
                  </a:cubicBezTo>
                  <a:cubicBezTo>
                    <a:pt x="1" y="1015"/>
                    <a:pt x="240" y="1274"/>
                    <a:pt x="518" y="1274"/>
                  </a:cubicBezTo>
                  <a:cubicBezTo>
                    <a:pt x="817" y="1274"/>
                    <a:pt x="1274" y="1035"/>
                    <a:pt x="1274" y="736"/>
                  </a:cubicBezTo>
                  <a:cubicBezTo>
                    <a:pt x="1274" y="438"/>
                    <a:pt x="83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17"/>
            <p:cNvSpPr/>
            <p:nvPr/>
          </p:nvSpPr>
          <p:spPr>
            <a:xfrm>
              <a:off x="517805" y="18224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17"/>
            <p:cNvSpPr/>
            <p:nvPr/>
          </p:nvSpPr>
          <p:spPr>
            <a:xfrm>
              <a:off x="26258" y="146394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17"/>
            <p:cNvSpPr/>
            <p:nvPr/>
          </p:nvSpPr>
          <p:spPr>
            <a:xfrm>
              <a:off x="1662956" y="321562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17"/>
            <p:cNvSpPr/>
            <p:nvPr/>
          </p:nvSpPr>
          <p:spPr>
            <a:xfrm>
              <a:off x="135779" y="46435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17"/>
            <p:cNvSpPr/>
            <p:nvPr/>
          </p:nvSpPr>
          <p:spPr>
            <a:xfrm>
              <a:off x="118281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6" name="Google Shape;2516;p17"/>
            <p:cNvSpPr/>
            <p:nvPr/>
          </p:nvSpPr>
          <p:spPr>
            <a:xfrm>
              <a:off x="2190437" y="75068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7" name="Google Shape;2517;p17"/>
            <p:cNvSpPr/>
            <p:nvPr/>
          </p:nvSpPr>
          <p:spPr>
            <a:xfrm>
              <a:off x="4842582" y="258443"/>
              <a:ext cx="55223" cy="56097"/>
            </a:xfrm>
            <a:custGeom>
              <a:avLst/>
              <a:gdLst/>
              <a:ahLst/>
              <a:cxnLst/>
              <a:rect l="l" t="t" r="r" b="b"/>
              <a:pathLst>
                <a:path w="1254" h="1274" extrusionOk="0">
                  <a:moveTo>
                    <a:pt x="737" y="1"/>
                  </a:moveTo>
                  <a:cubicBezTo>
                    <a:pt x="438" y="1"/>
                    <a:pt x="0" y="458"/>
                    <a:pt x="0" y="757"/>
                  </a:cubicBezTo>
                  <a:cubicBezTo>
                    <a:pt x="0" y="1055"/>
                    <a:pt x="438" y="1274"/>
                    <a:pt x="737" y="1274"/>
                  </a:cubicBezTo>
                  <a:cubicBezTo>
                    <a:pt x="1035" y="1274"/>
                    <a:pt x="1254" y="1035"/>
                    <a:pt x="1254" y="757"/>
                  </a:cubicBezTo>
                  <a:cubicBezTo>
                    <a:pt x="1254" y="458"/>
                    <a:pt x="1015" y="1"/>
                    <a:pt x="7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17"/>
            <p:cNvSpPr/>
            <p:nvPr/>
          </p:nvSpPr>
          <p:spPr>
            <a:xfrm>
              <a:off x="2935387" y="473962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17"/>
            <p:cNvSpPr/>
            <p:nvPr/>
          </p:nvSpPr>
          <p:spPr>
            <a:xfrm>
              <a:off x="4039175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17"/>
            <p:cNvSpPr/>
            <p:nvPr/>
          </p:nvSpPr>
          <p:spPr>
            <a:xfrm>
              <a:off x="2952726" y="18924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17"/>
            <p:cNvSpPr/>
            <p:nvPr/>
          </p:nvSpPr>
          <p:spPr>
            <a:xfrm>
              <a:off x="3311059" y="36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17"/>
            <p:cNvSpPr/>
            <p:nvPr/>
          </p:nvSpPr>
          <p:spPr>
            <a:xfrm>
              <a:off x="3737047" y="27865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17"/>
            <p:cNvSpPr/>
            <p:nvPr/>
          </p:nvSpPr>
          <p:spPr>
            <a:xfrm>
              <a:off x="5065161" y="7973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17"/>
            <p:cNvSpPr/>
            <p:nvPr/>
          </p:nvSpPr>
          <p:spPr>
            <a:xfrm>
              <a:off x="387291" y="25151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17"/>
            <p:cNvSpPr/>
            <p:nvPr/>
          </p:nvSpPr>
          <p:spPr>
            <a:xfrm>
              <a:off x="-32" y="2113112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17"/>
            <p:cNvSpPr/>
            <p:nvPr/>
          </p:nvSpPr>
          <p:spPr>
            <a:xfrm>
              <a:off x="144543" y="3344877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17"/>
            <p:cNvSpPr/>
            <p:nvPr/>
          </p:nvSpPr>
          <p:spPr>
            <a:xfrm>
              <a:off x="768291" y="1906278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17"/>
            <p:cNvSpPr/>
            <p:nvPr/>
          </p:nvSpPr>
          <p:spPr>
            <a:xfrm>
              <a:off x="165593" y="2015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17"/>
            <p:cNvSpPr/>
            <p:nvPr/>
          </p:nvSpPr>
          <p:spPr>
            <a:xfrm>
              <a:off x="848130" y="24181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17"/>
            <p:cNvSpPr/>
            <p:nvPr/>
          </p:nvSpPr>
          <p:spPr>
            <a:xfrm rot="10800000">
              <a:off x="8732187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17"/>
            <p:cNvSpPr/>
            <p:nvPr/>
          </p:nvSpPr>
          <p:spPr>
            <a:xfrm rot="10800000">
              <a:off x="8700612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17"/>
            <p:cNvSpPr/>
            <p:nvPr/>
          </p:nvSpPr>
          <p:spPr>
            <a:xfrm rot="10800000">
              <a:off x="8570085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17"/>
            <p:cNvSpPr/>
            <p:nvPr/>
          </p:nvSpPr>
          <p:spPr>
            <a:xfrm rot="10800000">
              <a:off x="9061631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17"/>
            <p:cNvSpPr/>
            <p:nvPr/>
          </p:nvSpPr>
          <p:spPr>
            <a:xfrm rot="10800000">
              <a:off x="7425770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17"/>
            <p:cNvSpPr/>
            <p:nvPr/>
          </p:nvSpPr>
          <p:spPr>
            <a:xfrm rot="10800000">
              <a:off x="8966114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17"/>
            <p:cNvSpPr/>
            <p:nvPr/>
          </p:nvSpPr>
          <p:spPr>
            <a:xfrm rot="10800000">
              <a:off x="791907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1"/>
                  </a:moveTo>
                  <a:cubicBezTo>
                    <a:pt x="180" y="1"/>
                    <a:pt x="1" y="319"/>
                    <a:pt x="1" y="538"/>
                  </a:cubicBezTo>
                  <a:cubicBezTo>
                    <a:pt x="1" y="777"/>
                    <a:pt x="180" y="936"/>
                    <a:pt x="399" y="936"/>
                  </a:cubicBezTo>
                  <a:cubicBezTo>
                    <a:pt x="617" y="936"/>
                    <a:pt x="956" y="777"/>
                    <a:pt x="956" y="538"/>
                  </a:cubicBezTo>
                  <a:cubicBezTo>
                    <a:pt x="956" y="339"/>
                    <a:pt x="617" y="1"/>
                    <a:pt x="3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17"/>
            <p:cNvSpPr/>
            <p:nvPr/>
          </p:nvSpPr>
          <p:spPr>
            <a:xfrm rot="10800000">
              <a:off x="6849231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17"/>
            <p:cNvSpPr/>
            <p:nvPr/>
          </p:nvSpPr>
          <p:spPr>
            <a:xfrm rot="10800000">
              <a:off x="6444676" y="4679504"/>
              <a:ext cx="55223" cy="56141"/>
            </a:xfrm>
            <a:custGeom>
              <a:avLst/>
              <a:gdLst/>
              <a:ahLst/>
              <a:cxnLst/>
              <a:rect l="l" t="t" r="r" b="b"/>
              <a:pathLst>
                <a:path w="1254" h="1275" extrusionOk="0">
                  <a:moveTo>
                    <a:pt x="736" y="1"/>
                  </a:moveTo>
                  <a:cubicBezTo>
                    <a:pt x="438" y="21"/>
                    <a:pt x="0" y="478"/>
                    <a:pt x="0" y="757"/>
                  </a:cubicBezTo>
                  <a:cubicBezTo>
                    <a:pt x="0" y="1035"/>
                    <a:pt x="438" y="1274"/>
                    <a:pt x="736" y="1274"/>
                  </a:cubicBezTo>
                  <a:cubicBezTo>
                    <a:pt x="1035" y="1274"/>
                    <a:pt x="1254" y="1015"/>
                    <a:pt x="1254" y="757"/>
                  </a:cubicBezTo>
                  <a:cubicBezTo>
                    <a:pt x="1254" y="458"/>
                    <a:pt x="1015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17"/>
            <p:cNvSpPr/>
            <p:nvPr/>
          </p:nvSpPr>
          <p:spPr>
            <a:xfrm rot="10800000">
              <a:off x="6849240" y="4518865"/>
              <a:ext cx="104281" cy="93041"/>
            </a:xfrm>
            <a:custGeom>
              <a:avLst/>
              <a:gdLst/>
              <a:ahLst/>
              <a:cxnLst/>
              <a:rect l="l" t="t" r="r" b="b"/>
              <a:pathLst>
                <a:path w="2368" h="2113" extrusionOk="0">
                  <a:moveTo>
                    <a:pt x="1039" y="1"/>
                  </a:moveTo>
                  <a:cubicBezTo>
                    <a:pt x="708" y="1"/>
                    <a:pt x="389" y="97"/>
                    <a:pt x="259" y="336"/>
                  </a:cubicBezTo>
                  <a:cubicBezTo>
                    <a:pt x="0" y="754"/>
                    <a:pt x="298" y="1788"/>
                    <a:pt x="736" y="2047"/>
                  </a:cubicBezTo>
                  <a:cubicBezTo>
                    <a:pt x="816" y="2092"/>
                    <a:pt x="906" y="2113"/>
                    <a:pt x="1001" y="2113"/>
                  </a:cubicBezTo>
                  <a:cubicBezTo>
                    <a:pt x="1410" y="2113"/>
                    <a:pt x="1919" y="1745"/>
                    <a:pt x="2129" y="1390"/>
                  </a:cubicBezTo>
                  <a:cubicBezTo>
                    <a:pt x="2368" y="973"/>
                    <a:pt x="2228" y="435"/>
                    <a:pt x="1791" y="177"/>
                  </a:cubicBezTo>
                  <a:cubicBezTo>
                    <a:pt x="1601" y="68"/>
                    <a:pt x="1316" y="1"/>
                    <a:pt x="1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17"/>
            <p:cNvSpPr/>
            <p:nvPr/>
          </p:nvSpPr>
          <p:spPr>
            <a:xfrm rot="10800000">
              <a:off x="5542859" y="47658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1" name="Google Shape;2541;p17"/>
            <p:cNvSpPr/>
            <p:nvPr/>
          </p:nvSpPr>
          <p:spPr>
            <a:xfrm rot="10800000">
              <a:off x="5062718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2" name="Google Shape;2542;p17"/>
            <p:cNvSpPr/>
            <p:nvPr/>
          </p:nvSpPr>
          <p:spPr>
            <a:xfrm rot="10800000">
              <a:off x="6149167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17"/>
            <p:cNvSpPr/>
            <p:nvPr/>
          </p:nvSpPr>
          <p:spPr>
            <a:xfrm rot="10800000">
              <a:off x="5791715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17"/>
            <p:cNvSpPr/>
            <p:nvPr/>
          </p:nvSpPr>
          <p:spPr>
            <a:xfrm rot="10800000">
              <a:off x="4983847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17"/>
            <p:cNvSpPr/>
            <p:nvPr/>
          </p:nvSpPr>
          <p:spPr>
            <a:xfrm rot="10800000">
              <a:off x="4036732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17"/>
            <p:cNvSpPr/>
            <p:nvPr/>
          </p:nvSpPr>
          <p:spPr>
            <a:xfrm rot="10800000">
              <a:off x="8604258" y="2827883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1"/>
                  </a:moveTo>
                  <a:cubicBezTo>
                    <a:pt x="319" y="1"/>
                    <a:pt x="1" y="319"/>
                    <a:pt x="1" y="558"/>
                  </a:cubicBezTo>
                  <a:cubicBezTo>
                    <a:pt x="1" y="777"/>
                    <a:pt x="319" y="956"/>
                    <a:pt x="53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17"/>
            <p:cNvSpPr/>
            <p:nvPr/>
          </p:nvSpPr>
          <p:spPr>
            <a:xfrm rot="10800000">
              <a:off x="9101926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17"/>
            <p:cNvSpPr/>
            <p:nvPr/>
          </p:nvSpPr>
          <p:spPr>
            <a:xfrm rot="10800000">
              <a:off x="8958231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17"/>
            <p:cNvSpPr/>
            <p:nvPr/>
          </p:nvSpPr>
          <p:spPr>
            <a:xfrm rot="10800000">
              <a:off x="8562202" y="3577041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1" y="339"/>
                    <a:pt x="1" y="538"/>
                  </a:cubicBezTo>
                  <a:cubicBezTo>
                    <a:pt x="1" y="776"/>
                    <a:pt x="339" y="936"/>
                    <a:pt x="558" y="936"/>
                  </a:cubicBezTo>
                  <a:cubicBezTo>
                    <a:pt x="777" y="936"/>
                    <a:pt x="956" y="776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17"/>
            <p:cNvSpPr/>
            <p:nvPr/>
          </p:nvSpPr>
          <p:spPr>
            <a:xfrm rot="10800000">
              <a:off x="8145123" y="436980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8" y="0"/>
                  </a:moveTo>
                  <a:cubicBezTo>
                    <a:pt x="339" y="0"/>
                    <a:pt x="0" y="339"/>
                    <a:pt x="0" y="558"/>
                  </a:cubicBezTo>
                  <a:cubicBezTo>
                    <a:pt x="0" y="776"/>
                    <a:pt x="319" y="955"/>
                    <a:pt x="538" y="955"/>
                  </a:cubicBezTo>
                  <a:cubicBezTo>
                    <a:pt x="756" y="955"/>
                    <a:pt x="935" y="776"/>
                    <a:pt x="935" y="558"/>
                  </a:cubicBezTo>
                  <a:cubicBezTo>
                    <a:pt x="935" y="339"/>
                    <a:pt x="756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17"/>
            <p:cNvSpPr/>
            <p:nvPr/>
          </p:nvSpPr>
          <p:spPr>
            <a:xfrm rot="10800000">
              <a:off x="8937181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17"/>
            <p:cNvSpPr/>
            <p:nvPr/>
          </p:nvSpPr>
          <p:spPr>
            <a:xfrm rot="10800000">
              <a:off x="8254644" y="48605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17"/>
            <p:cNvSpPr/>
            <p:nvPr/>
          </p:nvSpPr>
          <p:spPr>
            <a:xfrm rot="10800000" flipH="1">
              <a:off x="370575" y="3796059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399" y="0"/>
                  </a:moveTo>
                  <a:cubicBezTo>
                    <a:pt x="160" y="0"/>
                    <a:pt x="1" y="319"/>
                    <a:pt x="1" y="538"/>
                  </a:cubicBezTo>
                  <a:cubicBezTo>
                    <a:pt x="1" y="776"/>
                    <a:pt x="160" y="936"/>
                    <a:pt x="399" y="936"/>
                  </a:cubicBezTo>
                  <a:cubicBezTo>
                    <a:pt x="618" y="936"/>
                    <a:pt x="936" y="776"/>
                    <a:pt x="936" y="538"/>
                  </a:cubicBezTo>
                  <a:cubicBezTo>
                    <a:pt x="936" y="319"/>
                    <a:pt x="598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17"/>
            <p:cNvSpPr/>
            <p:nvPr/>
          </p:nvSpPr>
          <p:spPr>
            <a:xfrm rot="10800000" flipH="1">
              <a:off x="339925" y="4176015"/>
              <a:ext cx="103444" cy="93041"/>
            </a:xfrm>
            <a:custGeom>
              <a:avLst/>
              <a:gdLst/>
              <a:ahLst/>
              <a:cxnLst/>
              <a:rect l="l" t="t" r="r" b="b"/>
              <a:pathLst>
                <a:path w="2349" h="2113" extrusionOk="0">
                  <a:moveTo>
                    <a:pt x="1319" y="1"/>
                  </a:moveTo>
                  <a:cubicBezTo>
                    <a:pt x="1042" y="1"/>
                    <a:pt x="757" y="68"/>
                    <a:pt x="558" y="177"/>
                  </a:cubicBezTo>
                  <a:cubicBezTo>
                    <a:pt x="140" y="435"/>
                    <a:pt x="0" y="973"/>
                    <a:pt x="239" y="1390"/>
                  </a:cubicBezTo>
                  <a:cubicBezTo>
                    <a:pt x="449" y="1745"/>
                    <a:pt x="959" y="2113"/>
                    <a:pt x="1367" y="2113"/>
                  </a:cubicBezTo>
                  <a:cubicBezTo>
                    <a:pt x="1462" y="2113"/>
                    <a:pt x="1553" y="2092"/>
                    <a:pt x="1632" y="2047"/>
                  </a:cubicBezTo>
                  <a:cubicBezTo>
                    <a:pt x="2050" y="1788"/>
                    <a:pt x="2348" y="754"/>
                    <a:pt x="2109" y="336"/>
                  </a:cubicBezTo>
                  <a:cubicBezTo>
                    <a:pt x="1969" y="97"/>
                    <a:pt x="1650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17"/>
            <p:cNvSpPr/>
            <p:nvPr/>
          </p:nvSpPr>
          <p:spPr>
            <a:xfrm rot="10800000" flipH="1">
              <a:off x="517792" y="4905193"/>
              <a:ext cx="56104" cy="56097"/>
            </a:xfrm>
            <a:custGeom>
              <a:avLst/>
              <a:gdLst/>
              <a:ahLst/>
              <a:cxnLst/>
              <a:rect l="l" t="t" r="r" b="b"/>
              <a:pathLst>
                <a:path w="1274" h="1274" extrusionOk="0">
                  <a:moveTo>
                    <a:pt x="538" y="1"/>
                  </a:moveTo>
                  <a:cubicBezTo>
                    <a:pt x="259" y="1"/>
                    <a:pt x="0" y="458"/>
                    <a:pt x="0" y="757"/>
                  </a:cubicBezTo>
                  <a:cubicBezTo>
                    <a:pt x="0" y="1035"/>
                    <a:pt x="239" y="1274"/>
                    <a:pt x="538" y="1274"/>
                  </a:cubicBezTo>
                  <a:cubicBezTo>
                    <a:pt x="836" y="1274"/>
                    <a:pt x="1274" y="1055"/>
                    <a:pt x="1274" y="757"/>
                  </a:cubicBezTo>
                  <a:cubicBezTo>
                    <a:pt x="1274" y="458"/>
                    <a:pt x="83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17"/>
            <p:cNvSpPr/>
            <p:nvPr/>
          </p:nvSpPr>
          <p:spPr>
            <a:xfrm rot="10800000" flipH="1">
              <a:off x="26246" y="3623451"/>
              <a:ext cx="56104" cy="56141"/>
            </a:xfrm>
            <a:custGeom>
              <a:avLst/>
              <a:gdLst/>
              <a:ahLst/>
              <a:cxnLst/>
              <a:rect l="l" t="t" r="r" b="b"/>
              <a:pathLst>
                <a:path w="1274" h="1275" extrusionOk="0">
                  <a:moveTo>
                    <a:pt x="518" y="1"/>
                  </a:moveTo>
                  <a:cubicBezTo>
                    <a:pt x="259" y="1"/>
                    <a:pt x="1" y="439"/>
                    <a:pt x="1" y="737"/>
                  </a:cubicBezTo>
                  <a:cubicBezTo>
                    <a:pt x="1" y="1015"/>
                    <a:pt x="219" y="1274"/>
                    <a:pt x="518" y="1274"/>
                  </a:cubicBezTo>
                  <a:cubicBezTo>
                    <a:pt x="816" y="1274"/>
                    <a:pt x="1274" y="1035"/>
                    <a:pt x="1274" y="737"/>
                  </a:cubicBezTo>
                  <a:cubicBezTo>
                    <a:pt x="1274" y="458"/>
                    <a:pt x="796" y="2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17"/>
            <p:cNvSpPr/>
            <p:nvPr/>
          </p:nvSpPr>
          <p:spPr>
            <a:xfrm rot="10800000" flipH="1">
              <a:off x="1358143" y="4765874"/>
              <a:ext cx="55267" cy="56097"/>
            </a:xfrm>
            <a:custGeom>
              <a:avLst/>
              <a:gdLst/>
              <a:ahLst/>
              <a:cxnLst/>
              <a:rect l="l" t="t" r="r" b="b"/>
              <a:pathLst>
                <a:path w="1255" h="1274" extrusionOk="0">
                  <a:moveTo>
                    <a:pt x="518" y="0"/>
                  </a:moveTo>
                  <a:cubicBezTo>
                    <a:pt x="240" y="0"/>
                    <a:pt x="1" y="458"/>
                    <a:pt x="1" y="756"/>
                  </a:cubicBezTo>
                  <a:cubicBezTo>
                    <a:pt x="1" y="1015"/>
                    <a:pt x="220" y="1273"/>
                    <a:pt x="518" y="1273"/>
                  </a:cubicBezTo>
                  <a:cubicBezTo>
                    <a:pt x="817" y="1273"/>
                    <a:pt x="1254" y="1055"/>
                    <a:pt x="1254" y="756"/>
                  </a:cubicBezTo>
                  <a:cubicBezTo>
                    <a:pt x="1254" y="478"/>
                    <a:pt x="817" y="0"/>
                    <a:pt x="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17"/>
            <p:cNvSpPr/>
            <p:nvPr/>
          </p:nvSpPr>
          <p:spPr>
            <a:xfrm rot="10800000" flipH="1">
              <a:off x="135767" y="4637960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399" y="0"/>
                  </a:moveTo>
                  <a:cubicBezTo>
                    <a:pt x="180" y="0"/>
                    <a:pt x="1" y="319"/>
                    <a:pt x="1" y="537"/>
                  </a:cubicBezTo>
                  <a:cubicBezTo>
                    <a:pt x="1" y="756"/>
                    <a:pt x="180" y="935"/>
                    <a:pt x="399" y="935"/>
                  </a:cubicBezTo>
                  <a:cubicBezTo>
                    <a:pt x="617" y="935"/>
                    <a:pt x="956" y="756"/>
                    <a:pt x="956" y="537"/>
                  </a:cubicBezTo>
                  <a:cubicBezTo>
                    <a:pt x="956" y="319"/>
                    <a:pt x="617" y="0"/>
                    <a:pt x="3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17"/>
            <p:cNvSpPr/>
            <p:nvPr/>
          </p:nvSpPr>
          <p:spPr>
            <a:xfrm rot="10800000" flipH="1">
              <a:off x="2190425" y="4975557"/>
              <a:ext cx="104325" cy="92909"/>
            </a:xfrm>
            <a:custGeom>
              <a:avLst/>
              <a:gdLst/>
              <a:ahLst/>
              <a:cxnLst/>
              <a:rect l="l" t="t" r="r" b="b"/>
              <a:pathLst>
                <a:path w="2369" h="2110" extrusionOk="0">
                  <a:moveTo>
                    <a:pt x="1329" y="0"/>
                  </a:moveTo>
                  <a:cubicBezTo>
                    <a:pt x="1053" y="0"/>
                    <a:pt x="768" y="69"/>
                    <a:pt x="577" y="186"/>
                  </a:cubicBezTo>
                  <a:cubicBezTo>
                    <a:pt x="160" y="425"/>
                    <a:pt x="0" y="982"/>
                    <a:pt x="259" y="1400"/>
                  </a:cubicBezTo>
                  <a:cubicBezTo>
                    <a:pt x="451" y="1736"/>
                    <a:pt x="951" y="2110"/>
                    <a:pt x="1367" y="2110"/>
                  </a:cubicBezTo>
                  <a:cubicBezTo>
                    <a:pt x="1469" y="2110"/>
                    <a:pt x="1566" y="2088"/>
                    <a:pt x="1652" y="2037"/>
                  </a:cubicBezTo>
                  <a:cubicBezTo>
                    <a:pt x="2070" y="1798"/>
                    <a:pt x="2368" y="743"/>
                    <a:pt x="2109" y="326"/>
                  </a:cubicBezTo>
                  <a:cubicBezTo>
                    <a:pt x="1979" y="98"/>
                    <a:pt x="1660" y="0"/>
                    <a:pt x="13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17"/>
            <p:cNvSpPr/>
            <p:nvPr/>
          </p:nvSpPr>
          <p:spPr>
            <a:xfrm rot="10800000" flipH="1">
              <a:off x="2935374" y="4613474"/>
              <a:ext cx="56148" cy="56097"/>
            </a:xfrm>
            <a:custGeom>
              <a:avLst/>
              <a:gdLst/>
              <a:ahLst/>
              <a:cxnLst/>
              <a:rect l="l" t="t" r="r" b="b"/>
              <a:pathLst>
                <a:path w="1275" h="1274" extrusionOk="0">
                  <a:moveTo>
                    <a:pt x="757" y="0"/>
                  </a:moveTo>
                  <a:cubicBezTo>
                    <a:pt x="459" y="0"/>
                    <a:pt x="1" y="478"/>
                    <a:pt x="1" y="756"/>
                  </a:cubicBezTo>
                  <a:cubicBezTo>
                    <a:pt x="1" y="1055"/>
                    <a:pt x="459" y="1273"/>
                    <a:pt x="757" y="1273"/>
                  </a:cubicBezTo>
                  <a:cubicBezTo>
                    <a:pt x="1055" y="1273"/>
                    <a:pt x="1274" y="1015"/>
                    <a:pt x="1274" y="756"/>
                  </a:cubicBezTo>
                  <a:cubicBezTo>
                    <a:pt x="1274" y="458"/>
                    <a:pt x="1036" y="0"/>
                    <a:pt x="7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1" name="Google Shape;2561;p17"/>
            <p:cNvSpPr/>
            <p:nvPr/>
          </p:nvSpPr>
          <p:spPr>
            <a:xfrm rot="10800000" flipH="1">
              <a:off x="4039163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58" y="936"/>
                  </a:cubicBezTo>
                  <a:cubicBezTo>
                    <a:pt x="776" y="936"/>
                    <a:pt x="956" y="777"/>
                    <a:pt x="956" y="538"/>
                  </a:cubicBezTo>
                  <a:cubicBezTo>
                    <a:pt x="956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2" name="Google Shape;2562;p17"/>
            <p:cNvSpPr/>
            <p:nvPr/>
          </p:nvSpPr>
          <p:spPr>
            <a:xfrm rot="10800000" flipH="1">
              <a:off x="2952714" y="4913075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1"/>
                  </a:moveTo>
                  <a:cubicBezTo>
                    <a:pt x="318" y="1"/>
                    <a:pt x="0" y="339"/>
                    <a:pt x="0" y="538"/>
                  </a:cubicBezTo>
                  <a:cubicBezTo>
                    <a:pt x="0" y="777"/>
                    <a:pt x="318" y="936"/>
                    <a:pt x="557" y="936"/>
                  </a:cubicBezTo>
                  <a:cubicBezTo>
                    <a:pt x="776" y="936"/>
                    <a:pt x="955" y="777"/>
                    <a:pt x="955" y="538"/>
                  </a:cubicBezTo>
                  <a:cubicBezTo>
                    <a:pt x="955" y="319"/>
                    <a:pt x="776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3" name="Google Shape;2563;p17"/>
            <p:cNvSpPr/>
            <p:nvPr/>
          </p:nvSpPr>
          <p:spPr>
            <a:xfrm rot="10800000" flipH="1">
              <a:off x="3311047" y="5102283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0"/>
                  </a:moveTo>
                  <a:cubicBezTo>
                    <a:pt x="339" y="0"/>
                    <a:pt x="1" y="319"/>
                    <a:pt x="1" y="537"/>
                  </a:cubicBezTo>
                  <a:cubicBezTo>
                    <a:pt x="1" y="756"/>
                    <a:pt x="319" y="935"/>
                    <a:pt x="538" y="935"/>
                  </a:cubicBezTo>
                  <a:cubicBezTo>
                    <a:pt x="757" y="935"/>
                    <a:pt x="936" y="756"/>
                    <a:pt x="936" y="537"/>
                  </a:cubicBezTo>
                  <a:cubicBezTo>
                    <a:pt x="936" y="319"/>
                    <a:pt x="757" y="0"/>
                    <a:pt x="5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4" name="Google Shape;2564;p17"/>
            <p:cNvSpPr/>
            <p:nvPr/>
          </p:nvSpPr>
          <p:spPr>
            <a:xfrm rot="10800000" flipH="1">
              <a:off x="4118034" y="4747469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7" y="0"/>
                  </a:moveTo>
                  <a:cubicBezTo>
                    <a:pt x="338" y="0"/>
                    <a:pt x="0" y="319"/>
                    <a:pt x="0" y="537"/>
                  </a:cubicBezTo>
                  <a:cubicBezTo>
                    <a:pt x="0" y="756"/>
                    <a:pt x="318" y="935"/>
                    <a:pt x="557" y="935"/>
                  </a:cubicBezTo>
                  <a:cubicBezTo>
                    <a:pt x="776" y="935"/>
                    <a:pt x="955" y="756"/>
                    <a:pt x="955" y="537"/>
                  </a:cubicBezTo>
                  <a:cubicBezTo>
                    <a:pt x="955" y="319"/>
                    <a:pt x="776" y="0"/>
                    <a:pt x="5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7"/>
            <p:cNvSpPr/>
            <p:nvPr/>
          </p:nvSpPr>
          <p:spPr>
            <a:xfrm rot="10800000" flipH="1">
              <a:off x="1698662" y="4311691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7" y="0"/>
                  </a:moveTo>
                  <a:cubicBezTo>
                    <a:pt x="318" y="0"/>
                    <a:pt x="0" y="318"/>
                    <a:pt x="0" y="537"/>
                  </a:cubicBezTo>
                  <a:cubicBezTo>
                    <a:pt x="0" y="756"/>
                    <a:pt x="318" y="935"/>
                    <a:pt x="537" y="935"/>
                  </a:cubicBezTo>
                  <a:cubicBezTo>
                    <a:pt x="776" y="935"/>
                    <a:pt x="935" y="756"/>
                    <a:pt x="935" y="537"/>
                  </a:cubicBezTo>
                  <a:cubicBezTo>
                    <a:pt x="935" y="318"/>
                    <a:pt x="776" y="0"/>
                    <a:pt x="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7"/>
            <p:cNvSpPr/>
            <p:nvPr/>
          </p:nvSpPr>
          <p:spPr>
            <a:xfrm rot="10800000" flipH="1">
              <a:off x="5065149" y="5022584"/>
              <a:ext cx="42100" cy="41214"/>
            </a:xfrm>
            <a:custGeom>
              <a:avLst/>
              <a:gdLst/>
              <a:ahLst/>
              <a:cxnLst/>
              <a:rect l="l" t="t" r="r" b="b"/>
              <a:pathLst>
                <a:path w="956" h="936" extrusionOk="0">
                  <a:moveTo>
                    <a:pt x="558" y="1"/>
                  </a:moveTo>
                  <a:cubicBezTo>
                    <a:pt x="339" y="1"/>
                    <a:pt x="1" y="339"/>
                    <a:pt x="1" y="538"/>
                  </a:cubicBezTo>
                  <a:cubicBezTo>
                    <a:pt x="1" y="777"/>
                    <a:pt x="339" y="936"/>
                    <a:pt x="558" y="936"/>
                  </a:cubicBezTo>
                  <a:cubicBezTo>
                    <a:pt x="777" y="936"/>
                    <a:pt x="956" y="777"/>
                    <a:pt x="956" y="53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7"/>
            <p:cNvSpPr/>
            <p:nvPr/>
          </p:nvSpPr>
          <p:spPr>
            <a:xfrm rot="10800000" flipH="1">
              <a:off x="539679" y="3119719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0"/>
                  </a:moveTo>
                  <a:cubicBezTo>
                    <a:pt x="319" y="0"/>
                    <a:pt x="1" y="359"/>
                    <a:pt x="1" y="558"/>
                  </a:cubicBezTo>
                  <a:cubicBezTo>
                    <a:pt x="1" y="776"/>
                    <a:pt x="339" y="955"/>
                    <a:pt x="558" y="955"/>
                  </a:cubicBezTo>
                  <a:cubicBezTo>
                    <a:pt x="777" y="955"/>
                    <a:pt x="956" y="776"/>
                    <a:pt x="956" y="558"/>
                  </a:cubicBezTo>
                  <a:cubicBezTo>
                    <a:pt x="956" y="319"/>
                    <a:pt x="777" y="0"/>
                    <a:pt x="5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7"/>
            <p:cNvSpPr/>
            <p:nvPr/>
          </p:nvSpPr>
          <p:spPr>
            <a:xfrm rot="10800000" flipH="1">
              <a:off x="-45" y="2988326"/>
              <a:ext cx="42100" cy="42095"/>
            </a:xfrm>
            <a:custGeom>
              <a:avLst/>
              <a:gdLst/>
              <a:ahLst/>
              <a:cxnLst/>
              <a:rect l="l" t="t" r="r" b="b"/>
              <a:pathLst>
                <a:path w="956" h="956" extrusionOk="0">
                  <a:moveTo>
                    <a:pt x="558" y="1"/>
                  </a:moveTo>
                  <a:cubicBezTo>
                    <a:pt x="319" y="1"/>
                    <a:pt x="1" y="35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56" y="777"/>
                    <a:pt x="956" y="558"/>
                  </a:cubicBezTo>
                  <a:cubicBezTo>
                    <a:pt x="95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7"/>
            <p:cNvSpPr/>
            <p:nvPr/>
          </p:nvSpPr>
          <p:spPr>
            <a:xfrm rot="10800000" flipH="1">
              <a:off x="144530" y="1756561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58" y="1"/>
                  </a:moveTo>
                  <a:cubicBezTo>
                    <a:pt x="359" y="1"/>
                    <a:pt x="1" y="319"/>
                    <a:pt x="1" y="558"/>
                  </a:cubicBezTo>
                  <a:cubicBezTo>
                    <a:pt x="1" y="777"/>
                    <a:pt x="319" y="956"/>
                    <a:pt x="558" y="956"/>
                  </a:cubicBezTo>
                  <a:cubicBezTo>
                    <a:pt x="777" y="956"/>
                    <a:pt x="936" y="777"/>
                    <a:pt x="936" y="558"/>
                  </a:cubicBezTo>
                  <a:cubicBezTo>
                    <a:pt x="936" y="319"/>
                    <a:pt x="777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7"/>
            <p:cNvSpPr/>
            <p:nvPr/>
          </p:nvSpPr>
          <p:spPr>
            <a:xfrm rot="10800000" flipH="1">
              <a:off x="165580" y="5081279"/>
              <a:ext cx="41219" cy="42095"/>
            </a:xfrm>
            <a:custGeom>
              <a:avLst/>
              <a:gdLst/>
              <a:ahLst/>
              <a:cxnLst/>
              <a:rect l="l" t="t" r="r" b="b"/>
              <a:pathLst>
                <a:path w="936" h="956" extrusionOk="0">
                  <a:moveTo>
                    <a:pt x="537" y="1"/>
                  </a:moveTo>
                  <a:cubicBezTo>
                    <a:pt x="318" y="1"/>
                    <a:pt x="0" y="339"/>
                    <a:pt x="0" y="558"/>
                  </a:cubicBezTo>
                  <a:cubicBezTo>
                    <a:pt x="0" y="777"/>
                    <a:pt x="318" y="956"/>
                    <a:pt x="537" y="956"/>
                  </a:cubicBezTo>
                  <a:cubicBezTo>
                    <a:pt x="776" y="956"/>
                    <a:pt x="935" y="777"/>
                    <a:pt x="935" y="558"/>
                  </a:cubicBezTo>
                  <a:cubicBezTo>
                    <a:pt x="935" y="339"/>
                    <a:pt x="776" y="1"/>
                    <a:pt x="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7"/>
            <p:cNvSpPr/>
            <p:nvPr/>
          </p:nvSpPr>
          <p:spPr>
            <a:xfrm rot="10800000" flipH="1">
              <a:off x="1000518" y="4631900"/>
              <a:ext cx="41219" cy="41214"/>
            </a:xfrm>
            <a:custGeom>
              <a:avLst/>
              <a:gdLst/>
              <a:ahLst/>
              <a:cxnLst/>
              <a:rect l="l" t="t" r="r" b="b"/>
              <a:pathLst>
                <a:path w="936" h="936" extrusionOk="0">
                  <a:moveTo>
                    <a:pt x="538" y="1"/>
                  </a:moveTo>
                  <a:cubicBezTo>
                    <a:pt x="319" y="1"/>
                    <a:pt x="0" y="339"/>
                    <a:pt x="0" y="538"/>
                  </a:cubicBezTo>
                  <a:cubicBezTo>
                    <a:pt x="0" y="777"/>
                    <a:pt x="319" y="936"/>
                    <a:pt x="538" y="936"/>
                  </a:cubicBezTo>
                  <a:cubicBezTo>
                    <a:pt x="756" y="936"/>
                    <a:pt x="935" y="777"/>
                    <a:pt x="935" y="538"/>
                  </a:cubicBezTo>
                  <a:cubicBezTo>
                    <a:pt x="935" y="319"/>
                    <a:pt x="756" y="1"/>
                    <a:pt x="5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7"/>
            <p:cNvSpPr/>
            <p:nvPr/>
          </p:nvSpPr>
          <p:spPr>
            <a:xfrm rot="10800000" flipH="1">
              <a:off x="1074307" y="4237674"/>
              <a:ext cx="42100" cy="41258"/>
            </a:xfrm>
            <a:custGeom>
              <a:avLst/>
              <a:gdLst/>
              <a:ahLst/>
              <a:cxnLst/>
              <a:rect l="l" t="t" r="r" b="b"/>
              <a:pathLst>
                <a:path w="956" h="937" extrusionOk="0">
                  <a:moveTo>
                    <a:pt x="558" y="1"/>
                  </a:moveTo>
                  <a:cubicBezTo>
                    <a:pt x="339" y="1"/>
                    <a:pt x="0" y="359"/>
                    <a:pt x="0" y="558"/>
                  </a:cubicBezTo>
                  <a:cubicBezTo>
                    <a:pt x="0" y="777"/>
                    <a:pt x="339" y="936"/>
                    <a:pt x="558" y="936"/>
                  </a:cubicBezTo>
                  <a:cubicBezTo>
                    <a:pt x="776" y="936"/>
                    <a:pt x="955" y="777"/>
                    <a:pt x="955" y="558"/>
                  </a:cubicBezTo>
                  <a:cubicBezTo>
                    <a:pt x="955" y="319"/>
                    <a:pt x="776" y="1"/>
                    <a:pt x="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3" name="Google Shape;2573;p17"/>
            <p:cNvSpPr/>
            <p:nvPr/>
          </p:nvSpPr>
          <p:spPr>
            <a:xfrm>
              <a:off x="2265136" y="566717"/>
              <a:ext cx="103444" cy="92953"/>
            </a:xfrm>
            <a:custGeom>
              <a:avLst/>
              <a:gdLst/>
              <a:ahLst/>
              <a:cxnLst/>
              <a:rect l="l" t="t" r="r" b="b"/>
              <a:pathLst>
                <a:path w="2349" h="2111" extrusionOk="0">
                  <a:moveTo>
                    <a:pt x="1019" y="1"/>
                  </a:moveTo>
                  <a:cubicBezTo>
                    <a:pt x="688" y="1"/>
                    <a:pt x="369" y="99"/>
                    <a:pt x="239" y="326"/>
                  </a:cubicBezTo>
                  <a:cubicBezTo>
                    <a:pt x="0" y="764"/>
                    <a:pt x="279" y="1798"/>
                    <a:pt x="697" y="2037"/>
                  </a:cubicBezTo>
                  <a:cubicBezTo>
                    <a:pt x="783" y="2088"/>
                    <a:pt x="880" y="2110"/>
                    <a:pt x="981" y="2110"/>
                  </a:cubicBezTo>
                  <a:cubicBezTo>
                    <a:pt x="1398" y="2110"/>
                    <a:pt x="1898" y="1736"/>
                    <a:pt x="2089" y="1401"/>
                  </a:cubicBezTo>
                  <a:cubicBezTo>
                    <a:pt x="2348" y="983"/>
                    <a:pt x="2189" y="426"/>
                    <a:pt x="1771" y="187"/>
                  </a:cubicBezTo>
                  <a:cubicBezTo>
                    <a:pt x="1581" y="69"/>
                    <a:pt x="1296" y="1"/>
                    <a:pt x="10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74" name="Google Shape;2574;p17"/>
          <p:cNvGrpSpPr/>
          <p:nvPr/>
        </p:nvGrpSpPr>
        <p:grpSpPr>
          <a:xfrm flipH="1">
            <a:off x="5142651" y="5757487"/>
            <a:ext cx="7761161" cy="1349808"/>
            <a:chOff x="1971760" y="2938350"/>
            <a:chExt cx="5464283" cy="1164297"/>
          </a:xfrm>
        </p:grpSpPr>
        <p:grpSp>
          <p:nvGrpSpPr>
            <p:cNvPr id="2575" name="Google Shape;2575;p17"/>
            <p:cNvGrpSpPr/>
            <p:nvPr/>
          </p:nvGrpSpPr>
          <p:grpSpPr>
            <a:xfrm>
              <a:off x="1971760" y="2938350"/>
              <a:ext cx="5464283" cy="1164297"/>
              <a:chOff x="581300" y="3757663"/>
              <a:chExt cx="696575" cy="73925"/>
            </a:xfrm>
          </p:grpSpPr>
          <p:sp>
            <p:nvSpPr>
              <p:cNvPr id="2576" name="Google Shape;2576;p17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7" name="Google Shape;2577;p17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8" name="Google Shape;2578;p17"/>
              <p:cNvSpPr/>
              <p:nvPr/>
            </p:nvSpPr>
            <p:spPr>
              <a:xfrm>
                <a:off x="1198572" y="3779705"/>
                <a:ext cx="50359" cy="26621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579" name="Google Shape;2579;p17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580" name="Google Shape;2580;p17"/>
            <p:cNvSpPr/>
            <p:nvPr/>
          </p:nvSpPr>
          <p:spPr>
            <a:xfrm>
              <a:off x="4008225" y="3770850"/>
              <a:ext cx="3282000" cy="331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1" name="Google Shape;2581;p17"/>
          <p:cNvGrpSpPr/>
          <p:nvPr/>
        </p:nvGrpSpPr>
        <p:grpSpPr>
          <a:xfrm>
            <a:off x="6138325" y="4203487"/>
            <a:ext cx="1715725" cy="2317639"/>
            <a:chOff x="6481050" y="2803650"/>
            <a:chExt cx="753100" cy="1033000"/>
          </a:xfrm>
        </p:grpSpPr>
        <p:sp>
          <p:nvSpPr>
            <p:cNvPr id="2582" name="Google Shape;2582;p17"/>
            <p:cNvSpPr/>
            <p:nvPr/>
          </p:nvSpPr>
          <p:spPr>
            <a:xfrm>
              <a:off x="6542750" y="2843800"/>
              <a:ext cx="629725" cy="974450"/>
            </a:xfrm>
            <a:custGeom>
              <a:avLst/>
              <a:gdLst/>
              <a:ahLst/>
              <a:cxnLst/>
              <a:rect l="l" t="t" r="r" b="b"/>
              <a:pathLst>
                <a:path w="25189" h="38978" extrusionOk="0">
                  <a:moveTo>
                    <a:pt x="12614" y="1"/>
                  </a:moveTo>
                  <a:lnTo>
                    <a:pt x="0" y="12396"/>
                  </a:lnTo>
                  <a:lnTo>
                    <a:pt x="0" y="38978"/>
                  </a:lnTo>
                  <a:lnTo>
                    <a:pt x="25189" y="38978"/>
                  </a:lnTo>
                  <a:lnTo>
                    <a:pt x="25189" y="12396"/>
                  </a:lnTo>
                  <a:lnTo>
                    <a:pt x="22184" y="9452"/>
                  </a:lnTo>
                  <a:lnTo>
                    <a:pt x="22184" y="618"/>
                  </a:lnTo>
                  <a:lnTo>
                    <a:pt x="18165" y="618"/>
                  </a:lnTo>
                  <a:lnTo>
                    <a:pt x="18165" y="5472"/>
                  </a:lnTo>
                  <a:lnTo>
                    <a:pt x="126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6639250" y="3093475"/>
              <a:ext cx="475525" cy="7525"/>
            </a:xfrm>
            <a:custGeom>
              <a:avLst/>
              <a:gdLst/>
              <a:ahLst/>
              <a:cxnLst/>
              <a:rect l="l" t="t" r="r" b="b"/>
              <a:pathLst>
                <a:path w="19021" h="301" extrusionOk="0">
                  <a:moveTo>
                    <a:pt x="181" y="1"/>
                  </a:moveTo>
                  <a:cubicBezTo>
                    <a:pt x="0" y="1"/>
                    <a:pt x="6" y="300"/>
                    <a:pt x="199" y="300"/>
                  </a:cubicBezTo>
                  <a:lnTo>
                    <a:pt x="18822" y="300"/>
                  </a:lnTo>
                  <a:cubicBezTo>
                    <a:pt x="19021" y="300"/>
                    <a:pt x="19021" y="2"/>
                    <a:pt x="18822" y="2"/>
                  </a:cubicBezTo>
                  <a:lnTo>
                    <a:pt x="199" y="2"/>
                  </a:lnTo>
                  <a:cubicBezTo>
                    <a:pt x="193" y="1"/>
                    <a:pt x="187" y="1"/>
                    <a:pt x="181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6853625" y="2865950"/>
              <a:ext cx="7725" cy="235300"/>
            </a:xfrm>
            <a:custGeom>
              <a:avLst/>
              <a:gdLst/>
              <a:ahLst/>
              <a:cxnLst/>
              <a:rect l="l" t="t" r="r" b="b"/>
              <a:pathLst>
                <a:path w="309" h="9412" extrusionOk="0">
                  <a:moveTo>
                    <a:pt x="157" y="0"/>
                  </a:moveTo>
                  <a:cubicBezTo>
                    <a:pt x="80" y="0"/>
                    <a:pt x="0" y="50"/>
                    <a:pt x="0" y="149"/>
                  </a:cubicBezTo>
                  <a:lnTo>
                    <a:pt x="0" y="9262"/>
                  </a:lnTo>
                  <a:cubicBezTo>
                    <a:pt x="0" y="9361"/>
                    <a:pt x="75" y="9411"/>
                    <a:pt x="149" y="9411"/>
                  </a:cubicBezTo>
                  <a:cubicBezTo>
                    <a:pt x="224" y="9411"/>
                    <a:pt x="299" y="9361"/>
                    <a:pt x="299" y="9262"/>
                  </a:cubicBezTo>
                  <a:lnTo>
                    <a:pt x="299" y="149"/>
                  </a:lnTo>
                  <a:cubicBezTo>
                    <a:pt x="309" y="50"/>
                    <a:pt x="234" y="0"/>
                    <a:pt x="157" y="0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6739675" y="2934850"/>
              <a:ext cx="235400" cy="166025"/>
            </a:xfrm>
            <a:custGeom>
              <a:avLst/>
              <a:gdLst/>
              <a:ahLst/>
              <a:cxnLst/>
              <a:rect l="l" t="t" r="r" b="b"/>
              <a:pathLst>
                <a:path w="9416" h="6641" extrusionOk="0">
                  <a:moveTo>
                    <a:pt x="9195" y="1"/>
                  </a:moveTo>
                  <a:cubicBezTo>
                    <a:pt x="9144" y="1"/>
                    <a:pt x="9092" y="24"/>
                    <a:pt x="9055" y="79"/>
                  </a:cubicBezTo>
                  <a:cubicBezTo>
                    <a:pt x="7626" y="2127"/>
                    <a:pt x="6178" y="4192"/>
                    <a:pt x="4766" y="6241"/>
                  </a:cubicBezTo>
                  <a:lnTo>
                    <a:pt x="4766" y="6241"/>
                  </a:lnTo>
                  <a:cubicBezTo>
                    <a:pt x="4763" y="6236"/>
                    <a:pt x="4760" y="6232"/>
                    <a:pt x="4757" y="6227"/>
                  </a:cubicBezTo>
                  <a:cubicBezTo>
                    <a:pt x="4578" y="6009"/>
                    <a:pt x="4399" y="5770"/>
                    <a:pt x="4260" y="5551"/>
                  </a:cubicBezTo>
                  <a:cubicBezTo>
                    <a:pt x="3703" y="4835"/>
                    <a:pt x="3185" y="4118"/>
                    <a:pt x="2648" y="3382"/>
                  </a:cubicBezTo>
                  <a:cubicBezTo>
                    <a:pt x="1872" y="2368"/>
                    <a:pt x="1136" y="1353"/>
                    <a:pt x="360" y="358"/>
                  </a:cubicBezTo>
                  <a:cubicBezTo>
                    <a:pt x="316" y="294"/>
                    <a:pt x="259" y="269"/>
                    <a:pt x="206" y="269"/>
                  </a:cubicBezTo>
                  <a:cubicBezTo>
                    <a:pt x="94" y="269"/>
                    <a:pt x="0" y="383"/>
                    <a:pt x="82" y="477"/>
                  </a:cubicBezTo>
                  <a:cubicBezTo>
                    <a:pt x="1594" y="2527"/>
                    <a:pt x="3126" y="4536"/>
                    <a:pt x="4638" y="6566"/>
                  </a:cubicBezTo>
                  <a:cubicBezTo>
                    <a:pt x="4668" y="6615"/>
                    <a:pt x="4717" y="6640"/>
                    <a:pt x="4767" y="6640"/>
                  </a:cubicBezTo>
                  <a:cubicBezTo>
                    <a:pt x="4817" y="6640"/>
                    <a:pt x="4867" y="6615"/>
                    <a:pt x="4896" y="6566"/>
                  </a:cubicBezTo>
                  <a:cubicBezTo>
                    <a:pt x="6369" y="4457"/>
                    <a:pt x="7861" y="2348"/>
                    <a:pt x="9333" y="239"/>
                  </a:cubicBezTo>
                  <a:cubicBezTo>
                    <a:pt x="9416" y="115"/>
                    <a:pt x="9309" y="1"/>
                    <a:pt x="9195" y="1"/>
                  </a:cubicBez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6980950" y="2841325"/>
              <a:ext cx="137300" cy="90200"/>
            </a:xfrm>
            <a:custGeom>
              <a:avLst/>
              <a:gdLst/>
              <a:ahLst/>
              <a:cxnLst/>
              <a:rect l="l" t="t" r="r" b="b"/>
              <a:pathLst>
                <a:path w="5492" h="3608" extrusionOk="0">
                  <a:moveTo>
                    <a:pt x="2707" y="0"/>
                  </a:moveTo>
                  <a:cubicBezTo>
                    <a:pt x="498" y="0"/>
                    <a:pt x="359" y="398"/>
                    <a:pt x="359" y="398"/>
                  </a:cubicBezTo>
                  <a:cubicBezTo>
                    <a:pt x="359" y="398"/>
                    <a:pt x="1" y="2149"/>
                    <a:pt x="598" y="2189"/>
                  </a:cubicBezTo>
                  <a:cubicBezTo>
                    <a:pt x="606" y="2189"/>
                    <a:pt x="614" y="2189"/>
                    <a:pt x="622" y="2189"/>
                  </a:cubicBezTo>
                  <a:cubicBezTo>
                    <a:pt x="1190" y="2189"/>
                    <a:pt x="1337" y="1532"/>
                    <a:pt x="1848" y="1532"/>
                  </a:cubicBezTo>
                  <a:cubicBezTo>
                    <a:pt x="1856" y="1532"/>
                    <a:pt x="1863" y="1532"/>
                    <a:pt x="1871" y="1532"/>
                  </a:cubicBezTo>
                  <a:cubicBezTo>
                    <a:pt x="2408" y="1572"/>
                    <a:pt x="2169" y="2686"/>
                    <a:pt x="2746" y="2806"/>
                  </a:cubicBezTo>
                  <a:cubicBezTo>
                    <a:pt x="2777" y="2812"/>
                    <a:pt x="2805" y="2815"/>
                    <a:pt x="2833" y="2815"/>
                  </a:cubicBezTo>
                  <a:cubicBezTo>
                    <a:pt x="3305" y="2815"/>
                    <a:pt x="3329" y="1891"/>
                    <a:pt x="3781" y="1891"/>
                  </a:cubicBezTo>
                  <a:cubicBezTo>
                    <a:pt x="4243" y="1891"/>
                    <a:pt x="3829" y="3607"/>
                    <a:pt x="4561" y="3607"/>
                  </a:cubicBezTo>
                  <a:cubicBezTo>
                    <a:pt x="4585" y="3607"/>
                    <a:pt x="4610" y="3605"/>
                    <a:pt x="4636" y="3602"/>
                  </a:cubicBezTo>
                  <a:cubicBezTo>
                    <a:pt x="5492" y="3482"/>
                    <a:pt x="5054" y="398"/>
                    <a:pt x="5054" y="398"/>
                  </a:cubicBezTo>
                  <a:cubicBezTo>
                    <a:pt x="5054" y="398"/>
                    <a:pt x="4935" y="0"/>
                    <a:pt x="2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6481050" y="2803650"/>
              <a:ext cx="753100" cy="397825"/>
            </a:xfrm>
            <a:custGeom>
              <a:avLst/>
              <a:gdLst/>
              <a:ahLst/>
              <a:cxnLst/>
              <a:rect l="l" t="t" r="r" b="b"/>
              <a:pathLst>
                <a:path w="30124" h="15913" extrusionOk="0">
                  <a:moveTo>
                    <a:pt x="15033" y="0"/>
                  </a:moveTo>
                  <a:cubicBezTo>
                    <a:pt x="14704" y="0"/>
                    <a:pt x="14376" y="125"/>
                    <a:pt x="14127" y="373"/>
                  </a:cubicBezTo>
                  <a:lnTo>
                    <a:pt x="856" y="13445"/>
                  </a:lnTo>
                  <a:cubicBezTo>
                    <a:pt x="1" y="14261"/>
                    <a:pt x="697" y="15435"/>
                    <a:pt x="1573" y="15594"/>
                  </a:cubicBezTo>
                  <a:lnTo>
                    <a:pt x="1553" y="15634"/>
                  </a:lnTo>
                  <a:cubicBezTo>
                    <a:pt x="1553" y="15634"/>
                    <a:pt x="1887" y="15912"/>
                    <a:pt x="2473" y="15912"/>
                  </a:cubicBezTo>
                  <a:cubicBezTo>
                    <a:pt x="2994" y="15912"/>
                    <a:pt x="3715" y="15692"/>
                    <a:pt x="4577" y="14858"/>
                  </a:cubicBezTo>
                  <a:cubicBezTo>
                    <a:pt x="6427" y="13107"/>
                    <a:pt x="6248" y="12749"/>
                    <a:pt x="8357" y="12649"/>
                  </a:cubicBezTo>
                  <a:cubicBezTo>
                    <a:pt x="10446" y="12550"/>
                    <a:pt x="9472" y="9923"/>
                    <a:pt x="10427" y="9088"/>
                  </a:cubicBezTo>
                  <a:cubicBezTo>
                    <a:pt x="11342" y="8232"/>
                    <a:pt x="12158" y="8889"/>
                    <a:pt x="13013" y="7118"/>
                  </a:cubicBezTo>
                  <a:cubicBezTo>
                    <a:pt x="13715" y="5666"/>
                    <a:pt x="14698" y="4039"/>
                    <a:pt x="15621" y="4039"/>
                  </a:cubicBezTo>
                  <a:cubicBezTo>
                    <a:pt x="15824" y="4039"/>
                    <a:pt x="16023" y="4118"/>
                    <a:pt x="16216" y="4293"/>
                  </a:cubicBezTo>
                  <a:cubicBezTo>
                    <a:pt x="17291" y="5288"/>
                    <a:pt x="17012" y="7317"/>
                    <a:pt x="18683" y="7795"/>
                  </a:cubicBezTo>
                  <a:cubicBezTo>
                    <a:pt x="20355" y="8272"/>
                    <a:pt x="20673" y="8312"/>
                    <a:pt x="21230" y="10262"/>
                  </a:cubicBezTo>
                  <a:cubicBezTo>
                    <a:pt x="21767" y="12192"/>
                    <a:pt x="23041" y="12410"/>
                    <a:pt x="24016" y="12609"/>
                  </a:cubicBezTo>
                  <a:cubicBezTo>
                    <a:pt x="24951" y="12808"/>
                    <a:pt x="25209" y="15554"/>
                    <a:pt x="28214" y="15594"/>
                  </a:cubicBezTo>
                  <a:lnTo>
                    <a:pt x="28353" y="15594"/>
                  </a:lnTo>
                  <a:cubicBezTo>
                    <a:pt x="29328" y="15554"/>
                    <a:pt x="30124" y="14301"/>
                    <a:pt x="29228" y="13445"/>
                  </a:cubicBezTo>
                  <a:lnTo>
                    <a:pt x="15938" y="373"/>
                  </a:lnTo>
                  <a:cubicBezTo>
                    <a:pt x="15689" y="125"/>
                    <a:pt x="15361" y="0"/>
                    <a:pt x="1503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7"/>
            <p:cNvSpPr/>
            <p:nvPr/>
          </p:nvSpPr>
          <p:spPr>
            <a:xfrm>
              <a:off x="6660125" y="307560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71" y="0"/>
                  </a:moveTo>
                  <a:cubicBezTo>
                    <a:pt x="1871" y="0"/>
                    <a:pt x="1871" y="20"/>
                    <a:pt x="1851" y="100"/>
                  </a:cubicBezTo>
                  <a:cubicBezTo>
                    <a:pt x="1851" y="120"/>
                    <a:pt x="1811" y="160"/>
                    <a:pt x="1811" y="219"/>
                  </a:cubicBezTo>
                  <a:cubicBezTo>
                    <a:pt x="1811" y="259"/>
                    <a:pt x="1791" y="319"/>
                    <a:pt x="1771" y="359"/>
                  </a:cubicBezTo>
                  <a:cubicBezTo>
                    <a:pt x="1771" y="418"/>
                    <a:pt x="1712" y="458"/>
                    <a:pt x="1692" y="518"/>
                  </a:cubicBezTo>
                  <a:cubicBezTo>
                    <a:pt x="1672" y="577"/>
                    <a:pt x="1612" y="617"/>
                    <a:pt x="1572" y="657"/>
                  </a:cubicBezTo>
                  <a:cubicBezTo>
                    <a:pt x="1552" y="717"/>
                    <a:pt x="1473" y="737"/>
                    <a:pt x="1413" y="796"/>
                  </a:cubicBezTo>
                  <a:cubicBezTo>
                    <a:pt x="1353" y="816"/>
                    <a:pt x="1294" y="836"/>
                    <a:pt x="1234" y="856"/>
                  </a:cubicBezTo>
                  <a:cubicBezTo>
                    <a:pt x="1095" y="916"/>
                    <a:pt x="956" y="936"/>
                    <a:pt x="796" y="956"/>
                  </a:cubicBezTo>
                  <a:cubicBezTo>
                    <a:pt x="657" y="956"/>
                    <a:pt x="538" y="995"/>
                    <a:pt x="398" y="995"/>
                  </a:cubicBezTo>
                  <a:cubicBezTo>
                    <a:pt x="180" y="1015"/>
                    <a:pt x="1" y="1015"/>
                    <a:pt x="1" y="1015"/>
                  </a:cubicBezTo>
                  <a:cubicBezTo>
                    <a:pt x="1" y="1015"/>
                    <a:pt x="160" y="1115"/>
                    <a:pt x="379" y="1194"/>
                  </a:cubicBezTo>
                  <a:cubicBezTo>
                    <a:pt x="474" y="1212"/>
                    <a:pt x="595" y="1225"/>
                    <a:pt x="729" y="1225"/>
                  </a:cubicBezTo>
                  <a:cubicBezTo>
                    <a:pt x="905" y="1225"/>
                    <a:pt x="1102" y="1202"/>
                    <a:pt x="1294" y="1135"/>
                  </a:cubicBezTo>
                  <a:cubicBezTo>
                    <a:pt x="1393" y="1115"/>
                    <a:pt x="1473" y="1055"/>
                    <a:pt x="1552" y="1015"/>
                  </a:cubicBezTo>
                  <a:cubicBezTo>
                    <a:pt x="1612" y="956"/>
                    <a:pt x="1692" y="916"/>
                    <a:pt x="1751" y="836"/>
                  </a:cubicBezTo>
                  <a:cubicBezTo>
                    <a:pt x="1791" y="757"/>
                    <a:pt x="1851" y="697"/>
                    <a:pt x="1871" y="617"/>
                  </a:cubicBezTo>
                  <a:cubicBezTo>
                    <a:pt x="1891" y="538"/>
                    <a:pt x="1911" y="498"/>
                    <a:pt x="1911" y="418"/>
                  </a:cubicBezTo>
                  <a:lnTo>
                    <a:pt x="1911" y="239"/>
                  </a:lnTo>
                  <a:cubicBezTo>
                    <a:pt x="1911" y="199"/>
                    <a:pt x="1891" y="140"/>
                    <a:pt x="1891" y="120"/>
                  </a:cubicBezTo>
                  <a:cubicBezTo>
                    <a:pt x="1871" y="40"/>
                    <a:pt x="1871" y="0"/>
                    <a:pt x="18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7"/>
            <p:cNvSpPr/>
            <p:nvPr/>
          </p:nvSpPr>
          <p:spPr>
            <a:xfrm>
              <a:off x="6524325" y="3160150"/>
              <a:ext cx="47775" cy="30650"/>
            </a:xfrm>
            <a:custGeom>
              <a:avLst/>
              <a:gdLst/>
              <a:ahLst/>
              <a:cxnLst/>
              <a:rect l="l" t="t" r="r" b="b"/>
              <a:pathLst>
                <a:path w="1911" h="1226" extrusionOk="0">
                  <a:moveTo>
                    <a:pt x="1851" y="1"/>
                  </a:moveTo>
                  <a:cubicBezTo>
                    <a:pt x="1851" y="1"/>
                    <a:pt x="1851" y="21"/>
                    <a:pt x="1831" y="100"/>
                  </a:cubicBezTo>
                  <a:cubicBezTo>
                    <a:pt x="1831" y="120"/>
                    <a:pt x="1811" y="160"/>
                    <a:pt x="1811" y="220"/>
                  </a:cubicBezTo>
                  <a:cubicBezTo>
                    <a:pt x="1811" y="259"/>
                    <a:pt x="1792" y="319"/>
                    <a:pt x="1752" y="359"/>
                  </a:cubicBezTo>
                  <a:cubicBezTo>
                    <a:pt x="1752" y="419"/>
                    <a:pt x="1712" y="458"/>
                    <a:pt x="1692" y="518"/>
                  </a:cubicBezTo>
                  <a:cubicBezTo>
                    <a:pt x="1652" y="578"/>
                    <a:pt x="1612" y="618"/>
                    <a:pt x="1553" y="677"/>
                  </a:cubicBezTo>
                  <a:cubicBezTo>
                    <a:pt x="1533" y="717"/>
                    <a:pt x="1453" y="737"/>
                    <a:pt x="1414" y="797"/>
                  </a:cubicBezTo>
                  <a:cubicBezTo>
                    <a:pt x="1334" y="817"/>
                    <a:pt x="1294" y="836"/>
                    <a:pt x="1215" y="876"/>
                  </a:cubicBezTo>
                  <a:cubicBezTo>
                    <a:pt x="1095" y="916"/>
                    <a:pt x="936" y="936"/>
                    <a:pt x="797" y="956"/>
                  </a:cubicBezTo>
                  <a:cubicBezTo>
                    <a:pt x="638" y="956"/>
                    <a:pt x="518" y="996"/>
                    <a:pt x="399" y="996"/>
                  </a:cubicBezTo>
                  <a:cubicBezTo>
                    <a:pt x="160" y="1016"/>
                    <a:pt x="1" y="1016"/>
                    <a:pt x="1" y="1016"/>
                  </a:cubicBezTo>
                  <a:cubicBezTo>
                    <a:pt x="1" y="1016"/>
                    <a:pt x="140" y="1095"/>
                    <a:pt x="359" y="1195"/>
                  </a:cubicBezTo>
                  <a:cubicBezTo>
                    <a:pt x="463" y="1212"/>
                    <a:pt x="585" y="1225"/>
                    <a:pt x="720" y="1225"/>
                  </a:cubicBezTo>
                  <a:cubicBezTo>
                    <a:pt x="895" y="1225"/>
                    <a:pt x="1092" y="1202"/>
                    <a:pt x="1294" y="1135"/>
                  </a:cubicBezTo>
                  <a:cubicBezTo>
                    <a:pt x="1394" y="1115"/>
                    <a:pt x="1453" y="1055"/>
                    <a:pt x="1533" y="1016"/>
                  </a:cubicBezTo>
                  <a:cubicBezTo>
                    <a:pt x="1612" y="956"/>
                    <a:pt x="1692" y="916"/>
                    <a:pt x="1732" y="836"/>
                  </a:cubicBezTo>
                  <a:cubicBezTo>
                    <a:pt x="1792" y="757"/>
                    <a:pt x="1831" y="697"/>
                    <a:pt x="1851" y="618"/>
                  </a:cubicBezTo>
                  <a:cubicBezTo>
                    <a:pt x="1891" y="538"/>
                    <a:pt x="1911" y="498"/>
                    <a:pt x="1911" y="419"/>
                  </a:cubicBezTo>
                  <a:lnTo>
                    <a:pt x="1911" y="240"/>
                  </a:lnTo>
                  <a:cubicBezTo>
                    <a:pt x="1911" y="200"/>
                    <a:pt x="1891" y="140"/>
                    <a:pt x="1891" y="120"/>
                  </a:cubicBezTo>
                  <a:cubicBezTo>
                    <a:pt x="1851" y="41"/>
                    <a:pt x="1851" y="1"/>
                    <a:pt x="1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7"/>
            <p:cNvSpPr/>
            <p:nvPr/>
          </p:nvSpPr>
          <p:spPr>
            <a:xfrm>
              <a:off x="6763100" y="2950750"/>
              <a:ext cx="35325" cy="46275"/>
            </a:xfrm>
            <a:custGeom>
              <a:avLst/>
              <a:gdLst/>
              <a:ahLst/>
              <a:cxnLst/>
              <a:rect l="l" t="t" r="r" b="b"/>
              <a:pathLst>
                <a:path w="1413" h="1851" extrusionOk="0">
                  <a:moveTo>
                    <a:pt x="1114" y="1"/>
                  </a:moveTo>
                  <a:cubicBezTo>
                    <a:pt x="1114" y="1"/>
                    <a:pt x="1114" y="20"/>
                    <a:pt x="1134" y="100"/>
                  </a:cubicBezTo>
                  <a:cubicBezTo>
                    <a:pt x="1154" y="140"/>
                    <a:pt x="1154" y="160"/>
                    <a:pt x="1194" y="219"/>
                  </a:cubicBezTo>
                  <a:cubicBezTo>
                    <a:pt x="1194" y="259"/>
                    <a:pt x="1214" y="319"/>
                    <a:pt x="1214" y="359"/>
                  </a:cubicBezTo>
                  <a:lnTo>
                    <a:pt x="1214" y="538"/>
                  </a:lnTo>
                  <a:cubicBezTo>
                    <a:pt x="1214" y="617"/>
                    <a:pt x="1194" y="657"/>
                    <a:pt x="1194" y="737"/>
                  </a:cubicBezTo>
                  <a:cubicBezTo>
                    <a:pt x="1194" y="816"/>
                    <a:pt x="1134" y="856"/>
                    <a:pt x="1114" y="936"/>
                  </a:cubicBezTo>
                  <a:cubicBezTo>
                    <a:pt x="1055" y="995"/>
                    <a:pt x="1035" y="1055"/>
                    <a:pt x="995" y="1115"/>
                  </a:cubicBezTo>
                  <a:cubicBezTo>
                    <a:pt x="895" y="1214"/>
                    <a:pt x="756" y="1314"/>
                    <a:pt x="657" y="1413"/>
                  </a:cubicBezTo>
                  <a:cubicBezTo>
                    <a:pt x="557" y="1493"/>
                    <a:pt x="438" y="1552"/>
                    <a:pt x="338" y="1632"/>
                  </a:cubicBezTo>
                  <a:cubicBezTo>
                    <a:pt x="139" y="1751"/>
                    <a:pt x="0" y="1851"/>
                    <a:pt x="0" y="1851"/>
                  </a:cubicBezTo>
                  <a:cubicBezTo>
                    <a:pt x="0" y="1851"/>
                    <a:pt x="139" y="1851"/>
                    <a:pt x="398" y="1732"/>
                  </a:cubicBezTo>
                  <a:cubicBezTo>
                    <a:pt x="617" y="1652"/>
                    <a:pt x="935" y="1513"/>
                    <a:pt x="1154" y="1234"/>
                  </a:cubicBezTo>
                  <a:lnTo>
                    <a:pt x="1313" y="1015"/>
                  </a:lnTo>
                  <a:cubicBezTo>
                    <a:pt x="1333" y="936"/>
                    <a:pt x="1393" y="836"/>
                    <a:pt x="1393" y="757"/>
                  </a:cubicBezTo>
                  <a:cubicBezTo>
                    <a:pt x="1393" y="657"/>
                    <a:pt x="1413" y="597"/>
                    <a:pt x="1393" y="518"/>
                  </a:cubicBezTo>
                  <a:cubicBezTo>
                    <a:pt x="1393" y="438"/>
                    <a:pt x="1353" y="359"/>
                    <a:pt x="1333" y="319"/>
                  </a:cubicBezTo>
                  <a:lnTo>
                    <a:pt x="1254" y="160"/>
                  </a:lnTo>
                  <a:cubicBezTo>
                    <a:pt x="1234" y="120"/>
                    <a:pt x="1214" y="100"/>
                    <a:pt x="1194" y="60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7"/>
            <p:cNvSpPr/>
            <p:nvPr/>
          </p:nvSpPr>
          <p:spPr>
            <a:xfrm>
              <a:off x="6929725" y="2944775"/>
              <a:ext cx="37825" cy="44025"/>
            </a:xfrm>
            <a:custGeom>
              <a:avLst/>
              <a:gdLst/>
              <a:ahLst/>
              <a:cxnLst/>
              <a:rect l="l" t="t" r="r" b="b"/>
              <a:pathLst>
                <a:path w="1513" h="1761" extrusionOk="0">
                  <a:moveTo>
                    <a:pt x="40" y="1"/>
                  </a:moveTo>
                  <a:cubicBezTo>
                    <a:pt x="40" y="1"/>
                    <a:pt x="0" y="160"/>
                    <a:pt x="20" y="439"/>
                  </a:cubicBezTo>
                  <a:cubicBezTo>
                    <a:pt x="20" y="677"/>
                    <a:pt x="60" y="1035"/>
                    <a:pt x="259" y="1334"/>
                  </a:cubicBezTo>
                  <a:cubicBezTo>
                    <a:pt x="319" y="1394"/>
                    <a:pt x="378" y="1453"/>
                    <a:pt x="438" y="1533"/>
                  </a:cubicBezTo>
                  <a:cubicBezTo>
                    <a:pt x="518" y="1573"/>
                    <a:pt x="577" y="1652"/>
                    <a:pt x="657" y="1672"/>
                  </a:cubicBezTo>
                  <a:cubicBezTo>
                    <a:pt x="736" y="1732"/>
                    <a:pt x="816" y="1752"/>
                    <a:pt x="876" y="1752"/>
                  </a:cubicBezTo>
                  <a:cubicBezTo>
                    <a:pt x="929" y="1752"/>
                    <a:pt x="982" y="1760"/>
                    <a:pt x="1035" y="1760"/>
                  </a:cubicBezTo>
                  <a:cubicBezTo>
                    <a:pt x="1061" y="1760"/>
                    <a:pt x="1088" y="1758"/>
                    <a:pt x="1115" y="1752"/>
                  </a:cubicBezTo>
                  <a:cubicBezTo>
                    <a:pt x="1174" y="1752"/>
                    <a:pt x="1234" y="1752"/>
                    <a:pt x="1274" y="1732"/>
                  </a:cubicBezTo>
                  <a:cubicBezTo>
                    <a:pt x="1333" y="1692"/>
                    <a:pt x="1393" y="1692"/>
                    <a:pt x="1413" y="1672"/>
                  </a:cubicBezTo>
                  <a:cubicBezTo>
                    <a:pt x="1493" y="1652"/>
                    <a:pt x="1512" y="1632"/>
                    <a:pt x="1512" y="1632"/>
                  </a:cubicBezTo>
                  <a:lnTo>
                    <a:pt x="1254" y="1632"/>
                  </a:lnTo>
                  <a:cubicBezTo>
                    <a:pt x="1214" y="1632"/>
                    <a:pt x="1154" y="1592"/>
                    <a:pt x="1115" y="1592"/>
                  </a:cubicBezTo>
                  <a:cubicBezTo>
                    <a:pt x="1055" y="1592"/>
                    <a:pt x="995" y="1573"/>
                    <a:pt x="935" y="1553"/>
                  </a:cubicBezTo>
                  <a:cubicBezTo>
                    <a:pt x="856" y="1553"/>
                    <a:pt x="816" y="1493"/>
                    <a:pt x="756" y="1473"/>
                  </a:cubicBezTo>
                  <a:cubicBezTo>
                    <a:pt x="717" y="1453"/>
                    <a:pt x="657" y="1394"/>
                    <a:pt x="617" y="1354"/>
                  </a:cubicBezTo>
                  <a:cubicBezTo>
                    <a:pt x="597" y="1294"/>
                    <a:pt x="518" y="1254"/>
                    <a:pt x="498" y="1175"/>
                  </a:cubicBezTo>
                  <a:cubicBezTo>
                    <a:pt x="418" y="1055"/>
                    <a:pt x="339" y="896"/>
                    <a:pt x="299" y="777"/>
                  </a:cubicBezTo>
                  <a:cubicBezTo>
                    <a:pt x="239" y="657"/>
                    <a:pt x="199" y="538"/>
                    <a:pt x="159" y="399"/>
                  </a:cubicBezTo>
                  <a:cubicBezTo>
                    <a:pt x="100" y="160"/>
                    <a:pt x="40" y="1"/>
                    <a:pt x="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7"/>
            <p:cNvSpPr/>
            <p:nvPr/>
          </p:nvSpPr>
          <p:spPr>
            <a:xfrm>
              <a:off x="7032675" y="3053225"/>
              <a:ext cx="37825" cy="43725"/>
            </a:xfrm>
            <a:custGeom>
              <a:avLst/>
              <a:gdLst/>
              <a:ahLst/>
              <a:cxnLst/>
              <a:rect l="l" t="t" r="r" b="b"/>
              <a:pathLst>
                <a:path w="1513" h="1749" extrusionOk="0">
                  <a:moveTo>
                    <a:pt x="61" y="0"/>
                  </a:moveTo>
                  <a:cubicBezTo>
                    <a:pt x="61" y="0"/>
                    <a:pt x="21" y="179"/>
                    <a:pt x="1" y="418"/>
                  </a:cubicBezTo>
                  <a:cubicBezTo>
                    <a:pt x="1" y="677"/>
                    <a:pt x="41" y="1015"/>
                    <a:pt x="240" y="1313"/>
                  </a:cubicBezTo>
                  <a:cubicBezTo>
                    <a:pt x="299" y="1393"/>
                    <a:pt x="379" y="1433"/>
                    <a:pt x="419" y="1512"/>
                  </a:cubicBezTo>
                  <a:cubicBezTo>
                    <a:pt x="498" y="1572"/>
                    <a:pt x="578" y="1632"/>
                    <a:pt x="638" y="1671"/>
                  </a:cubicBezTo>
                  <a:cubicBezTo>
                    <a:pt x="737" y="1711"/>
                    <a:pt x="817" y="1731"/>
                    <a:pt x="896" y="1731"/>
                  </a:cubicBezTo>
                  <a:cubicBezTo>
                    <a:pt x="949" y="1731"/>
                    <a:pt x="993" y="1749"/>
                    <a:pt x="1041" y="1749"/>
                  </a:cubicBezTo>
                  <a:cubicBezTo>
                    <a:pt x="1064" y="1749"/>
                    <a:pt x="1089" y="1744"/>
                    <a:pt x="1115" y="1731"/>
                  </a:cubicBezTo>
                  <a:cubicBezTo>
                    <a:pt x="1195" y="1731"/>
                    <a:pt x="1234" y="1731"/>
                    <a:pt x="1294" y="1711"/>
                  </a:cubicBezTo>
                  <a:cubicBezTo>
                    <a:pt x="1334" y="1691"/>
                    <a:pt x="1394" y="1691"/>
                    <a:pt x="1413" y="1671"/>
                  </a:cubicBezTo>
                  <a:cubicBezTo>
                    <a:pt x="1493" y="1632"/>
                    <a:pt x="1513" y="1612"/>
                    <a:pt x="1513" y="1612"/>
                  </a:cubicBezTo>
                  <a:lnTo>
                    <a:pt x="1274" y="1612"/>
                  </a:lnTo>
                  <a:cubicBezTo>
                    <a:pt x="1215" y="1612"/>
                    <a:pt x="1175" y="1592"/>
                    <a:pt x="1115" y="1592"/>
                  </a:cubicBezTo>
                  <a:cubicBezTo>
                    <a:pt x="1075" y="1592"/>
                    <a:pt x="996" y="1572"/>
                    <a:pt x="936" y="1532"/>
                  </a:cubicBezTo>
                  <a:cubicBezTo>
                    <a:pt x="876" y="1532"/>
                    <a:pt x="817" y="1492"/>
                    <a:pt x="777" y="1472"/>
                  </a:cubicBezTo>
                  <a:cubicBezTo>
                    <a:pt x="717" y="1433"/>
                    <a:pt x="677" y="1393"/>
                    <a:pt x="618" y="1333"/>
                  </a:cubicBezTo>
                  <a:cubicBezTo>
                    <a:pt x="598" y="1293"/>
                    <a:pt x="518" y="1234"/>
                    <a:pt x="498" y="1174"/>
                  </a:cubicBezTo>
                  <a:cubicBezTo>
                    <a:pt x="419" y="1035"/>
                    <a:pt x="359" y="895"/>
                    <a:pt x="299" y="776"/>
                  </a:cubicBezTo>
                  <a:cubicBezTo>
                    <a:pt x="259" y="637"/>
                    <a:pt x="200" y="517"/>
                    <a:pt x="180" y="398"/>
                  </a:cubicBezTo>
                  <a:cubicBezTo>
                    <a:pt x="100" y="139"/>
                    <a:pt x="61" y="0"/>
                    <a:pt x="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7"/>
            <p:cNvSpPr/>
            <p:nvPr/>
          </p:nvSpPr>
          <p:spPr>
            <a:xfrm>
              <a:off x="7131675" y="3138275"/>
              <a:ext cx="65175" cy="42300"/>
            </a:xfrm>
            <a:custGeom>
              <a:avLst/>
              <a:gdLst/>
              <a:ahLst/>
              <a:cxnLst/>
              <a:rect l="l" t="t" r="r" b="b"/>
              <a:pathLst>
                <a:path w="2607" h="1692" extrusionOk="0">
                  <a:moveTo>
                    <a:pt x="0" y="0"/>
                  </a:moveTo>
                  <a:cubicBezTo>
                    <a:pt x="0" y="1"/>
                    <a:pt x="20" y="219"/>
                    <a:pt x="139" y="558"/>
                  </a:cubicBezTo>
                  <a:cubicBezTo>
                    <a:pt x="299" y="836"/>
                    <a:pt x="577" y="1254"/>
                    <a:pt x="955" y="1493"/>
                  </a:cubicBezTo>
                  <a:cubicBezTo>
                    <a:pt x="1055" y="1572"/>
                    <a:pt x="1194" y="1592"/>
                    <a:pt x="1293" y="1652"/>
                  </a:cubicBezTo>
                  <a:cubicBezTo>
                    <a:pt x="1413" y="1672"/>
                    <a:pt x="1532" y="1692"/>
                    <a:pt x="1632" y="1692"/>
                  </a:cubicBezTo>
                  <a:cubicBezTo>
                    <a:pt x="1771" y="1692"/>
                    <a:pt x="1851" y="1692"/>
                    <a:pt x="1950" y="1652"/>
                  </a:cubicBezTo>
                  <a:cubicBezTo>
                    <a:pt x="2069" y="1612"/>
                    <a:pt x="2129" y="1572"/>
                    <a:pt x="2209" y="1513"/>
                  </a:cubicBezTo>
                  <a:cubicBezTo>
                    <a:pt x="2288" y="1473"/>
                    <a:pt x="2328" y="1413"/>
                    <a:pt x="2388" y="1373"/>
                  </a:cubicBezTo>
                  <a:cubicBezTo>
                    <a:pt x="2428" y="1314"/>
                    <a:pt x="2487" y="1294"/>
                    <a:pt x="2507" y="1254"/>
                  </a:cubicBezTo>
                  <a:cubicBezTo>
                    <a:pt x="2587" y="1174"/>
                    <a:pt x="2607" y="1115"/>
                    <a:pt x="2607" y="1115"/>
                  </a:cubicBezTo>
                  <a:lnTo>
                    <a:pt x="2607" y="1115"/>
                  </a:lnTo>
                  <a:cubicBezTo>
                    <a:pt x="2607" y="1115"/>
                    <a:pt x="2567" y="1154"/>
                    <a:pt x="2487" y="1194"/>
                  </a:cubicBezTo>
                  <a:lnTo>
                    <a:pt x="2328" y="1274"/>
                  </a:lnTo>
                  <a:cubicBezTo>
                    <a:pt x="2268" y="1294"/>
                    <a:pt x="2209" y="1314"/>
                    <a:pt x="2129" y="1353"/>
                  </a:cubicBezTo>
                  <a:cubicBezTo>
                    <a:pt x="2069" y="1373"/>
                    <a:pt x="1990" y="1393"/>
                    <a:pt x="1910" y="1393"/>
                  </a:cubicBezTo>
                  <a:cubicBezTo>
                    <a:pt x="1884" y="1400"/>
                    <a:pt x="1855" y="1402"/>
                    <a:pt x="1826" y="1402"/>
                  </a:cubicBezTo>
                  <a:cubicBezTo>
                    <a:pt x="1769" y="1402"/>
                    <a:pt x="1711" y="1393"/>
                    <a:pt x="1671" y="1393"/>
                  </a:cubicBezTo>
                  <a:cubicBezTo>
                    <a:pt x="1592" y="1393"/>
                    <a:pt x="1492" y="1353"/>
                    <a:pt x="1413" y="1314"/>
                  </a:cubicBezTo>
                  <a:cubicBezTo>
                    <a:pt x="1333" y="1294"/>
                    <a:pt x="1234" y="1274"/>
                    <a:pt x="1174" y="1194"/>
                  </a:cubicBezTo>
                  <a:cubicBezTo>
                    <a:pt x="1015" y="1095"/>
                    <a:pt x="876" y="955"/>
                    <a:pt x="716" y="816"/>
                  </a:cubicBezTo>
                  <a:cubicBezTo>
                    <a:pt x="577" y="677"/>
                    <a:pt x="438" y="558"/>
                    <a:pt x="338" y="418"/>
                  </a:cubicBezTo>
                  <a:cubicBezTo>
                    <a:pt x="140" y="180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7"/>
            <p:cNvSpPr/>
            <p:nvPr/>
          </p:nvSpPr>
          <p:spPr>
            <a:xfrm>
              <a:off x="6756125" y="3431750"/>
              <a:ext cx="203475" cy="387000"/>
            </a:xfrm>
            <a:custGeom>
              <a:avLst/>
              <a:gdLst/>
              <a:ahLst/>
              <a:cxnLst/>
              <a:rect l="l" t="t" r="r" b="b"/>
              <a:pathLst>
                <a:path w="8139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8138" y="15479"/>
                  </a:lnTo>
                  <a:lnTo>
                    <a:pt x="8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7"/>
            <p:cNvSpPr/>
            <p:nvPr/>
          </p:nvSpPr>
          <p:spPr>
            <a:xfrm>
              <a:off x="6756123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7"/>
            <p:cNvSpPr/>
            <p:nvPr/>
          </p:nvSpPr>
          <p:spPr>
            <a:xfrm>
              <a:off x="6788947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7"/>
            <p:cNvSpPr/>
            <p:nvPr/>
          </p:nvSpPr>
          <p:spPr>
            <a:xfrm>
              <a:off x="6821771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1" y="0"/>
                  </a:moveTo>
                  <a:lnTo>
                    <a:pt x="1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7"/>
            <p:cNvSpPr/>
            <p:nvPr/>
          </p:nvSpPr>
          <p:spPr>
            <a:xfrm>
              <a:off x="6854121" y="3431753"/>
              <a:ext cx="6475" cy="374577"/>
            </a:xfrm>
            <a:custGeom>
              <a:avLst/>
              <a:gdLst/>
              <a:ahLst/>
              <a:cxnLst/>
              <a:rect l="l" t="t" r="r" b="b"/>
              <a:pathLst>
                <a:path w="25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7"/>
            <p:cNvSpPr/>
            <p:nvPr/>
          </p:nvSpPr>
          <p:spPr>
            <a:xfrm>
              <a:off x="6887445" y="3431753"/>
              <a:ext cx="5975" cy="374577"/>
            </a:xfrm>
            <a:custGeom>
              <a:avLst/>
              <a:gdLst/>
              <a:ahLst/>
              <a:cxnLst/>
              <a:rect l="l" t="t" r="r" b="b"/>
              <a:pathLst>
                <a:path w="239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7"/>
            <p:cNvSpPr/>
            <p:nvPr/>
          </p:nvSpPr>
          <p:spPr>
            <a:xfrm>
              <a:off x="6920269" y="3431753"/>
              <a:ext cx="6000" cy="374577"/>
            </a:xfrm>
            <a:custGeom>
              <a:avLst/>
              <a:gdLst/>
              <a:ahLst/>
              <a:cxnLst/>
              <a:rect l="l" t="t" r="r" b="b"/>
              <a:pathLst>
                <a:path w="24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39" y="15479"/>
                  </a:lnTo>
                  <a:lnTo>
                    <a:pt x="23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7"/>
            <p:cNvSpPr/>
            <p:nvPr/>
          </p:nvSpPr>
          <p:spPr>
            <a:xfrm>
              <a:off x="6953094" y="3431753"/>
              <a:ext cx="6500" cy="374577"/>
            </a:xfrm>
            <a:custGeom>
              <a:avLst/>
              <a:gdLst/>
              <a:ahLst/>
              <a:cxnLst/>
              <a:rect l="l" t="t" r="r" b="b"/>
              <a:pathLst>
                <a:path w="260" h="15480" extrusionOk="0">
                  <a:moveTo>
                    <a:pt x="0" y="0"/>
                  </a:moveTo>
                  <a:lnTo>
                    <a:pt x="0" y="15479"/>
                  </a:lnTo>
                  <a:lnTo>
                    <a:pt x="259" y="15479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3D3D3D">
                <a:alpha val="55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7"/>
            <p:cNvSpPr/>
            <p:nvPr/>
          </p:nvSpPr>
          <p:spPr>
            <a:xfrm>
              <a:off x="6920275" y="3615275"/>
              <a:ext cx="19925" cy="19925"/>
            </a:xfrm>
            <a:custGeom>
              <a:avLst/>
              <a:gdLst/>
              <a:ahLst/>
              <a:cxnLst/>
              <a:rect l="l" t="t" r="r" b="b"/>
              <a:pathLst>
                <a:path w="797" h="797" extrusionOk="0">
                  <a:moveTo>
                    <a:pt x="398" y="1"/>
                  </a:moveTo>
                  <a:cubicBezTo>
                    <a:pt x="179" y="1"/>
                    <a:pt x="0" y="180"/>
                    <a:pt x="0" y="399"/>
                  </a:cubicBezTo>
                  <a:cubicBezTo>
                    <a:pt x="0" y="618"/>
                    <a:pt x="179" y="797"/>
                    <a:pt x="398" y="797"/>
                  </a:cubicBezTo>
                  <a:cubicBezTo>
                    <a:pt x="617" y="797"/>
                    <a:pt x="796" y="618"/>
                    <a:pt x="796" y="399"/>
                  </a:cubicBezTo>
                  <a:cubicBezTo>
                    <a:pt x="796" y="180"/>
                    <a:pt x="617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7"/>
            <p:cNvSpPr/>
            <p:nvPr/>
          </p:nvSpPr>
          <p:spPr>
            <a:xfrm>
              <a:off x="663227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0" y="0"/>
                  </a:moveTo>
                  <a:lnTo>
                    <a:pt x="0" y="6904"/>
                  </a:lnTo>
                  <a:lnTo>
                    <a:pt x="4576" y="6904"/>
                  </a:lnTo>
                  <a:lnTo>
                    <a:pt x="45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7"/>
            <p:cNvSpPr/>
            <p:nvPr/>
          </p:nvSpPr>
          <p:spPr>
            <a:xfrm>
              <a:off x="6627800" y="3191000"/>
              <a:ext cx="126350" cy="184050"/>
            </a:xfrm>
            <a:custGeom>
              <a:avLst/>
              <a:gdLst/>
              <a:ahLst/>
              <a:cxnLst/>
              <a:rect l="l" t="t" r="r" b="b"/>
              <a:pathLst>
                <a:path w="5054" h="7362" extrusionOk="0">
                  <a:moveTo>
                    <a:pt x="2268" y="538"/>
                  </a:moveTo>
                  <a:lnTo>
                    <a:pt x="2268" y="3423"/>
                  </a:lnTo>
                  <a:lnTo>
                    <a:pt x="537" y="3423"/>
                  </a:lnTo>
                  <a:lnTo>
                    <a:pt x="537" y="538"/>
                  </a:lnTo>
                  <a:close/>
                  <a:moveTo>
                    <a:pt x="4537" y="538"/>
                  </a:moveTo>
                  <a:lnTo>
                    <a:pt x="453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68" y="3960"/>
                  </a:moveTo>
                  <a:lnTo>
                    <a:pt x="2268" y="6845"/>
                  </a:lnTo>
                  <a:lnTo>
                    <a:pt x="537" y="6845"/>
                  </a:lnTo>
                  <a:lnTo>
                    <a:pt x="537" y="3960"/>
                  </a:lnTo>
                  <a:close/>
                  <a:moveTo>
                    <a:pt x="4537" y="3960"/>
                  </a:moveTo>
                  <a:lnTo>
                    <a:pt x="453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7"/>
            <p:cNvSpPr/>
            <p:nvPr/>
          </p:nvSpPr>
          <p:spPr>
            <a:xfrm>
              <a:off x="6599950" y="3352750"/>
              <a:ext cx="178475" cy="29275"/>
            </a:xfrm>
            <a:custGeom>
              <a:avLst/>
              <a:gdLst/>
              <a:ahLst/>
              <a:cxnLst/>
              <a:rect l="l" t="t" r="r" b="b"/>
              <a:pathLst>
                <a:path w="7139" h="1171" extrusionOk="0">
                  <a:moveTo>
                    <a:pt x="6592" y="0"/>
                  </a:moveTo>
                  <a:cubicBezTo>
                    <a:pt x="6202" y="0"/>
                    <a:pt x="5688" y="134"/>
                    <a:pt x="5412" y="255"/>
                  </a:cubicBezTo>
                  <a:cubicBezTo>
                    <a:pt x="5226" y="337"/>
                    <a:pt x="5065" y="375"/>
                    <a:pt x="4898" y="375"/>
                  </a:cubicBezTo>
                  <a:cubicBezTo>
                    <a:pt x="4620" y="375"/>
                    <a:pt x="4328" y="270"/>
                    <a:pt x="3880" y="96"/>
                  </a:cubicBezTo>
                  <a:cubicBezTo>
                    <a:pt x="3706" y="33"/>
                    <a:pt x="3547" y="8"/>
                    <a:pt x="3397" y="8"/>
                  </a:cubicBezTo>
                  <a:cubicBezTo>
                    <a:pt x="2926" y="8"/>
                    <a:pt x="2532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4" y="1171"/>
                    <a:pt x="1094" y="1171"/>
                  </a:cubicBezTo>
                  <a:lnTo>
                    <a:pt x="6148" y="1171"/>
                  </a:lnTo>
                  <a:cubicBezTo>
                    <a:pt x="6148" y="1171"/>
                    <a:pt x="7043" y="852"/>
                    <a:pt x="7103" y="335"/>
                  </a:cubicBezTo>
                  <a:cubicBezTo>
                    <a:pt x="7139" y="87"/>
                    <a:pt x="6905" y="0"/>
                    <a:pt x="659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7"/>
            <p:cNvSpPr/>
            <p:nvPr/>
          </p:nvSpPr>
          <p:spPr>
            <a:xfrm>
              <a:off x="6666100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7" y="1"/>
                  </a:moveTo>
                  <a:cubicBezTo>
                    <a:pt x="617" y="1"/>
                    <a:pt x="518" y="21"/>
                    <a:pt x="418" y="60"/>
                  </a:cubicBezTo>
                  <a:cubicBezTo>
                    <a:pt x="339" y="80"/>
                    <a:pt x="259" y="100"/>
                    <a:pt x="179" y="160"/>
                  </a:cubicBezTo>
                  <a:cubicBezTo>
                    <a:pt x="40" y="259"/>
                    <a:pt x="0" y="319"/>
                    <a:pt x="0" y="319"/>
                  </a:cubicBezTo>
                  <a:cubicBezTo>
                    <a:pt x="0" y="319"/>
                    <a:pt x="100" y="299"/>
                    <a:pt x="239" y="299"/>
                  </a:cubicBezTo>
                  <a:cubicBezTo>
                    <a:pt x="358" y="279"/>
                    <a:pt x="538" y="259"/>
                    <a:pt x="717" y="259"/>
                  </a:cubicBezTo>
                  <a:lnTo>
                    <a:pt x="955" y="259"/>
                  </a:lnTo>
                  <a:cubicBezTo>
                    <a:pt x="1035" y="259"/>
                    <a:pt x="1114" y="279"/>
                    <a:pt x="1194" y="279"/>
                  </a:cubicBezTo>
                  <a:cubicBezTo>
                    <a:pt x="1279" y="293"/>
                    <a:pt x="1354" y="308"/>
                    <a:pt x="1390" y="315"/>
                  </a:cubicBezTo>
                  <a:lnTo>
                    <a:pt x="1390" y="315"/>
                  </a:lnTo>
                  <a:cubicBezTo>
                    <a:pt x="1362" y="288"/>
                    <a:pt x="1310" y="224"/>
                    <a:pt x="1234" y="160"/>
                  </a:cubicBezTo>
                  <a:cubicBezTo>
                    <a:pt x="1214" y="120"/>
                    <a:pt x="1194" y="100"/>
                    <a:pt x="1134" y="80"/>
                  </a:cubicBezTo>
                  <a:cubicBezTo>
                    <a:pt x="1114" y="60"/>
                    <a:pt x="1055" y="21"/>
                    <a:pt x="1015" y="21"/>
                  </a:cubicBezTo>
                  <a:cubicBezTo>
                    <a:pt x="916" y="1"/>
                    <a:pt x="816" y="1"/>
                    <a:pt x="717" y="1"/>
                  </a:cubicBezTo>
                  <a:close/>
                  <a:moveTo>
                    <a:pt x="1390" y="315"/>
                  </a:moveTo>
                  <a:cubicBezTo>
                    <a:pt x="1399" y="323"/>
                    <a:pt x="1405" y="328"/>
                    <a:pt x="1409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5" y="317"/>
                    <a:pt x="1390" y="315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7"/>
            <p:cNvSpPr/>
            <p:nvPr/>
          </p:nvSpPr>
          <p:spPr>
            <a:xfrm>
              <a:off x="6742200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61" y="1"/>
                  </a:moveTo>
                  <a:cubicBezTo>
                    <a:pt x="682" y="1"/>
                    <a:pt x="597" y="11"/>
                    <a:pt x="518" y="31"/>
                  </a:cubicBezTo>
                  <a:cubicBezTo>
                    <a:pt x="378" y="51"/>
                    <a:pt x="259" y="130"/>
                    <a:pt x="160" y="210"/>
                  </a:cubicBezTo>
                  <a:cubicBezTo>
                    <a:pt x="60" y="289"/>
                    <a:pt x="0" y="329"/>
                    <a:pt x="0" y="329"/>
                  </a:cubicBezTo>
                  <a:cubicBezTo>
                    <a:pt x="0" y="329"/>
                    <a:pt x="80" y="309"/>
                    <a:pt x="179" y="309"/>
                  </a:cubicBezTo>
                  <a:cubicBezTo>
                    <a:pt x="299" y="289"/>
                    <a:pt x="418" y="250"/>
                    <a:pt x="577" y="210"/>
                  </a:cubicBezTo>
                  <a:cubicBezTo>
                    <a:pt x="657" y="190"/>
                    <a:pt x="697" y="190"/>
                    <a:pt x="776" y="150"/>
                  </a:cubicBezTo>
                  <a:cubicBezTo>
                    <a:pt x="856" y="150"/>
                    <a:pt x="896" y="130"/>
                    <a:pt x="955" y="130"/>
                  </a:cubicBezTo>
                  <a:lnTo>
                    <a:pt x="1015" y="130"/>
                  </a:lnTo>
                  <a:cubicBezTo>
                    <a:pt x="1055" y="150"/>
                    <a:pt x="1075" y="150"/>
                    <a:pt x="1075" y="150"/>
                  </a:cubicBezTo>
                  <a:cubicBezTo>
                    <a:pt x="1095" y="150"/>
                    <a:pt x="1115" y="190"/>
                    <a:pt x="1115" y="190"/>
                  </a:cubicBezTo>
                  <a:cubicBezTo>
                    <a:pt x="1115" y="190"/>
                    <a:pt x="1115" y="170"/>
                    <a:pt x="1095" y="130"/>
                  </a:cubicBezTo>
                  <a:cubicBezTo>
                    <a:pt x="1095" y="110"/>
                    <a:pt x="1075" y="110"/>
                    <a:pt x="1055" y="90"/>
                  </a:cubicBezTo>
                  <a:cubicBezTo>
                    <a:pt x="1015" y="70"/>
                    <a:pt x="995" y="70"/>
                    <a:pt x="975" y="31"/>
                  </a:cubicBezTo>
                  <a:cubicBezTo>
                    <a:pt x="916" y="11"/>
                    <a:pt x="841" y="1"/>
                    <a:pt x="761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6616850" y="3359550"/>
              <a:ext cx="17925" cy="5575"/>
            </a:xfrm>
            <a:custGeom>
              <a:avLst/>
              <a:gdLst/>
              <a:ahLst/>
              <a:cxnLst/>
              <a:rect l="l" t="t" r="r" b="b"/>
              <a:pathLst>
                <a:path w="717" h="223" extrusionOk="0">
                  <a:moveTo>
                    <a:pt x="178" y="0"/>
                  </a:moveTo>
                  <a:cubicBezTo>
                    <a:pt x="135" y="0"/>
                    <a:pt x="94" y="6"/>
                    <a:pt x="60" y="23"/>
                  </a:cubicBezTo>
                  <a:cubicBezTo>
                    <a:pt x="40" y="23"/>
                    <a:pt x="20" y="63"/>
                    <a:pt x="20" y="63"/>
                  </a:cubicBezTo>
                  <a:lnTo>
                    <a:pt x="1" y="83"/>
                  </a:lnTo>
                  <a:lnTo>
                    <a:pt x="1" y="103"/>
                  </a:lnTo>
                  <a:cubicBezTo>
                    <a:pt x="1" y="103"/>
                    <a:pt x="20" y="103"/>
                    <a:pt x="20" y="83"/>
                  </a:cubicBezTo>
                  <a:lnTo>
                    <a:pt x="100" y="83"/>
                  </a:lnTo>
                  <a:cubicBezTo>
                    <a:pt x="120" y="83"/>
                    <a:pt x="160" y="83"/>
                    <a:pt x="219" y="103"/>
                  </a:cubicBezTo>
                  <a:cubicBezTo>
                    <a:pt x="259" y="103"/>
                    <a:pt x="319" y="123"/>
                    <a:pt x="339" y="162"/>
                  </a:cubicBezTo>
                  <a:cubicBezTo>
                    <a:pt x="438" y="182"/>
                    <a:pt x="538" y="202"/>
                    <a:pt x="617" y="222"/>
                  </a:cubicBezTo>
                  <a:cubicBezTo>
                    <a:pt x="631" y="215"/>
                    <a:pt x="646" y="213"/>
                    <a:pt x="661" y="213"/>
                  </a:cubicBezTo>
                  <a:cubicBezTo>
                    <a:pt x="690" y="213"/>
                    <a:pt x="717" y="222"/>
                    <a:pt x="717" y="222"/>
                  </a:cubicBezTo>
                  <a:cubicBezTo>
                    <a:pt x="717" y="222"/>
                    <a:pt x="697" y="182"/>
                    <a:pt x="617" y="162"/>
                  </a:cubicBezTo>
                  <a:cubicBezTo>
                    <a:pt x="538" y="103"/>
                    <a:pt x="478" y="63"/>
                    <a:pt x="359" y="23"/>
                  </a:cubicBezTo>
                  <a:cubicBezTo>
                    <a:pt x="301" y="12"/>
                    <a:pt x="237" y="0"/>
                    <a:pt x="17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6966525" y="3196475"/>
              <a:ext cx="114425" cy="172625"/>
            </a:xfrm>
            <a:custGeom>
              <a:avLst/>
              <a:gdLst/>
              <a:ahLst/>
              <a:cxnLst/>
              <a:rect l="l" t="t" r="r" b="b"/>
              <a:pathLst>
                <a:path w="4577" h="6905" extrusionOk="0">
                  <a:moveTo>
                    <a:pt x="1" y="0"/>
                  </a:moveTo>
                  <a:lnTo>
                    <a:pt x="1" y="6904"/>
                  </a:lnTo>
                  <a:lnTo>
                    <a:pt x="4577" y="6904"/>
                  </a:lnTo>
                  <a:lnTo>
                    <a:pt x="4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7"/>
            <p:cNvSpPr/>
            <p:nvPr/>
          </p:nvSpPr>
          <p:spPr>
            <a:xfrm>
              <a:off x="6962550" y="3191000"/>
              <a:ext cx="126375" cy="184050"/>
            </a:xfrm>
            <a:custGeom>
              <a:avLst/>
              <a:gdLst/>
              <a:ahLst/>
              <a:cxnLst/>
              <a:rect l="l" t="t" r="r" b="b"/>
              <a:pathLst>
                <a:path w="5055" h="7362" extrusionOk="0">
                  <a:moveTo>
                    <a:pt x="2249" y="538"/>
                  </a:moveTo>
                  <a:lnTo>
                    <a:pt x="2249" y="3423"/>
                  </a:lnTo>
                  <a:lnTo>
                    <a:pt x="518" y="3423"/>
                  </a:lnTo>
                  <a:lnTo>
                    <a:pt x="518" y="538"/>
                  </a:lnTo>
                  <a:close/>
                  <a:moveTo>
                    <a:pt x="4517" y="538"/>
                  </a:moveTo>
                  <a:lnTo>
                    <a:pt x="4517" y="3423"/>
                  </a:lnTo>
                  <a:lnTo>
                    <a:pt x="2786" y="3423"/>
                  </a:lnTo>
                  <a:lnTo>
                    <a:pt x="2786" y="538"/>
                  </a:lnTo>
                  <a:close/>
                  <a:moveTo>
                    <a:pt x="2249" y="3960"/>
                  </a:moveTo>
                  <a:lnTo>
                    <a:pt x="2249" y="6845"/>
                  </a:lnTo>
                  <a:lnTo>
                    <a:pt x="518" y="6845"/>
                  </a:lnTo>
                  <a:lnTo>
                    <a:pt x="518" y="3960"/>
                  </a:lnTo>
                  <a:close/>
                  <a:moveTo>
                    <a:pt x="4517" y="3960"/>
                  </a:moveTo>
                  <a:lnTo>
                    <a:pt x="4517" y="6845"/>
                  </a:lnTo>
                  <a:lnTo>
                    <a:pt x="2786" y="6845"/>
                  </a:lnTo>
                  <a:lnTo>
                    <a:pt x="2786" y="3960"/>
                  </a:lnTo>
                  <a:close/>
                  <a:moveTo>
                    <a:pt x="0" y="0"/>
                  </a:moveTo>
                  <a:lnTo>
                    <a:pt x="0" y="7362"/>
                  </a:lnTo>
                  <a:lnTo>
                    <a:pt x="5054" y="7362"/>
                  </a:lnTo>
                  <a:lnTo>
                    <a:pt x="50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7"/>
            <p:cNvSpPr/>
            <p:nvPr/>
          </p:nvSpPr>
          <p:spPr>
            <a:xfrm>
              <a:off x="6934200" y="3352750"/>
              <a:ext cx="178975" cy="29275"/>
            </a:xfrm>
            <a:custGeom>
              <a:avLst/>
              <a:gdLst/>
              <a:ahLst/>
              <a:cxnLst/>
              <a:rect l="l" t="t" r="r" b="b"/>
              <a:pathLst>
                <a:path w="7159" h="1171" extrusionOk="0">
                  <a:moveTo>
                    <a:pt x="6612" y="0"/>
                  </a:moveTo>
                  <a:cubicBezTo>
                    <a:pt x="6222" y="0"/>
                    <a:pt x="5708" y="134"/>
                    <a:pt x="5432" y="255"/>
                  </a:cubicBezTo>
                  <a:cubicBezTo>
                    <a:pt x="5246" y="337"/>
                    <a:pt x="5085" y="375"/>
                    <a:pt x="4917" y="375"/>
                  </a:cubicBezTo>
                  <a:cubicBezTo>
                    <a:pt x="4638" y="375"/>
                    <a:pt x="4341" y="270"/>
                    <a:pt x="3880" y="96"/>
                  </a:cubicBezTo>
                  <a:cubicBezTo>
                    <a:pt x="3706" y="33"/>
                    <a:pt x="3549" y="8"/>
                    <a:pt x="3400" y="8"/>
                  </a:cubicBezTo>
                  <a:cubicBezTo>
                    <a:pt x="2934" y="8"/>
                    <a:pt x="2548" y="254"/>
                    <a:pt x="1990" y="375"/>
                  </a:cubicBezTo>
                  <a:cubicBezTo>
                    <a:pt x="1904" y="394"/>
                    <a:pt x="1823" y="402"/>
                    <a:pt x="1748" y="402"/>
                  </a:cubicBezTo>
                  <a:cubicBezTo>
                    <a:pt x="1294" y="402"/>
                    <a:pt x="1013" y="107"/>
                    <a:pt x="695" y="107"/>
                  </a:cubicBezTo>
                  <a:cubicBezTo>
                    <a:pt x="625" y="107"/>
                    <a:pt x="553" y="121"/>
                    <a:pt x="478" y="156"/>
                  </a:cubicBezTo>
                  <a:cubicBezTo>
                    <a:pt x="0" y="375"/>
                    <a:pt x="1095" y="1171"/>
                    <a:pt x="1095" y="1171"/>
                  </a:cubicBezTo>
                  <a:lnTo>
                    <a:pt x="6148" y="1171"/>
                  </a:lnTo>
                  <a:cubicBezTo>
                    <a:pt x="6148" y="1171"/>
                    <a:pt x="7044" y="852"/>
                    <a:pt x="7123" y="335"/>
                  </a:cubicBezTo>
                  <a:cubicBezTo>
                    <a:pt x="7159" y="87"/>
                    <a:pt x="6926" y="0"/>
                    <a:pt x="6612" y="0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6997875" y="3357125"/>
              <a:ext cx="35325" cy="8225"/>
            </a:xfrm>
            <a:custGeom>
              <a:avLst/>
              <a:gdLst/>
              <a:ahLst/>
              <a:cxnLst/>
              <a:rect l="l" t="t" r="r" b="b"/>
              <a:pathLst>
                <a:path w="1413" h="329" extrusionOk="0">
                  <a:moveTo>
                    <a:pt x="716" y="1"/>
                  </a:moveTo>
                  <a:cubicBezTo>
                    <a:pt x="617" y="1"/>
                    <a:pt x="517" y="21"/>
                    <a:pt x="418" y="60"/>
                  </a:cubicBezTo>
                  <a:cubicBezTo>
                    <a:pt x="338" y="80"/>
                    <a:pt x="279" y="100"/>
                    <a:pt x="199" y="160"/>
                  </a:cubicBezTo>
                  <a:cubicBezTo>
                    <a:pt x="60" y="259"/>
                    <a:pt x="0" y="319"/>
                    <a:pt x="0" y="319"/>
                  </a:cubicBezTo>
                  <a:cubicBezTo>
                    <a:pt x="0" y="319"/>
                    <a:pt x="100" y="319"/>
                    <a:pt x="259" y="299"/>
                  </a:cubicBezTo>
                  <a:cubicBezTo>
                    <a:pt x="378" y="279"/>
                    <a:pt x="557" y="259"/>
                    <a:pt x="716" y="259"/>
                  </a:cubicBezTo>
                  <a:lnTo>
                    <a:pt x="975" y="259"/>
                  </a:lnTo>
                  <a:cubicBezTo>
                    <a:pt x="1055" y="259"/>
                    <a:pt x="1114" y="279"/>
                    <a:pt x="1194" y="279"/>
                  </a:cubicBezTo>
                  <a:cubicBezTo>
                    <a:pt x="1285" y="294"/>
                    <a:pt x="1364" y="310"/>
                    <a:pt x="1397" y="316"/>
                  </a:cubicBezTo>
                  <a:lnTo>
                    <a:pt x="1397" y="316"/>
                  </a:lnTo>
                  <a:cubicBezTo>
                    <a:pt x="1375" y="290"/>
                    <a:pt x="1331" y="225"/>
                    <a:pt x="1254" y="160"/>
                  </a:cubicBezTo>
                  <a:cubicBezTo>
                    <a:pt x="1214" y="120"/>
                    <a:pt x="1194" y="100"/>
                    <a:pt x="1154" y="80"/>
                  </a:cubicBezTo>
                  <a:cubicBezTo>
                    <a:pt x="1114" y="60"/>
                    <a:pt x="1075" y="21"/>
                    <a:pt x="1015" y="21"/>
                  </a:cubicBezTo>
                  <a:cubicBezTo>
                    <a:pt x="915" y="1"/>
                    <a:pt x="816" y="1"/>
                    <a:pt x="716" y="1"/>
                  </a:cubicBezTo>
                  <a:close/>
                  <a:moveTo>
                    <a:pt x="1397" y="316"/>
                  </a:moveTo>
                  <a:cubicBezTo>
                    <a:pt x="1403" y="324"/>
                    <a:pt x="1407" y="328"/>
                    <a:pt x="1410" y="328"/>
                  </a:cubicBezTo>
                  <a:cubicBezTo>
                    <a:pt x="1412" y="328"/>
                    <a:pt x="1413" y="325"/>
                    <a:pt x="1413" y="319"/>
                  </a:cubicBezTo>
                  <a:cubicBezTo>
                    <a:pt x="1413" y="319"/>
                    <a:pt x="1407" y="318"/>
                    <a:pt x="1397" y="316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3" name="Google Shape;2613;p17"/>
            <p:cNvSpPr/>
            <p:nvPr/>
          </p:nvSpPr>
          <p:spPr>
            <a:xfrm>
              <a:off x="7074475" y="3356875"/>
              <a:ext cx="27875" cy="8250"/>
            </a:xfrm>
            <a:custGeom>
              <a:avLst/>
              <a:gdLst/>
              <a:ahLst/>
              <a:cxnLst/>
              <a:rect l="l" t="t" r="r" b="b"/>
              <a:pathLst>
                <a:path w="1115" h="330" extrusionOk="0">
                  <a:moveTo>
                    <a:pt x="744" y="1"/>
                  </a:moveTo>
                  <a:cubicBezTo>
                    <a:pt x="667" y="1"/>
                    <a:pt x="587" y="11"/>
                    <a:pt x="517" y="31"/>
                  </a:cubicBezTo>
                  <a:cubicBezTo>
                    <a:pt x="378" y="51"/>
                    <a:pt x="239" y="130"/>
                    <a:pt x="139" y="210"/>
                  </a:cubicBezTo>
                  <a:cubicBezTo>
                    <a:pt x="40" y="289"/>
                    <a:pt x="0" y="329"/>
                    <a:pt x="0" y="329"/>
                  </a:cubicBezTo>
                  <a:cubicBezTo>
                    <a:pt x="0" y="329"/>
                    <a:pt x="80" y="329"/>
                    <a:pt x="159" y="309"/>
                  </a:cubicBezTo>
                  <a:cubicBezTo>
                    <a:pt x="299" y="289"/>
                    <a:pt x="418" y="250"/>
                    <a:pt x="557" y="210"/>
                  </a:cubicBezTo>
                  <a:cubicBezTo>
                    <a:pt x="637" y="190"/>
                    <a:pt x="696" y="190"/>
                    <a:pt x="756" y="150"/>
                  </a:cubicBezTo>
                  <a:cubicBezTo>
                    <a:pt x="836" y="150"/>
                    <a:pt x="895" y="130"/>
                    <a:pt x="935" y="130"/>
                  </a:cubicBezTo>
                  <a:lnTo>
                    <a:pt x="1015" y="130"/>
                  </a:lnTo>
                  <a:cubicBezTo>
                    <a:pt x="1035" y="150"/>
                    <a:pt x="1055" y="150"/>
                    <a:pt x="1055" y="150"/>
                  </a:cubicBezTo>
                  <a:cubicBezTo>
                    <a:pt x="1094" y="190"/>
                    <a:pt x="1114" y="190"/>
                    <a:pt x="1114" y="190"/>
                  </a:cubicBezTo>
                  <a:cubicBezTo>
                    <a:pt x="1114" y="190"/>
                    <a:pt x="1114" y="170"/>
                    <a:pt x="1094" y="130"/>
                  </a:cubicBezTo>
                  <a:cubicBezTo>
                    <a:pt x="1094" y="110"/>
                    <a:pt x="1055" y="110"/>
                    <a:pt x="1035" y="90"/>
                  </a:cubicBezTo>
                  <a:cubicBezTo>
                    <a:pt x="1015" y="70"/>
                    <a:pt x="995" y="70"/>
                    <a:pt x="955" y="31"/>
                  </a:cubicBezTo>
                  <a:cubicBezTo>
                    <a:pt x="895" y="11"/>
                    <a:pt x="821" y="1"/>
                    <a:pt x="744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7"/>
            <p:cNvSpPr/>
            <p:nvPr/>
          </p:nvSpPr>
          <p:spPr>
            <a:xfrm>
              <a:off x="6949125" y="3359550"/>
              <a:ext cx="18425" cy="5575"/>
            </a:xfrm>
            <a:custGeom>
              <a:avLst/>
              <a:gdLst/>
              <a:ahLst/>
              <a:cxnLst/>
              <a:rect l="l" t="t" r="r" b="b"/>
              <a:pathLst>
                <a:path w="737" h="223" extrusionOk="0">
                  <a:moveTo>
                    <a:pt x="198" y="0"/>
                  </a:moveTo>
                  <a:cubicBezTo>
                    <a:pt x="154" y="0"/>
                    <a:pt x="113" y="6"/>
                    <a:pt x="80" y="23"/>
                  </a:cubicBezTo>
                  <a:cubicBezTo>
                    <a:pt x="60" y="23"/>
                    <a:pt x="40" y="63"/>
                    <a:pt x="40" y="63"/>
                  </a:cubicBezTo>
                  <a:lnTo>
                    <a:pt x="0" y="83"/>
                  </a:lnTo>
                  <a:lnTo>
                    <a:pt x="0" y="103"/>
                  </a:lnTo>
                  <a:cubicBezTo>
                    <a:pt x="0" y="103"/>
                    <a:pt x="40" y="103"/>
                    <a:pt x="40" y="83"/>
                  </a:cubicBezTo>
                  <a:lnTo>
                    <a:pt x="100" y="83"/>
                  </a:lnTo>
                  <a:cubicBezTo>
                    <a:pt x="140" y="83"/>
                    <a:pt x="179" y="83"/>
                    <a:pt x="239" y="103"/>
                  </a:cubicBezTo>
                  <a:cubicBezTo>
                    <a:pt x="279" y="103"/>
                    <a:pt x="339" y="123"/>
                    <a:pt x="358" y="123"/>
                  </a:cubicBezTo>
                  <a:cubicBezTo>
                    <a:pt x="458" y="162"/>
                    <a:pt x="557" y="182"/>
                    <a:pt x="637" y="202"/>
                  </a:cubicBezTo>
                  <a:cubicBezTo>
                    <a:pt x="677" y="222"/>
                    <a:pt x="736" y="222"/>
                    <a:pt x="736" y="222"/>
                  </a:cubicBezTo>
                  <a:cubicBezTo>
                    <a:pt x="736" y="222"/>
                    <a:pt x="717" y="182"/>
                    <a:pt x="637" y="162"/>
                  </a:cubicBezTo>
                  <a:cubicBezTo>
                    <a:pt x="557" y="103"/>
                    <a:pt x="478" y="63"/>
                    <a:pt x="378" y="23"/>
                  </a:cubicBezTo>
                  <a:cubicBezTo>
                    <a:pt x="321" y="12"/>
                    <a:pt x="257" y="0"/>
                    <a:pt x="198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7"/>
            <p:cNvSpPr/>
            <p:nvPr/>
          </p:nvSpPr>
          <p:spPr>
            <a:xfrm>
              <a:off x="6509725" y="3762725"/>
              <a:ext cx="696575" cy="73925"/>
            </a:xfrm>
            <a:custGeom>
              <a:avLst/>
              <a:gdLst/>
              <a:ahLst/>
              <a:cxnLst/>
              <a:rect l="l" t="t" r="r" b="b"/>
              <a:pathLst>
                <a:path w="27863" h="2957" extrusionOk="0">
                  <a:moveTo>
                    <a:pt x="12358" y="1"/>
                  </a:moveTo>
                  <a:cubicBezTo>
                    <a:pt x="11682" y="1"/>
                    <a:pt x="10901" y="158"/>
                    <a:pt x="9876" y="549"/>
                  </a:cubicBezTo>
                  <a:cubicBezTo>
                    <a:pt x="8801" y="940"/>
                    <a:pt x="8065" y="1078"/>
                    <a:pt x="7340" y="1078"/>
                  </a:cubicBezTo>
                  <a:cubicBezTo>
                    <a:pt x="6294" y="1078"/>
                    <a:pt x="5268" y="792"/>
                    <a:pt x="3271" y="569"/>
                  </a:cubicBezTo>
                  <a:cubicBezTo>
                    <a:pt x="3053" y="545"/>
                    <a:pt x="2853" y="533"/>
                    <a:pt x="2669" y="533"/>
                  </a:cubicBezTo>
                  <a:cubicBezTo>
                    <a:pt x="0" y="533"/>
                    <a:pt x="784" y="2937"/>
                    <a:pt x="784" y="2937"/>
                  </a:cubicBezTo>
                  <a:lnTo>
                    <a:pt x="13935" y="2937"/>
                  </a:lnTo>
                  <a:lnTo>
                    <a:pt x="13935" y="2957"/>
                  </a:lnTo>
                  <a:lnTo>
                    <a:pt x="26609" y="2957"/>
                  </a:lnTo>
                  <a:cubicBezTo>
                    <a:pt x="26609" y="2957"/>
                    <a:pt x="27863" y="2240"/>
                    <a:pt x="27266" y="1484"/>
                  </a:cubicBezTo>
                  <a:cubicBezTo>
                    <a:pt x="26997" y="1152"/>
                    <a:pt x="26734" y="1041"/>
                    <a:pt x="26448" y="1041"/>
                  </a:cubicBezTo>
                  <a:cubicBezTo>
                    <a:pt x="25931" y="1041"/>
                    <a:pt x="25341" y="1407"/>
                    <a:pt x="24520" y="1484"/>
                  </a:cubicBezTo>
                  <a:cubicBezTo>
                    <a:pt x="24473" y="1489"/>
                    <a:pt x="24426" y="1491"/>
                    <a:pt x="24380" y="1491"/>
                  </a:cubicBezTo>
                  <a:cubicBezTo>
                    <a:pt x="23384" y="1491"/>
                    <a:pt x="22666" y="482"/>
                    <a:pt x="21359" y="482"/>
                  </a:cubicBezTo>
                  <a:cubicBezTo>
                    <a:pt x="21126" y="482"/>
                    <a:pt x="20875" y="514"/>
                    <a:pt x="20601" y="589"/>
                  </a:cubicBezTo>
                  <a:cubicBezTo>
                    <a:pt x="19399" y="905"/>
                    <a:pt x="18278" y="1230"/>
                    <a:pt x="17165" y="1230"/>
                  </a:cubicBezTo>
                  <a:cubicBezTo>
                    <a:pt x="16528" y="1230"/>
                    <a:pt x="15893" y="1123"/>
                    <a:pt x="15248" y="848"/>
                  </a:cubicBezTo>
                  <a:cubicBezTo>
                    <a:pt x="14198" y="377"/>
                    <a:pt x="13403" y="1"/>
                    <a:pt x="12358" y="1"/>
                  </a:cubicBezTo>
                  <a:close/>
                </a:path>
              </a:pathLst>
            </a:custGeom>
            <a:solidFill>
              <a:srgbClr val="FC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7"/>
            <p:cNvSpPr/>
            <p:nvPr/>
          </p:nvSpPr>
          <p:spPr>
            <a:xfrm>
              <a:off x="6779500" y="3772475"/>
              <a:ext cx="92050" cy="2290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553" y="0"/>
                  </a:moveTo>
                  <a:cubicBezTo>
                    <a:pt x="1433" y="0"/>
                    <a:pt x="1294" y="20"/>
                    <a:pt x="1175" y="60"/>
                  </a:cubicBezTo>
                  <a:cubicBezTo>
                    <a:pt x="956" y="100"/>
                    <a:pt x="737" y="179"/>
                    <a:pt x="558" y="259"/>
                  </a:cubicBezTo>
                  <a:cubicBezTo>
                    <a:pt x="200" y="398"/>
                    <a:pt x="1" y="577"/>
                    <a:pt x="1" y="577"/>
                  </a:cubicBezTo>
                  <a:cubicBezTo>
                    <a:pt x="1" y="577"/>
                    <a:pt x="239" y="557"/>
                    <a:pt x="617" y="497"/>
                  </a:cubicBezTo>
                  <a:cubicBezTo>
                    <a:pt x="697" y="478"/>
                    <a:pt x="797" y="478"/>
                    <a:pt x="896" y="478"/>
                  </a:cubicBezTo>
                  <a:lnTo>
                    <a:pt x="1553" y="478"/>
                  </a:lnTo>
                  <a:cubicBezTo>
                    <a:pt x="1612" y="488"/>
                    <a:pt x="1667" y="488"/>
                    <a:pt x="1722" y="488"/>
                  </a:cubicBezTo>
                  <a:cubicBezTo>
                    <a:pt x="1776" y="488"/>
                    <a:pt x="1831" y="488"/>
                    <a:pt x="1891" y="497"/>
                  </a:cubicBezTo>
                  <a:cubicBezTo>
                    <a:pt x="1990" y="497"/>
                    <a:pt x="2110" y="497"/>
                    <a:pt x="2209" y="517"/>
                  </a:cubicBezTo>
                  <a:cubicBezTo>
                    <a:pt x="2309" y="557"/>
                    <a:pt x="2448" y="557"/>
                    <a:pt x="2547" y="577"/>
                  </a:cubicBezTo>
                  <a:lnTo>
                    <a:pt x="2846" y="657"/>
                  </a:lnTo>
                  <a:cubicBezTo>
                    <a:pt x="2945" y="677"/>
                    <a:pt x="3045" y="696"/>
                    <a:pt x="3104" y="716"/>
                  </a:cubicBezTo>
                  <a:lnTo>
                    <a:pt x="3343" y="796"/>
                  </a:lnTo>
                  <a:cubicBezTo>
                    <a:pt x="3383" y="856"/>
                    <a:pt x="3463" y="856"/>
                    <a:pt x="3502" y="876"/>
                  </a:cubicBezTo>
                  <a:cubicBezTo>
                    <a:pt x="3602" y="895"/>
                    <a:pt x="3681" y="915"/>
                    <a:pt x="3681" y="915"/>
                  </a:cubicBezTo>
                  <a:cubicBezTo>
                    <a:pt x="3681" y="915"/>
                    <a:pt x="3662" y="876"/>
                    <a:pt x="3582" y="796"/>
                  </a:cubicBezTo>
                  <a:lnTo>
                    <a:pt x="3443" y="657"/>
                  </a:lnTo>
                  <a:cubicBezTo>
                    <a:pt x="3383" y="577"/>
                    <a:pt x="3303" y="517"/>
                    <a:pt x="3244" y="478"/>
                  </a:cubicBezTo>
                  <a:cubicBezTo>
                    <a:pt x="3184" y="418"/>
                    <a:pt x="3164" y="398"/>
                    <a:pt x="3104" y="378"/>
                  </a:cubicBezTo>
                  <a:lnTo>
                    <a:pt x="2965" y="299"/>
                  </a:lnTo>
                  <a:cubicBezTo>
                    <a:pt x="2866" y="259"/>
                    <a:pt x="2766" y="179"/>
                    <a:pt x="2647" y="159"/>
                  </a:cubicBezTo>
                  <a:cubicBezTo>
                    <a:pt x="2547" y="119"/>
                    <a:pt x="2428" y="80"/>
                    <a:pt x="2289" y="60"/>
                  </a:cubicBezTo>
                  <a:cubicBezTo>
                    <a:pt x="2169" y="20"/>
                    <a:pt x="2050" y="0"/>
                    <a:pt x="1931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7"/>
            <p:cNvSpPr/>
            <p:nvPr/>
          </p:nvSpPr>
          <p:spPr>
            <a:xfrm>
              <a:off x="6537775" y="3783900"/>
              <a:ext cx="58700" cy="34350"/>
            </a:xfrm>
            <a:custGeom>
              <a:avLst/>
              <a:gdLst/>
              <a:ahLst/>
              <a:cxnLst/>
              <a:rect l="l" t="t" r="r" b="b"/>
              <a:pathLst>
                <a:path w="2348" h="1374" extrusionOk="0">
                  <a:moveTo>
                    <a:pt x="1413" y="1"/>
                  </a:moveTo>
                  <a:cubicBezTo>
                    <a:pt x="1313" y="1"/>
                    <a:pt x="1214" y="1"/>
                    <a:pt x="1114" y="21"/>
                  </a:cubicBezTo>
                  <a:cubicBezTo>
                    <a:pt x="1015" y="21"/>
                    <a:pt x="915" y="60"/>
                    <a:pt x="816" y="100"/>
                  </a:cubicBezTo>
                  <a:cubicBezTo>
                    <a:pt x="716" y="140"/>
                    <a:pt x="637" y="200"/>
                    <a:pt x="537" y="239"/>
                  </a:cubicBezTo>
                  <a:cubicBezTo>
                    <a:pt x="478" y="299"/>
                    <a:pt x="398" y="359"/>
                    <a:pt x="318" y="438"/>
                  </a:cubicBezTo>
                  <a:cubicBezTo>
                    <a:pt x="279" y="498"/>
                    <a:pt x="259" y="518"/>
                    <a:pt x="219" y="558"/>
                  </a:cubicBezTo>
                  <a:cubicBezTo>
                    <a:pt x="199" y="617"/>
                    <a:pt x="179" y="637"/>
                    <a:pt x="159" y="697"/>
                  </a:cubicBezTo>
                  <a:cubicBezTo>
                    <a:pt x="100" y="757"/>
                    <a:pt x="80" y="836"/>
                    <a:pt x="60" y="916"/>
                  </a:cubicBezTo>
                  <a:cubicBezTo>
                    <a:pt x="0" y="1035"/>
                    <a:pt x="20" y="1194"/>
                    <a:pt x="20" y="1254"/>
                  </a:cubicBezTo>
                  <a:cubicBezTo>
                    <a:pt x="20" y="1334"/>
                    <a:pt x="60" y="1374"/>
                    <a:pt x="60" y="1374"/>
                  </a:cubicBezTo>
                  <a:cubicBezTo>
                    <a:pt x="60" y="1374"/>
                    <a:pt x="159" y="1214"/>
                    <a:pt x="318" y="996"/>
                  </a:cubicBezTo>
                  <a:cubicBezTo>
                    <a:pt x="378" y="956"/>
                    <a:pt x="418" y="916"/>
                    <a:pt x="478" y="856"/>
                  </a:cubicBezTo>
                  <a:lnTo>
                    <a:pt x="557" y="797"/>
                  </a:lnTo>
                  <a:cubicBezTo>
                    <a:pt x="577" y="797"/>
                    <a:pt x="597" y="757"/>
                    <a:pt x="617" y="737"/>
                  </a:cubicBezTo>
                  <a:cubicBezTo>
                    <a:pt x="677" y="717"/>
                    <a:pt x="756" y="657"/>
                    <a:pt x="796" y="637"/>
                  </a:cubicBezTo>
                  <a:cubicBezTo>
                    <a:pt x="876" y="617"/>
                    <a:pt x="915" y="598"/>
                    <a:pt x="995" y="558"/>
                  </a:cubicBezTo>
                  <a:lnTo>
                    <a:pt x="1214" y="498"/>
                  </a:lnTo>
                  <a:cubicBezTo>
                    <a:pt x="1273" y="498"/>
                    <a:pt x="1313" y="458"/>
                    <a:pt x="1353" y="458"/>
                  </a:cubicBezTo>
                  <a:cubicBezTo>
                    <a:pt x="1393" y="458"/>
                    <a:pt x="1413" y="438"/>
                    <a:pt x="1472" y="438"/>
                  </a:cubicBezTo>
                  <a:cubicBezTo>
                    <a:pt x="1552" y="419"/>
                    <a:pt x="1612" y="399"/>
                    <a:pt x="1691" y="399"/>
                  </a:cubicBezTo>
                  <a:cubicBezTo>
                    <a:pt x="1771" y="399"/>
                    <a:pt x="1811" y="399"/>
                    <a:pt x="1890" y="359"/>
                  </a:cubicBezTo>
                  <a:cubicBezTo>
                    <a:pt x="2010" y="339"/>
                    <a:pt x="2149" y="339"/>
                    <a:pt x="2209" y="319"/>
                  </a:cubicBezTo>
                  <a:cubicBezTo>
                    <a:pt x="2288" y="319"/>
                    <a:pt x="2348" y="299"/>
                    <a:pt x="2348" y="299"/>
                  </a:cubicBezTo>
                  <a:cubicBezTo>
                    <a:pt x="2348" y="299"/>
                    <a:pt x="2288" y="259"/>
                    <a:pt x="2209" y="220"/>
                  </a:cubicBezTo>
                  <a:cubicBezTo>
                    <a:pt x="2189" y="200"/>
                    <a:pt x="2149" y="160"/>
                    <a:pt x="2089" y="140"/>
                  </a:cubicBezTo>
                  <a:cubicBezTo>
                    <a:pt x="2049" y="120"/>
                    <a:pt x="1990" y="100"/>
                    <a:pt x="1910" y="60"/>
                  </a:cubicBezTo>
                  <a:cubicBezTo>
                    <a:pt x="1850" y="40"/>
                    <a:pt x="1771" y="40"/>
                    <a:pt x="1691" y="21"/>
                  </a:cubicBezTo>
                  <a:cubicBezTo>
                    <a:pt x="1592" y="1"/>
                    <a:pt x="1512" y="1"/>
                    <a:pt x="1413" y="1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7"/>
            <p:cNvSpPr/>
            <p:nvPr/>
          </p:nvSpPr>
          <p:spPr>
            <a:xfrm>
              <a:off x="7010300" y="3784900"/>
              <a:ext cx="72650" cy="21425"/>
            </a:xfrm>
            <a:custGeom>
              <a:avLst/>
              <a:gdLst/>
              <a:ahLst/>
              <a:cxnLst/>
              <a:rect l="l" t="t" r="r" b="b"/>
              <a:pathLst>
                <a:path w="2906" h="857" extrusionOk="0">
                  <a:moveTo>
                    <a:pt x="1194" y="0"/>
                  </a:moveTo>
                  <a:cubicBezTo>
                    <a:pt x="1095" y="0"/>
                    <a:pt x="995" y="20"/>
                    <a:pt x="896" y="60"/>
                  </a:cubicBezTo>
                  <a:cubicBezTo>
                    <a:pt x="697" y="100"/>
                    <a:pt x="518" y="180"/>
                    <a:pt x="398" y="259"/>
                  </a:cubicBezTo>
                  <a:cubicBezTo>
                    <a:pt x="279" y="319"/>
                    <a:pt x="180" y="398"/>
                    <a:pt x="100" y="478"/>
                  </a:cubicBezTo>
                  <a:cubicBezTo>
                    <a:pt x="20" y="518"/>
                    <a:pt x="1" y="577"/>
                    <a:pt x="1" y="577"/>
                  </a:cubicBezTo>
                  <a:cubicBezTo>
                    <a:pt x="1" y="577"/>
                    <a:pt x="161" y="534"/>
                    <a:pt x="370" y="534"/>
                  </a:cubicBezTo>
                  <a:cubicBezTo>
                    <a:pt x="405" y="534"/>
                    <a:pt x="441" y="535"/>
                    <a:pt x="478" y="538"/>
                  </a:cubicBezTo>
                  <a:cubicBezTo>
                    <a:pt x="617" y="538"/>
                    <a:pt x="776" y="518"/>
                    <a:pt x="956" y="518"/>
                  </a:cubicBezTo>
                  <a:cubicBezTo>
                    <a:pt x="1115" y="518"/>
                    <a:pt x="1294" y="518"/>
                    <a:pt x="1473" y="538"/>
                  </a:cubicBezTo>
                  <a:cubicBezTo>
                    <a:pt x="1552" y="538"/>
                    <a:pt x="1652" y="577"/>
                    <a:pt x="1712" y="577"/>
                  </a:cubicBezTo>
                  <a:cubicBezTo>
                    <a:pt x="1791" y="597"/>
                    <a:pt x="1891" y="597"/>
                    <a:pt x="1970" y="617"/>
                  </a:cubicBezTo>
                  <a:cubicBezTo>
                    <a:pt x="2050" y="617"/>
                    <a:pt x="2110" y="657"/>
                    <a:pt x="2189" y="677"/>
                  </a:cubicBezTo>
                  <a:cubicBezTo>
                    <a:pt x="2269" y="677"/>
                    <a:pt x="2348" y="697"/>
                    <a:pt x="2408" y="717"/>
                  </a:cubicBezTo>
                  <a:cubicBezTo>
                    <a:pt x="2488" y="757"/>
                    <a:pt x="2567" y="757"/>
                    <a:pt x="2607" y="776"/>
                  </a:cubicBezTo>
                  <a:cubicBezTo>
                    <a:pt x="2667" y="796"/>
                    <a:pt x="2706" y="796"/>
                    <a:pt x="2766" y="816"/>
                  </a:cubicBezTo>
                  <a:cubicBezTo>
                    <a:pt x="2866" y="856"/>
                    <a:pt x="2905" y="856"/>
                    <a:pt x="2905" y="856"/>
                  </a:cubicBezTo>
                  <a:cubicBezTo>
                    <a:pt x="2905" y="856"/>
                    <a:pt x="2885" y="796"/>
                    <a:pt x="2846" y="717"/>
                  </a:cubicBezTo>
                  <a:cubicBezTo>
                    <a:pt x="2786" y="657"/>
                    <a:pt x="2706" y="558"/>
                    <a:pt x="2587" y="458"/>
                  </a:cubicBezTo>
                  <a:cubicBezTo>
                    <a:pt x="2547" y="398"/>
                    <a:pt x="2468" y="359"/>
                    <a:pt x="2388" y="299"/>
                  </a:cubicBezTo>
                  <a:cubicBezTo>
                    <a:pt x="2308" y="259"/>
                    <a:pt x="2249" y="199"/>
                    <a:pt x="2149" y="160"/>
                  </a:cubicBezTo>
                  <a:cubicBezTo>
                    <a:pt x="2050" y="120"/>
                    <a:pt x="1950" y="80"/>
                    <a:pt x="1851" y="60"/>
                  </a:cubicBezTo>
                  <a:cubicBezTo>
                    <a:pt x="1712" y="20"/>
                    <a:pt x="1612" y="0"/>
                    <a:pt x="1513" y="0"/>
                  </a:cubicBezTo>
                  <a:close/>
                </a:path>
              </a:pathLst>
            </a:custGeom>
            <a:solidFill>
              <a:srgbClr val="E8EF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7"/>
            <p:cNvSpPr/>
            <p:nvPr/>
          </p:nvSpPr>
          <p:spPr>
            <a:xfrm>
              <a:off x="6542750" y="3444675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0"/>
                  </a:moveTo>
                  <a:lnTo>
                    <a:pt x="0" y="637"/>
                  </a:lnTo>
                  <a:lnTo>
                    <a:pt x="1492" y="63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7"/>
            <p:cNvSpPr/>
            <p:nvPr/>
          </p:nvSpPr>
          <p:spPr>
            <a:xfrm>
              <a:off x="6577050" y="3473525"/>
              <a:ext cx="37350" cy="15450"/>
            </a:xfrm>
            <a:custGeom>
              <a:avLst/>
              <a:gdLst/>
              <a:ahLst/>
              <a:cxnLst/>
              <a:rect l="l" t="t" r="r" b="b"/>
              <a:pathLst>
                <a:path w="1494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1" name="Google Shape;2621;p17"/>
            <p:cNvSpPr/>
            <p:nvPr/>
          </p:nvSpPr>
          <p:spPr>
            <a:xfrm>
              <a:off x="6542750" y="35088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2" y="617"/>
                  </a:lnTo>
                  <a:lnTo>
                    <a:pt x="1492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2" name="Google Shape;2622;p17"/>
            <p:cNvSpPr/>
            <p:nvPr/>
          </p:nvSpPr>
          <p:spPr>
            <a:xfrm>
              <a:off x="6577050" y="3537700"/>
              <a:ext cx="37350" cy="15425"/>
            </a:xfrm>
            <a:custGeom>
              <a:avLst/>
              <a:gdLst/>
              <a:ahLst/>
              <a:cxnLst/>
              <a:rect l="l" t="t" r="r" b="b"/>
              <a:pathLst>
                <a:path w="1494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7"/>
            <p:cNvSpPr/>
            <p:nvPr/>
          </p:nvSpPr>
          <p:spPr>
            <a:xfrm>
              <a:off x="6684500" y="357600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0" y="0"/>
                  </a:moveTo>
                  <a:lnTo>
                    <a:pt x="0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7"/>
            <p:cNvSpPr/>
            <p:nvPr/>
          </p:nvSpPr>
          <p:spPr>
            <a:xfrm>
              <a:off x="6718825" y="3604350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0" y="0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7"/>
            <p:cNvSpPr/>
            <p:nvPr/>
          </p:nvSpPr>
          <p:spPr>
            <a:xfrm>
              <a:off x="6596950" y="36690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1" y="1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7"/>
            <p:cNvSpPr/>
            <p:nvPr/>
          </p:nvSpPr>
          <p:spPr>
            <a:xfrm>
              <a:off x="6630775" y="3697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7"/>
            <p:cNvSpPr/>
            <p:nvPr/>
          </p:nvSpPr>
          <p:spPr>
            <a:xfrm>
              <a:off x="6754125" y="3268600"/>
              <a:ext cx="37350" cy="15925"/>
            </a:xfrm>
            <a:custGeom>
              <a:avLst/>
              <a:gdLst/>
              <a:ahLst/>
              <a:cxnLst/>
              <a:rect l="l" t="t" r="r" b="b"/>
              <a:pathLst>
                <a:path w="1494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7"/>
            <p:cNvSpPr/>
            <p:nvPr/>
          </p:nvSpPr>
          <p:spPr>
            <a:xfrm>
              <a:off x="6788450" y="3297450"/>
              <a:ext cx="37325" cy="15425"/>
            </a:xfrm>
            <a:custGeom>
              <a:avLst/>
              <a:gdLst/>
              <a:ahLst/>
              <a:cxnLst/>
              <a:rect l="l" t="t" r="r" b="b"/>
              <a:pathLst>
                <a:path w="1493" h="617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7"/>
            <p:cNvSpPr/>
            <p:nvPr/>
          </p:nvSpPr>
          <p:spPr>
            <a:xfrm>
              <a:off x="6980450" y="3111425"/>
              <a:ext cx="37325" cy="15925"/>
            </a:xfrm>
            <a:custGeom>
              <a:avLst/>
              <a:gdLst/>
              <a:ahLst/>
              <a:cxnLst/>
              <a:rect l="l" t="t" r="r" b="b"/>
              <a:pathLst>
                <a:path w="1493" h="637" extrusionOk="0">
                  <a:moveTo>
                    <a:pt x="1" y="0"/>
                  </a:moveTo>
                  <a:lnTo>
                    <a:pt x="1" y="637"/>
                  </a:lnTo>
                  <a:lnTo>
                    <a:pt x="1493" y="63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7"/>
            <p:cNvSpPr/>
            <p:nvPr/>
          </p:nvSpPr>
          <p:spPr>
            <a:xfrm>
              <a:off x="7014775" y="31402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7"/>
            <p:cNvSpPr/>
            <p:nvPr/>
          </p:nvSpPr>
          <p:spPr>
            <a:xfrm>
              <a:off x="6959575" y="343870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7"/>
            <p:cNvSpPr/>
            <p:nvPr/>
          </p:nvSpPr>
          <p:spPr>
            <a:xfrm>
              <a:off x="6993400" y="34670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7"/>
            <p:cNvSpPr/>
            <p:nvPr/>
          </p:nvSpPr>
          <p:spPr>
            <a:xfrm>
              <a:off x="7101325" y="35391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1"/>
                  </a:moveTo>
                  <a:lnTo>
                    <a:pt x="1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7"/>
            <p:cNvSpPr/>
            <p:nvPr/>
          </p:nvSpPr>
          <p:spPr>
            <a:xfrm>
              <a:off x="7135150" y="35680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3" y="618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7"/>
            <p:cNvSpPr/>
            <p:nvPr/>
          </p:nvSpPr>
          <p:spPr>
            <a:xfrm>
              <a:off x="7101325" y="3602850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1" y="0"/>
                  </a:moveTo>
                  <a:lnTo>
                    <a:pt x="1" y="617"/>
                  </a:lnTo>
                  <a:lnTo>
                    <a:pt x="1493" y="617"/>
                  </a:lnTo>
                  <a:lnTo>
                    <a:pt x="1493" y="0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7"/>
            <p:cNvSpPr/>
            <p:nvPr/>
          </p:nvSpPr>
          <p:spPr>
            <a:xfrm>
              <a:off x="7135150" y="3631200"/>
              <a:ext cx="37325" cy="15950"/>
            </a:xfrm>
            <a:custGeom>
              <a:avLst/>
              <a:gdLst/>
              <a:ahLst/>
              <a:cxnLst/>
              <a:rect l="l" t="t" r="r" b="b"/>
              <a:pathLst>
                <a:path w="1493" h="638" extrusionOk="0">
                  <a:moveTo>
                    <a:pt x="0" y="1"/>
                  </a:moveTo>
                  <a:lnTo>
                    <a:pt x="0" y="637"/>
                  </a:lnTo>
                  <a:lnTo>
                    <a:pt x="1493" y="637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7"/>
            <p:cNvSpPr/>
            <p:nvPr/>
          </p:nvSpPr>
          <p:spPr>
            <a:xfrm>
              <a:off x="6959575" y="369187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7"/>
            <p:cNvSpPr/>
            <p:nvPr/>
          </p:nvSpPr>
          <p:spPr>
            <a:xfrm>
              <a:off x="6993400" y="3720225"/>
              <a:ext cx="37325" cy="15450"/>
            </a:xfrm>
            <a:custGeom>
              <a:avLst/>
              <a:gdLst/>
              <a:ahLst/>
              <a:cxnLst/>
              <a:rect l="l" t="t" r="r" b="b"/>
              <a:pathLst>
                <a:path w="1493" h="618" extrusionOk="0">
                  <a:moveTo>
                    <a:pt x="0" y="1"/>
                  </a:moveTo>
                  <a:lnTo>
                    <a:pt x="0" y="618"/>
                  </a:lnTo>
                  <a:lnTo>
                    <a:pt x="1492" y="618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rgbClr val="FFFFFF">
                <a:alpha val="54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7"/>
            <p:cNvSpPr/>
            <p:nvPr/>
          </p:nvSpPr>
          <p:spPr>
            <a:xfrm>
              <a:off x="6794925" y="3431750"/>
              <a:ext cx="164675" cy="29450"/>
            </a:xfrm>
            <a:custGeom>
              <a:avLst/>
              <a:gdLst/>
              <a:ahLst/>
              <a:cxnLst/>
              <a:rect l="l" t="t" r="r" b="b"/>
              <a:pathLst>
                <a:path w="6587" h="1178" extrusionOk="0">
                  <a:moveTo>
                    <a:pt x="0" y="0"/>
                  </a:moveTo>
                  <a:cubicBezTo>
                    <a:pt x="733" y="849"/>
                    <a:pt x="1142" y="1165"/>
                    <a:pt x="1651" y="1165"/>
                  </a:cubicBezTo>
                  <a:cubicBezTo>
                    <a:pt x="1929" y="1165"/>
                    <a:pt x="2238" y="1070"/>
                    <a:pt x="2647" y="915"/>
                  </a:cubicBezTo>
                  <a:cubicBezTo>
                    <a:pt x="2934" y="803"/>
                    <a:pt x="3143" y="760"/>
                    <a:pt x="3320" y="760"/>
                  </a:cubicBezTo>
                  <a:cubicBezTo>
                    <a:pt x="3829" y="760"/>
                    <a:pt x="4070" y="1115"/>
                    <a:pt x="5134" y="1174"/>
                  </a:cubicBezTo>
                  <a:cubicBezTo>
                    <a:pt x="5178" y="1177"/>
                    <a:pt x="5222" y="1178"/>
                    <a:pt x="5264" y="1178"/>
                  </a:cubicBezTo>
                  <a:cubicBezTo>
                    <a:pt x="6586" y="1178"/>
                    <a:pt x="6586" y="0"/>
                    <a:pt x="65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7"/>
            <p:cNvSpPr/>
            <p:nvPr/>
          </p:nvSpPr>
          <p:spPr>
            <a:xfrm>
              <a:off x="6824275" y="3443675"/>
              <a:ext cx="39800" cy="13175"/>
            </a:xfrm>
            <a:custGeom>
              <a:avLst/>
              <a:gdLst/>
              <a:ahLst/>
              <a:cxnLst/>
              <a:rect l="l" t="t" r="r" b="b"/>
              <a:pathLst>
                <a:path w="1592" h="527" extrusionOk="0">
                  <a:moveTo>
                    <a:pt x="1592" y="1"/>
                  </a:moveTo>
                  <a:lnTo>
                    <a:pt x="1592" y="1"/>
                  </a:lnTo>
                  <a:cubicBezTo>
                    <a:pt x="1592" y="1"/>
                    <a:pt x="1572" y="1"/>
                    <a:pt x="1512" y="21"/>
                  </a:cubicBezTo>
                  <a:cubicBezTo>
                    <a:pt x="1473" y="40"/>
                    <a:pt x="1393" y="80"/>
                    <a:pt x="1313" y="100"/>
                  </a:cubicBezTo>
                  <a:cubicBezTo>
                    <a:pt x="1234" y="120"/>
                    <a:pt x="1154" y="180"/>
                    <a:pt x="1055" y="200"/>
                  </a:cubicBezTo>
                  <a:cubicBezTo>
                    <a:pt x="975" y="239"/>
                    <a:pt x="876" y="279"/>
                    <a:pt x="776" y="299"/>
                  </a:cubicBezTo>
                  <a:cubicBezTo>
                    <a:pt x="660" y="322"/>
                    <a:pt x="564" y="332"/>
                    <a:pt x="472" y="332"/>
                  </a:cubicBezTo>
                  <a:cubicBezTo>
                    <a:pt x="407" y="332"/>
                    <a:pt x="345" y="327"/>
                    <a:pt x="279" y="319"/>
                  </a:cubicBezTo>
                  <a:cubicBezTo>
                    <a:pt x="199" y="299"/>
                    <a:pt x="159" y="299"/>
                    <a:pt x="100" y="279"/>
                  </a:cubicBezTo>
                  <a:cubicBezTo>
                    <a:pt x="60" y="239"/>
                    <a:pt x="40" y="239"/>
                    <a:pt x="40" y="239"/>
                  </a:cubicBezTo>
                  <a:lnTo>
                    <a:pt x="40" y="239"/>
                  </a:lnTo>
                  <a:cubicBezTo>
                    <a:pt x="40" y="239"/>
                    <a:pt x="0" y="319"/>
                    <a:pt x="159" y="419"/>
                  </a:cubicBezTo>
                  <a:cubicBezTo>
                    <a:pt x="199" y="478"/>
                    <a:pt x="279" y="498"/>
                    <a:pt x="398" y="518"/>
                  </a:cubicBezTo>
                  <a:cubicBezTo>
                    <a:pt x="427" y="524"/>
                    <a:pt x="462" y="526"/>
                    <a:pt x="499" y="526"/>
                  </a:cubicBezTo>
                  <a:cubicBezTo>
                    <a:pt x="589" y="526"/>
                    <a:pt x="698" y="512"/>
                    <a:pt x="796" y="498"/>
                  </a:cubicBezTo>
                  <a:cubicBezTo>
                    <a:pt x="955" y="438"/>
                    <a:pt x="1075" y="399"/>
                    <a:pt x="1174" y="339"/>
                  </a:cubicBezTo>
                  <a:cubicBezTo>
                    <a:pt x="1274" y="279"/>
                    <a:pt x="1353" y="220"/>
                    <a:pt x="1413" y="180"/>
                  </a:cubicBezTo>
                  <a:lnTo>
                    <a:pt x="1552" y="40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7"/>
            <p:cNvSpPr/>
            <p:nvPr/>
          </p:nvSpPr>
          <p:spPr>
            <a:xfrm>
              <a:off x="6909825" y="3443675"/>
              <a:ext cx="38825" cy="13175"/>
            </a:xfrm>
            <a:custGeom>
              <a:avLst/>
              <a:gdLst/>
              <a:ahLst/>
              <a:cxnLst/>
              <a:rect l="l" t="t" r="r" b="b"/>
              <a:pathLst>
                <a:path w="1553" h="527" extrusionOk="0">
                  <a:moveTo>
                    <a:pt x="1552" y="1"/>
                  </a:moveTo>
                  <a:cubicBezTo>
                    <a:pt x="1552" y="1"/>
                    <a:pt x="1532" y="1"/>
                    <a:pt x="1473" y="21"/>
                  </a:cubicBezTo>
                  <a:cubicBezTo>
                    <a:pt x="1433" y="40"/>
                    <a:pt x="1353" y="80"/>
                    <a:pt x="1274" y="100"/>
                  </a:cubicBezTo>
                  <a:cubicBezTo>
                    <a:pt x="1194" y="120"/>
                    <a:pt x="1115" y="180"/>
                    <a:pt x="1015" y="200"/>
                  </a:cubicBezTo>
                  <a:cubicBezTo>
                    <a:pt x="936" y="239"/>
                    <a:pt x="836" y="279"/>
                    <a:pt x="737" y="299"/>
                  </a:cubicBezTo>
                  <a:cubicBezTo>
                    <a:pt x="620" y="322"/>
                    <a:pt x="517" y="332"/>
                    <a:pt x="424" y="332"/>
                  </a:cubicBezTo>
                  <a:cubicBezTo>
                    <a:pt x="358" y="332"/>
                    <a:pt x="297" y="327"/>
                    <a:pt x="239" y="319"/>
                  </a:cubicBezTo>
                  <a:cubicBezTo>
                    <a:pt x="160" y="299"/>
                    <a:pt x="120" y="299"/>
                    <a:pt x="60" y="279"/>
                  </a:cubicBezTo>
                  <a:cubicBezTo>
                    <a:pt x="20" y="239"/>
                    <a:pt x="0" y="239"/>
                    <a:pt x="0" y="239"/>
                  </a:cubicBezTo>
                  <a:lnTo>
                    <a:pt x="0" y="239"/>
                  </a:lnTo>
                  <a:cubicBezTo>
                    <a:pt x="0" y="239"/>
                    <a:pt x="0" y="319"/>
                    <a:pt x="120" y="419"/>
                  </a:cubicBezTo>
                  <a:cubicBezTo>
                    <a:pt x="160" y="478"/>
                    <a:pt x="239" y="498"/>
                    <a:pt x="359" y="518"/>
                  </a:cubicBezTo>
                  <a:cubicBezTo>
                    <a:pt x="388" y="524"/>
                    <a:pt x="422" y="526"/>
                    <a:pt x="459" y="526"/>
                  </a:cubicBezTo>
                  <a:cubicBezTo>
                    <a:pt x="550" y="526"/>
                    <a:pt x="658" y="512"/>
                    <a:pt x="757" y="498"/>
                  </a:cubicBezTo>
                  <a:cubicBezTo>
                    <a:pt x="916" y="438"/>
                    <a:pt x="1035" y="399"/>
                    <a:pt x="1135" y="339"/>
                  </a:cubicBezTo>
                  <a:cubicBezTo>
                    <a:pt x="1234" y="279"/>
                    <a:pt x="1314" y="220"/>
                    <a:pt x="1373" y="180"/>
                  </a:cubicBezTo>
                  <a:lnTo>
                    <a:pt x="1513" y="40"/>
                  </a:lnTo>
                  <a:lnTo>
                    <a:pt x="15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2" name="Google Shape;2642;p17"/>
          <p:cNvGrpSpPr/>
          <p:nvPr/>
        </p:nvGrpSpPr>
        <p:grpSpPr>
          <a:xfrm>
            <a:off x="9005648" y="4788852"/>
            <a:ext cx="878012" cy="1546384"/>
            <a:chOff x="5711575" y="4495200"/>
            <a:chExt cx="358150" cy="629225"/>
          </a:xfrm>
        </p:grpSpPr>
        <p:sp>
          <p:nvSpPr>
            <p:cNvPr id="2643" name="Google Shape;2643;p17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7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7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7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7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7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7"/>
          <p:cNvGrpSpPr/>
          <p:nvPr/>
        </p:nvGrpSpPr>
        <p:grpSpPr>
          <a:xfrm>
            <a:off x="11289407" y="5299902"/>
            <a:ext cx="467076" cy="1051361"/>
            <a:chOff x="5401200" y="3737150"/>
            <a:chExt cx="190525" cy="427800"/>
          </a:xfrm>
        </p:grpSpPr>
        <p:sp>
          <p:nvSpPr>
            <p:cNvPr id="2650" name="Google Shape;2650;p17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7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7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7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7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7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656" name="Google Shape;2656;p17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064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5.png"/><Relationship Id="rId1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4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.wdp"/><Relationship Id="rId7" Type="http://schemas.openxmlformats.org/officeDocument/2006/relationships/image" Target="../media/image13.pn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20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5" Type="http://schemas.openxmlformats.org/officeDocument/2006/relationships/image" Target="../media/image36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5.png"/><Relationship Id="rId14" Type="http://schemas.openxmlformats.org/officeDocument/2006/relationships/image" Target="../media/image35.png"/><Relationship Id="rId2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groups/443096903751589" TargetMode="External"/><Relationship Id="rId4" Type="http://schemas.openxmlformats.org/officeDocument/2006/relationships/hyperlink" Target="https://www.facebook.com/nhilinh.phan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.facebook.com/l.php?u=https://drive.google.com/drive/u/0/folders/1-dNa43begmfbAtLp4ijb8-n9cDtYwYQh?fbclid=IwAR0ySC-_dtHQTfE377vDGRmmYFvF8MDSnG1E3StguZ9LPjMeMxYgKxNb7pU&amp;h=AT1tyvedHWhPFPi7H_ZiT8tZFvzFPOowLss55qDGH6mAH_y_LAG6uZUs3ZotFqYjp4gG1y55NeDcBbGKQmrM603LSaWtM91yqi9HP-b0OJtbm32JrasX7_H7A2gTmG-UAFr0&amp;__tn__=-UK-R&amp;c%5b0%5d=AT2ZIcIoDNKaqx86MOjqnhRln3PHbGXcDNtYeac3MQrS0wm045qF5eQBaLAHTf_X6_UYWwso1owwsPCXP65Hv8bE6GXtzgyZFsqXxeANke7k6PiWjAWQ529PTq84fCezufmQJRsM7vRIkNCe5IeoFVRp4T0hy4VPmUsabb2JLDJaHlEUbqbuKw--2KGxEB3cBelIdmDXZopAL0Bu9g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E15FD1-ABEF-4E65-A2F0-D0F321131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3" name="Google Shape;571;p43">
            <a:extLst>
              <a:ext uri="{FF2B5EF4-FFF2-40B4-BE49-F238E27FC236}">
                <a16:creationId xmlns:a16="http://schemas.microsoft.com/office/drawing/2014/main" id="{324E9FB6-1FAB-4AEE-96CA-BCD6FCEE955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4306" y="806191"/>
            <a:ext cx="989897" cy="85070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73;p43">
            <a:extLst>
              <a:ext uri="{FF2B5EF4-FFF2-40B4-BE49-F238E27FC236}">
                <a16:creationId xmlns:a16="http://schemas.microsoft.com/office/drawing/2014/main" id="{6A3E32FA-1561-470A-A565-F88FC5D3FD42}"/>
              </a:ext>
            </a:extLst>
          </p:cNvPr>
          <p:cNvSpPr/>
          <p:nvPr/>
        </p:nvSpPr>
        <p:spPr>
          <a:xfrm>
            <a:off x="259917" y="5773566"/>
            <a:ext cx="4175687" cy="358009"/>
          </a:xfrm>
          <a:prstGeom prst="ellipse">
            <a:avLst/>
          </a:prstGeom>
          <a:solidFill>
            <a:srgbClr val="242427">
              <a:alpha val="45250"/>
            </a:srgbClr>
          </a:solidFill>
          <a:ln>
            <a:noFill/>
          </a:ln>
        </p:spPr>
        <p:txBody>
          <a:bodyPr spcFirstLastPara="1" wrap="square" lIns="274275" tIns="274275" rIns="274275" bIns="274275" anchor="ctr" anchorCtr="0">
            <a:noAutofit/>
          </a:bodyPr>
          <a:lstStyle/>
          <a:p>
            <a:endParaRPr sz="12600"/>
          </a:p>
        </p:txBody>
      </p:sp>
      <p:pic>
        <p:nvPicPr>
          <p:cNvPr id="5" name="Google Shape;576;p43">
            <a:extLst>
              <a:ext uri="{FF2B5EF4-FFF2-40B4-BE49-F238E27FC236}">
                <a16:creationId xmlns:a16="http://schemas.microsoft.com/office/drawing/2014/main" id="{1DE2DA39-DB3D-4D95-A02D-4A553401A77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4540" y="1145103"/>
            <a:ext cx="4567824" cy="456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80;p43">
            <a:extLst>
              <a:ext uri="{FF2B5EF4-FFF2-40B4-BE49-F238E27FC236}">
                <a16:creationId xmlns:a16="http://schemas.microsoft.com/office/drawing/2014/main" id="{1F71B36C-3B9B-423B-9CDD-1C67BCD4EB9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264216" y="790606"/>
            <a:ext cx="2072629" cy="207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3;p43">
            <a:extLst>
              <a:ext uri="{FF2B5EF4-FFF2-40B4-BE49-F238E27FC236}">
                <a16:creationId xmlns:a16="http://schemas.microsoft.com/office/drawing/2014/main" id="{704E3252-4DCE-4966-8935-E919B0E68B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9267" y="2012529"/>
            <a:ext cx="989897" cy="85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4;p43">
            <a:extLst>
              <a:ext uri="{FF2B5EF4-FFF2-40B4-BE49-F238E27FC236}">
                <a16:creationId xmlns:a16="http://schemas.microsoft.com/office/drawing/2014/main" id="{B2D051A3-A42B-4B99-88E1-F171BA6788D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4961" y="1590608"/>
            <a:ext cx="549980" cy="4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6;p43">
            <a:extLst>
              <a:ext uri="{FF2B5EF4-FFF2-40B4-BE49-F238E27FC236}">
                <a16:creationId xmlns:a16="http://schemas.microsoft.com/office/drawing/2014/main" id="{98E8091F-1863-4003-BEB3-666046BE9BBD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61865" y="5573925"/>
            <a:ext cx="416670" cy="35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Nhac-chuong-Giang-sinh-khong-lo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A82697B-B828-4F93-B4D7-10E9F85EF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  <p:pic>
        <p:nvPicPr>
          <p:cNvPr id="12" name="Google Shape;637;p47">
            <a:extLst>
              <a:ext uri="{FF2B5EF4-FFF2-40B4-BE49-F238E27FC236}">
                <a16:creationId xmlns:a16="http://schemas.microsoft.com/office/drawing/2014/main" id="{974749FA-995B-4A5B-9793-14E945EC82F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4659" r="14659"/>
          <a:stretch/>
        </p:blipFill>
        <p:spPr>
          <a:xfrm>
            <a:off x="8310665" y="1145320"/>
            <a:ext cx="4175688" cy="590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39;p47">
            <a:extLst>
              <a:ext uri="{FF2B5EF4-FFF2-40B4-BE49-F238E27FC236}">
                <a16:creationId xmlns:a16="http://schemas.microsoft.com/office/drawing/2014/main" id="{30675564-08F5-40E7-BAB6-368A88E6B04F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25504" y="3578835"/>
            <a:ext cx="3219776" cy="3219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33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02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8E96DA-A442-4563-A958-8E3C3355A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5" name="Nhac-chuong-Giang-sinh-khong-lo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  <p:pic>
        <p:nvPicPr>
          <p:cNvPr id="1026" name="Picture 2" descr="Free Cartoon Images Of Santa Claus, Download Free Cartoon Images Of Santa  Claus png images, Free ClipArts on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038" y="3408876"/>
            <a:ext cx="3196146" cy="32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Christma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110" y="3140164"/>
            <a:ext cx="3282536" cy="340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28819C-F8E5-48C8-8241-43E474B9B7F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2054162" y="335496"/>
            <a:ext cx="8053514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8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6695" y="1981200"/>
            <a:ext cx="19322288" cy="3200400"/>
            <a:chOff x="-15081" y="2184691"/>
            <a:chExt cx="15198016" cy="251728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-15081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7658"/>
            <a:stretch/>
          </p:blipFill>
          <p:spPr bwMode="auto">
            <a:xfrm>
              <a:off x="7583927" y="2184691"/>
              <a:ext cx="7599008" cy="2517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-216481" y="2490082"/>
            <a:ext cx="13499608" cy="95390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5200">
                <a:solidFill>
                  <a:srgbClr val="FF0000"/>
                </a:solidFill>
                <a:latin typeface="HP001 4 hàng" pitchFamily="34" charset="0"/>
              </a:rPr>
              <a:t> Khắp </a:t>
            </a:r>
            <a:r>
              <a:rPr lang="el-GR" sz="5200">
                <a:solidFill>
                  <a:srgbClr val="FF0000"/>
                </a:solidFill>
                <a:latin typeface="HP001 4 hàng" pitchFamily="34" charset="0"/>
              </a:rPr>
              <a:t>νΰ</a:t>
            </a:r>
            <a:r>
              <a:rPr lang="vi-VN" sz="5200">
                <a:solidFill>
                  <a:srgbClr val="FF0000"/>
                </a:solidFill>
                <a:latin typeface="HP001 4 hàng" pitchFamily="34" charset="0"/>
              </a:rPr>
              <a:t>Ŋ, h</a:t>
            </a:r>
            <a:r>
              <a:rPr lang="el-GR" sz="5200">
                <a:solidFill>
                  <a:srgbClr val="FF0000"/>
                </a:solidFill>
                <a:latin typeface="HP001 4 hàng" pitchFamily="34" charset="0"/>
              </a:rPr>
              <a:t>Ξ </a:t>
            </a:r>
            <a:r>
              <a:rPr lang="vi-VN" sz="5200">
                <a:solidFill>
                  <a:srgbClr val="FF0000"/>
                </a:solidFill>
                <a:latin typeface="HP001 4 hàng" pitchFamily="34" charset="0"/>
              </a:rPr>
              <a:t>Ǉ♪ hư</a:t>
            </a:r>
            <a:r>
              <a:rPr lang="el-GR" sz="5200">
                <a:solidFill>
                  <a:srgbClr val="FF0000"/>
                </a:solidFill>
                <a:latin typeface="HP001 4 hàng" pitchFamily="34" charset="0"/>
              </a:rPr>
              <a:t>Ω</a:t>
            </a:r>
            <a:r>
              <a:rPr lang="vi-VN" sz="5200">
                <a:solidFill>
                  <a:srgbClr val="FF0000"/>
                </a:solidFill>
                <a:latin typeface="HP001 4 hàng" pitchFamily="34" charset="0"/>
              </a:rPr>
              <a:t>g wgào wgạt</a:t>
            </a:r>
            <a:r>
              <a:rPr lang="en-US" sz="5200">
                <a:solidFill>
                  <a:srgbClr val="FF0000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viết chữ K ho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3719" y="533400"/>
            <a:ext cx="8565991" cy="5410200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83D3C33-D8F9-45DF-B235-FE29225BD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29"/>
          <a:stretch/>
        </p:blipFill>
        <p:spPr bwMode="auto">
          <a:xfrm>
            <a:off x="2832145" y="317650"/>
            <a:ext cx="6052775" cy="5939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0870F5-E85F-4678-A6DF-DCE8B926B678}"/>
              </a:ext>
            </a:extLst>
          </p:cNvPr>
          <p:cNvSpPr txBox="1"/>
          <p:nvPr/>
        </p:nvSpPr>
        <p:spPr>
          <a:xfrm>
            <a:off x="-2742783" y="1298503"/>
            <a:ext cx="15334349" cy="166179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9800">
                <a:solidFill>
                  <a:srgbClr val="FF0000"/>
                </a:solidFill>
                <a:latin typeface="HP001 4 hàng" pitchFamily="34" charset="0"/>
              </a:rPr>
              <a:t>Khắp</a:t>
            </a:r>
            <a:endParaRPr lang="en-US" sz="980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DEAA8B-EED1-4F5B-9E32-50AC724C89EE}"/>
              </a:ext>
            </a:extLst>
          </p:cNvPr>
          <p:cNvSpPr txBox="1"/>
          <p:nvPr/>
        </p:nvSpPr>
        <p:spPr>
          <a:xfrm>
            <a:off x="-2605881" y="2929303"/>
            <a:ext cx="15334349" cy="195418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1900">
                <a:solidFill>
                  <a:srgbClr val="FF0000"/>
                </a:solidFill>
                <a:latin typeface="+mn-lt"/>
              </a:rPr>
              <a:t>K</a:t>
            </a:r>
            <a:r>
              <a:rPr lang="vi-VN" sz="10000">
                <a:solidFill>
                  <a:srgbClr val="FF0000"/>
                </a:solidFill>
                <a:latin typeface="HP001 4 hàng" pitchFamily="34" charset="0"/>
              </a:rPr>
              <a:t>hắp</a:t>
            </a:r>
            <a:endParaRPr lang="en-US" sz="1000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1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AD24C2-1D9F-42EC-975D-5581D6F84744}"/>
              </a:ext>
            </a:extLst>
          </p:cNvPr>
          <p:cNvGrpSpPr/>
          <p:nvPr/>
        </p:nvGrpSpPr>
        <p:grpSpPr>
          <a:xfrm>
            <a:off x="314789" y="1330477"/>
            <a:ext cx="11742783" cy="4606903"/>
            <a:chOff x="361149" y="331030"/>
            <a:chExt cx="11801102" cy="462978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607177-2E21-4493-AB7D-F84F4D43BB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-1731" b="25277"/>
            <a:stretch/>
          </p:blipFill>
          <p:spPr>
            <a:xfrm>
              <a:off x="361149" y="331031"/>
              <a:ext cx="11801102" cy="4629782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A3818282-4257-48C3-986B-2B369947D75A}"/>
                </a:ext>
              </a:extLst>
            </p:cNvPr>
            <p:cNvCxnSpPr/>
            <p:nvPr/>
          </p:nvCxnSpPr>
          <p:spPr>
            <a:xfrm>
              <a:off x="361149" y="331030"/>
              <a:ext cx="1684" cy="4629783"/>
            </a:xfrm>
            <a:prstGeom prst="line">
              <a:avLst/>
            </a:prstGeom>
            <a:ln w="76200" cmpd="dbl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1421CAE-39FB-4149-A018-ED823E4DBC6D}"/>
              </a:ext>
            </a:extLst>
          </p:cNvPr>
          <p:cNvSpPr txBox="1"/>
          <p:nvPr/>
        </p:nvSpPr>
        <p:spPr>
          <a:xfrm>
            <a:off x="407849" y="2441824"/>
            <a:ext cx="9559269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4000">
                <a:latin typeface="HP001 4 hàng" pitchFamily="34" charset="0"/>
              </a:rPr>
              <a:t>Khắp </a:t>
            </a:r>
            <a:r>
              <a:rPr lang="el-GR" sz="4000">
                <a:latin typeface="HP001 4 hàng" pitchFamily="34" charset="0"/>
              </a:rPr>
              <a:t>νΰ</a:t>
            </a:r>
            <a:r>
              <a:rPr lang="vi-VN" sz="4000">
                <a:latin typeface="HP001 4 hàng" pitchFamily="34" charset="0"/>
              </a:rPr>
              <a:t>Ŋ, h</a:t>
            </a:r>
            <a:r>
              <a:rPr lang="el-GR" sz="4000">
                <a:latin typeface="HP001 4 hàng" pitchFamily="34" charset="0"/>
              </a:rPr>
              <a:t>Ξ </a:t>
            </a:r>
            <a:r>
              <a:rPr lang="vi-VN" sz="4000">
                <a:latin typeface="HP001 4 hàng" pitchFamily="34" charset="0"/>
              </a:rPr>
              <a:t>Ǉ</a:t>
            </a:r>
            <a:r>
              <a:rPr lang="vi-VN" sz="4000">
                <a:latin typeface="HP001 4H" panose="020B0603050302020204" pitchFamily="34" charset="0"/>
              </a:rPr>
              <a:t>Ȋ</a:t>
            </a:r>
            <a:r>
              <a:rPr lang="vi-VN" sz="4000">
                <a:latin typeface="HP001 4 hàng" pitchFamily="34" charset="0"/>
              </a:rPr>
              <a:t> hư</a:t>
            </a:r>
            <a:r>
              <a:rPr lang="el-GR" sz="4000">
                <a:latin typeface="HP001 4 hàng" pitchFamily="34" charset="0"/>
              </a:rPr>
              <a:t>Ω</a:t>
            </a:r>
            <a:r>
              <a:rPr lang="vi-VN" sz="4000">
                <a:latin typeface="HP001 4 hàng" pitchFamily="34" charset="0"/>
              </a:rPr>
              <a:t>g wgào wgạt</a:t>
            </a:r>
            <a:r>
              <a:rPr lang="en-US" sz="4000">
                <a:latin typeface="HP001 4 hàng" pitchFamily="34" charset="0"/>
              </a:rPr>
              <a:t>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83ABA1-FCA7-4CC5-9658-B1B8EAFE4D1B}"/>
              </a:ext>
            </a:extLst>
          </p:cNvPr>
          <p:cNvCxnSpPr>
            <a:cxnSpLocks/>
          </p:cNvCxnSpPr>
          <p:nvPr/>
        </p:nvCxnSpPr>
        <p:spPr>
          <a:xfrm>
            <a:off x="314789" y="4412362"/>
            <a:ext cx="1155733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DE8759D-CA75-4CD7-A4CF-5DC6D42D36DB}"/>
              </a:ext>
            </a:extLst>
          </p:cNvPr>
          <p:cNvSpPr txBox="1"/>
          <p:nvPr/>
        </p:nvSpPr>
        <p:spPr>
          <a:xfrm>
            <a:off x="1014585" y="1639503"/>
            <a:ext cx="10566753" cy="706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9811"/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Thứ </a:t>
            </a:r>
            <a:r>
              <a:rPr lang="en-US" sz="3990" err="1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sáu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w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gà</a:t>
            </a:r>
            <a:r>
              <a:rPr lang="en-US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ǀ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>
                <a:latin typeface="HP001 5 hàng" panose="020B0603050302020204" pitchFamily="34" charset="0"/>
                <a:cs typeface="HP001 5H Normal" panose="020B0603050302020204" pitchFamily="34" charset="0"/>
              </a:rPr>
              <a:t>24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l-GR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κ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án</a:t>
            </a:r>
            <a:r>
              <a:rPr lang="en-US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Ƒ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1</a:t>
            </a:r>
            <a:r>
              <a:rPr lang="en-US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2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 </a:t>
            </a:r>
            <a:r>
              <a:rPr lang="en-US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w</a:t>
            </a:r>
            <a:r>
              <a:rPr lang="en-VN" sz="3990">
                <a:latin typeface="HP001 5 hàng" panose="020B0603050302020204" pitchFamily="34" charset="0"/>
                <a:cs typeface="HP001 5H Normal" panose="020B0603050302020204" pitchFamily="34" charset="0"/>
                <a:sym typeface="Arial"/>
              </a:rPr>
              <a:t>ăm 2021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32055D-62CD-4BD0-BF63-A35626B64CE6}"/>
              </a:ext>
            </a:extLst>
          </p:cNvPr>
          <p:cNvSpPr txBox="1"/>
          <p:nvPr/>
        </p:nvSpPr>
        <p:spPr>
          <a:xfrm>
            <a:off x="407850" y="3208477"/>
            <a:ext cx="10317916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/>
            <a:r>
              <a:rPr lang="vi-VN" sz="4000">
                <a:latin typeface="HP001 4 hàng" pitchFamily="34" charset="0"/>
              </a:rPr>
              <a:t>Khắp </a:t>
            </a:r>
            <a:r>
              <a:rPr lang="el-GR" sz="4000">
                <a:latin typeface="HP001 4 hàng" pitchFamily="34" charset="0"/>
              </a:rPr>
              <a:t>νΰ</a:t>
            </a:r>
            <a:r>
              <a:rPr lang="vi-VN" sz="4000">
                <a:latin typeface="HP001 4 hàng" pitchFamily="34" charset="0"/>
              </a:rPr>
              <a:t>Ŋ, h</a:t>
            </a:r>
            <a:r>
              <a:rPr lang="el-GR" sz="4000">
                <a:latin typeface="HP001 4 hàng" pitchFamily="34" charset="0"/>
              </a:rPr>
              <a:t>Ξ </a:t>
            </a:r>
            <a:r>
              <a:rPr lang="vi-VN" sz="4000">
                <a:latin typeface="HP001 4 hàng" pitchFamily="34" charset="0"/>
              </a:rPr>
              <a:t>Ǉ</a:t>
            </a:r>
            <a:r>
              <a:rPr lang="vi-VN" sz="4000">
                <a:latin typeface="HP001 4H" panose="020B0603050302020204" pitchFamily="34" charset="0"/>
              </a:rPr>
              <a:t>Ȋ</a:t>
            </a:r>
            <a:r>
              <a:rPr lang="vi-VN" sz="4000">
                <a:latin typeface="HP001 4 hàng" pitchFamily="34" charset="0"/>
              </a:rPr>
              <a:t> hư</a:t>
            </a:r>
            <a:r>
              <a:rPr lang="el-GR" sz="4000">
                <a:latin typeface="HP001 4 hàng" pitchFamily="34" charset="0"/>
              </a:rPr>
              <a:t>Ω</a:t>
            </a:r>
            <a:r>
              <a:rPr lang="vi-VN" sz="4000">
                <a:latin typeface="HP001 4 hàng" pitchFamily="34" charset="0"/>
              </a:rPr>
              <a:t>g wgào wgạt</a:t>
            </a:r>
            <a:r>
              <a:rPr lang="en-US" sz="4000">
                <a:latin typeface="HP001 4 hàng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98ECAF-8AFF-42BD-B2AA-21DFCF03A8AE}"/>
              </a:ext>
            </a:extLst>
          </p:cNvPr>
          <p:cNvGrpSpPr/>
          <p:nvPr/>
        </p:nvGrpSpPr>
        <p:grpSpPr>
          <a:xfrm>
            <a:off x="494103" y="448005"/>
            <a:ext cx="1994263" cy="640080"/>
            <a:chOff x="695601" y="1530174"/>
            <a:chExt cx="1499407" cy="480061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47643431-6180-4A7A-8FE7-1F7AAEC80B94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20E703-8C5A-4C86-A665-BE7F91EFFBEC}"/>
                </a:ext>
              </a:extLst>
            </p:cNvPr>
            <p:cNvSpPr/>
            <p:nvPr/>
          </p:nvSpPr>
          <p:spPr>
            <a:xfrm>
              <a:off x="695601" y="1530174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8199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7" t="26940" r="28146" b="36530"/>
          <a:stretch/>
        </p:blipFill>
        <p:spPr bwMode="auto">
          <a:xfrm>
            <a:off x="4005810" y="1938512"/>
            <a:ext cx="7922370" cy="377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2E5118-807B-45EE-90BD-079190FA76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7" y="1887712"/>
            <a:ext cx="2654618" cy="38010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DF0DDB-2431-4E63-BD1E-CA05E18F9115}"/>
              </a:ext>
            </a:extLst>
          </p:cNvPr>
          <p:cNvSpPr txBox="1"/>
          <p:nvPr/>
        </p:nvSpPr>
        <p:spPr>
          <a:xfrm>
            <a:off x="1035191" y="5828195"/>
            <a:ext cx="2560810" cy="392516"/>
          </a:xfrm>
          <a:prstGeom prst="rect">
            <a:avLst/>
          </a:prstGeom>
          <a:solidFill>
            <a:srgbClr val="00B0F0"/>
          </a:solidFill>
        </p:spPr>
        <p:txBody>
          <a:bodyPr wrap="square" lIns="68681" tIns="34340" rIns="68681" bIns="34340" rtlCol="0">
            <a:spAutoFit/>
          </a:bodyPr>
          <a:lstStyle/>
          <a:p>
            <a:pPr algn="ctr"/>
            <a:r>
              <a:rPr lang="vi-VN" sz="21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21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49</a:t>
            </a:r>
            <a:r>
              <a:rPr lang="vi-VN" sz="21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21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6" descr="Free Simple Eraser Icon Image｜free Cartoon &amp;amp; Clipart - Eraser Clipart -  (480x480) Png Clipart Download">
            <a:extLst>
              <a:ext uri="{FF2B5EF4-FFF2-40B4-BE49-F238E27FC236}">
                <a16:creationId xmlns:a16="http://schemas.microsoft.com/office/drawing/2014/main" id="{BBA5147A-2D4F-4697-B9C9-F6E167D2B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862" y="1369015"/>
            <a:ext cx="698885" cy="44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PC\Pictures\Hình ảnh soạn giáo án\bút chì đẹp .jpg">
            <a:extLst>
              <a:ext uri="{FF2B5EF4-FFF2-40B4-BE49-F238E27FC236}">
                <a16:creationId xmlns:a16="http://schemas.microsoft.com/office/drawing/2014/main" id="{9EDCFA98-1576-485A-B75B-E2E4B12C0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9851" r="91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05" y="1078535"/>
            <a:ext cx="865105" cy="86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D82DF16-F791-4F8E-AEE1-75386B8709A5}"/>
              </a:ext>
            </a:extLst>
          </p:cNvPr>
          <p:cNvGrpSpPr/>
          <p:nvPr/>
        </p:nvGrpSpPr>
        <p:grpSpPr>
          <a:xfrm>
            <a:off x="387670" y="339182"/>
            <a:ext cx="1994263" cy="640080"/>
            <a:chOff x="695601" y="1530174"/>
            <a:chExt cx="1499407" cy="480061"/>
          </a:xfrm>
        </p:grpSpPr>
        <p:sp>
          <p:nvSpPr>
            <p:cNvPr id="8" name="Rounded Rectangle 13">
              <a:extLst>
                <a:ext uri="{FF2B5EF4-FFF2-40B4-BE49-F238E27FC236}">
                  <a16:creationId xmlns:a16="http://schemas.microsoft.com/office/drawing/2014/main" id="{981FECED-9A6C-4991-A9C5-7B84AFBC6A70}"/>
                </a:ext>
              </a:extLst>
            </p:cNvPr>
            <p:cNvSpPr/>
            <p:nvPr/>
          </p:nvSpPr>
          <p:spPr>
            <a:xfrm>
              <a:off x="815006" y="1563010"/>
              <a:ext cx="1380002" cy="43830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srgbClr val="FFFFFF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Viết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048031-7DE3-454D-B462-0E6995943580}"/>
                </a:ext>
              </a:extLst>
            </p:cNvPr>
            <p:cNvSpPr/>
            <p:nvPr/>
          </p:nvSpPr>
          <p:spPr>
            <a:xfrm>
              <a:off x="695601" y="1530174"/>
              <a:ext cx="481251" cy="48006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6EAB-DD9B-48FC-8CAF-50D23166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AE3B1-BD1A-4CC0-8CEE-5FEFC0D1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BBBC0-E443-48D6-A07E-7D6F775A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5" name="Google Shape;571;p43">
            <a:extLst>
              <a:ext uri="{FF2B5EF4-FFF2-40B4-BE49-F238E27FC236}">
                <a16:creationId xmlns:a16="http://schemas.microsoft.com/office/drawing/2014/main" id="{9955C2F3-AF2F-4735-87F4-4DC1B5E37F0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4306" y="806191"/>
            <a:ext cx="989897" cy="85070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73;p43">
            <a:extLst>
              <a:ext uri="{FF2B5EF4-FFF2-40B4-BE49-F238E27FC236}">
                <a16:creationId xmlns:a16="http://schemas.microsoft.com/office/drawing/2014/main" id="{223BFCA8-7528-4467-B03F-E3E7388D2F2B}"/>
              </a:ext>
            </a:extLst>
          </p:cNvPr>
          <p:cNvSpPr/>
          <p:nvPr/>
        </p:nvSpPr>
        <p:spPr>
          <a:xfrm>
            <a:off x="259917" y="5773566"/>
            <a:ext cx="4175687" cy="358009"/>
          </a:xfrm>
          <a:prstGeom prst="ellipse">
            <a:avLst/>
          </a:prstGeom>
          <a:solidFill>
            <a:srgbClr val="242427">
              <a:alpha val="45250"/>
            </a:srgbClr>
          </a:solidFill>
          <a:ln>
            <a:noFill/>
          </a:ln>
        </p:spPr>
        <p:txBody>
          <a:bodyPr spcFirstLastPara="1" wrap="square" lIns="274275" tIns="274275" rIns="274275" bIns="274275" anchor="ctr" anchorCtr="0">
            <a:noAutofit/>
          </a:bodyPr>
          <a:lstStyle/>
          <a:p>
            <a:endParaRPr sz="12600"/>
          </a:p>
        </p:txBody>
      </p:sp>
      <p:pic>
        <p:nvPicPr>
          <p:cNvPr id="7" name="Google Shape;576;p43">
            <a:extLst>
              <a:ext uri="{FF2B5EF4-FFF2-40B4-BE49-F238E27FC236}">
                <a16:creationId xmlns:a16="http://schemas.microsoft.com/office/drawing/2014/main" id="{A70CB199-6E64-4A85-ACED-261F3595543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84540" y="1145103"/>
            <a:ext cx="4567824" cy="456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580;p43">
            <a:extLst>
              <a:ext uri="{FF2B5EF4-FFF2-40B4-BE49-F238E27FC236}">
                <a16:creationId xmlns:a16="http://schemas.microsoft.com/office/drawing/2014/main" id="{7CC7C978-A1F3-4BC6-AEF9-39EDB4770B7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264216" y="790606"/>
            <a:ext cx="2072629" cy="207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3;p43">
            <a:extLst>
              <a:ext uri="{FF2B5EF4-FFF2-40B4-BE49-F238E27FC236}">
                <a16:creationId xmlns:a16="http://schemas.microsoft.com/office/drawing/2014/main" id="{26EC16FD-F08D-407D-9185-D0145A8074C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9267" y="2012529"/>
            <a:ext cx="989897" cy="85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4;p43">
            <a:extLst>
              <a:ext uri="{FF2B5EF4-FFF2-40B4-BE49-F238E27FC236}">
                <a16:creationId xmlns:a16="http://schemas.microsoft.com/office/drawing/2014/main" id="{D5B7371A-5CBE-4B7F-B2EA-B8413A7596F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4961" y="1590608"/>
            <a:ext cx="549980" cy="4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6;p43">
            <a:extLst>
              <a:ext uri="{FF2B5EF4-FFF2-40B4-BE49-F238E27FC236}">
                <a16:creationId xmlns:a16="http://schemas.microsoft.com/office/drawing/2014/main" id="{22927F2E-7CCF-42EE-8899-9E483E6E138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61865" y="5573925"/>
            <a:ext cx="416670" cy="35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37;p47">
            <a:extLst>
              <a:ext uri="{FF2B5EF4-FFF2-40B4-BE49-F238E27FC236}">
                <a16:creationId xmlns:a16="http://schemas.microsoft.com/office/drawing/2014/main" id="{AADD566B-EB2F-4147-A531-12995C45F42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 l="14659" r="14659"/>
          <a:stretch/>
        </p:blipFill>
        <p:spPr>
          <a:xfrm>
            <a:off x="8310665" y="1145320"/>
            <a:ext cx="4175688" cy="5907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39;p47">
            <a:extLst>
              <a:ext uri="{FF2B5EF4-FFF2-40B4-BE49-F238E27FC236}">
                <a16:creationId xmlns:a16="http://schemas.microsoft.com/office/drawing/2014/main" id="{70241071-C71F-4D24-8DE5-286DBF7F5EF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125504" y="3578835"/>
            <a:ext cx="3219776" cy="3219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39;p51">
            <a:extLst>
              <a:ext uri="{FF2B5EF4-FFF2-40B4-BE49-F238E27FC236}">
                <a16:creationId xmlns:a16="http://schemas.microsoft.com/office/drawing/2014/main" id="{E6247F22-A752-470D-8CD2-4A0F1162897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51174" y="3959134"/>
            <a:ext cx="3071276" cy="307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Nhac-chuong-Giang-sinh-khong-lo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290F1AC-5865-4DD4-942D-9F6D05880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2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6166" y="110789"/>
            <a:ext cx="3230957" cy="763303"/>
            <a:chOff x="210989" y="1501372"/>
            <a:chExt cx="2429226" cy="572478"/>
          </a:xfrm>
        </p:grpSpPr>
        <p:sp>
          <p:nvSpPr>
            <p:cNvPr id="8" name="Rounded Rectangle 7"/>
            <p:cNvSpPr/>
            <p:nvPr/>
          </p:nvSpPr>
          <p:spPr>
            <a:xfrm>
              <a:off x="491779" y="1512272"/>
              <a:ext cx="2148436" cy="561578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Kể chuyện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10989" y="1501372"/>
              <a:ext cx="561578" cy="56157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050697" y="808641"/>
            <a:ext cx="4077178" cy="61555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 của mây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495471" y="1564942"/>
            <a:ext cx="2696672" cy="242494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332515" y="1564942"/>
            <a:ext cx="2696672" cy="242494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3384249" y="4203510"/>
            <a:ext cx="2696671" cy="24249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9029187" y="4203511"/>
            <a:ext cx="2696672" cy="24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BB8DF-74B7-431C-A102-A3F5FB94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ện của Mây - The Story of the Cloud - Tiếng Việt 1, tập 1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2E739BD8-7F6A-454C-819E-86214FB1B9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2" y="0"/>
            <a:ext cx="12193336" cy="6858000"/>
          </a:xfrm>
        </p:spPr>
      </p:pic>
    </p:spTree>
    <p:extLst>
      <p:ext uri="{BB962C8B-B14F-4D97-AF65-F5344CB8AC3E}">
        <p14:creationId xmlns:p14="http://schemas.microsoft.com/office/powerpoint/2010/main" val="179078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F95E0-919F-46E1-AA06-04135546D0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"/>
            <a:ext cx="12161838" cy="6857105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56391F7-613F-420A-8361-12902FD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40" y="526336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8B298E-07D6-4D8D-BC86-D762053CCE22}"/>
              </a:ext>
            </a:extLst>
          </p:cNvPr>
          <p:cNvSpPr txBox="1"/>
          <p:nvPr/>
        </p:nvSpPr>
        <p:spPr>
          <a:xfrm>
            <a:off x="1931746" y="1108588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rPr>
              <a:t>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43AD7-CE49-4242-B2FE-808E267B4D69}"/>
              </a:ext>
            </a:extLst>
          </p:cNvPr>
          <p:cNvSpPr txBox="1"/>
          <p:nvPr/>
        </p:nvSpPr>
        <p:spPr>
          <a:xfrm>
            <a:off x="953654" y="719791"/>
            <a:ext cx="1422278" cy="67691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600" b="1">
                <a:ln>
                  <a:solidFill>
                    <a:schemeClr val="bg1"/>
                  </a:solidFill>
                </a:ln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DB34668-7209-4FC2-A81B-13DA923DFB0B}"/>
              </a:ext>
            </a:extLst>
          </p:cNvPr>
          <p:cNvSpPr txBox="1">
            <a:spLocks/>
          </p:cNvSpPr>
          <p:nvPr/>
        </p:nvSpPr>
        <p:spPr>
          <a:xfrm>
            <a:off x="3575373" y="164142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36D1051-54BB-4934-8E10-751860DE7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16" y="4104281"/>
            <a:ext cx="5294947" cy="2561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B19052-6D06-4357-9F9D-F816CE7425BE}"/>
              </a:ext>
            </a:extLst>
          </p:cNvPr>
          <p:cNvSpPr txBox="1"/>
          <p:nvPr/>
        </p:nvSpPr>
        <p:spPr>
          <a:xfrm>
            <a:off x="7528719" y="4343400"/>
            <a:ext cx="12192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S/162</a:t>
            </a:r>
          </a:p>
        </p:txBody>
      </p:sp>
    </p:spTree>
    <p:extLst>
      <p:ext uri="{BB962C8B-B14F-4D97-AF65-F5344CB8AC3E}">
        <p14:creationId xmlns:p14="http://schemas.microsoft.com/office/powerpoint/2010/main" val="115962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51805" y="327016"/>
            <a:ext cx="10934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 của mây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832" t="5478" r="51140" b="2819"/>
          <a:stretch/>
        </p:blipFill>
        <p:spPr>
          <a:xfrm>
            <a:off x="3947511" y="1240974"/>
            <a:ext cx="4343017" cy="390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00" y="5334000"/>
            <a:ext cx="1202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mây buồn?</a:t>
            </a:r>
          </a:p>
        </p:txBody>
      </p:sp>
    </p:spTree>
    <p:extLst>
      <p:ext uri="{BB962C8B-B14F-4D97-AF65-F5344CB8AC3E}">
        <p14:creationId xmlns:p14="http://schemas.microsoft.com/office/powerpoint/2010/main" val="247644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260" t="5671" r="7837" b="3115"/>
          <a:stretch/>
        </p:blipFill>
        <p:spPr>
          <a:xfrm>
            <a:off x="3333978" y="609600"/>
            <a:ext cx="5255051" cy="47255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600" y="5334000"/>
            <a:ext cx="12027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mây muốn đi làm mưa?</a:t>
            </a:r>
          </a:p>
        </p:txBody>
      </p:sp>
    </p:spTree>
    <p:extLst>
      <p:ext uri="{BB962C8B-B14F-4D97-AF65-F5344CB8AC3E}">
        <p14:creationId xmlns:p14="http://schemas.microsoft.com/office/powerpoint/2010/main" val="1121410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69" t="8557" r="52017" b="2774"/>
          <a:stretch/>
        </p:blipFill>
        <p:spPr>
          <a:xfrm>
            <a:off x="3692260" y="457200"/>
            <a:ext cx="4777318" cy="4295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1040" y="4953000"/>
            <a:ext cx="5100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 xuống, con người và cỏ cây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52128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250" t="8605" r="9096" b="2711"/>
          <a:stretch/>
        </p:blipFill>
        <p:spPr>
          <a:xfrm>
            <a:off x="3665800" y="533400"/>
            <a:ext cx="4777319" cy="42959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1040" y="4953000"/>
            <a:ext cx="5100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Nước biển thành mây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5668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640" y="381000"/>
            <a:ext cx="12027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Chuyện của mây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32" t="5478" r="51140" b="2819"/>
          <a:stretch/>
        </p:blipFill>
        <p:spPr>
          <a:xfrm>
            <a:off x="3258642" y="1371600"/>
            <a:ext cx="2696672" cy="2424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2260" t="5671" r="7837" b="3115"/>
          <a:stretch/>
        </p:blipFill>
        <p:spPr>
          <a:xfrm>
            <a:off x="6332515" y="1371599"/>
            <a:ext cx="2696672" cy="24249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8069" t="8557" r="52017" b="2774"/>
          <a:stretch/>
        </p:blipFill>
        <p:spPr>
          <a:xfrm>
            <a:off x="3258643" y="3962400"/>
            <a:ext cx="2696671" cy="2424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1250" t="8605" r="9096" b="2711"/>
          <a:stretch/>
        </p:blipFill>
        <p:spPr>
          <a:xfrm>
            <a:off x="6317434" y="3962400"/>
            <a:ext cx="2696672" cy="24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53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11000" r="-12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719" y="381000"/>
            <a:ext cx="8991600" cy="3886200"/>
          </a:xfrm>
        </p:spPr>
        <p:txBody>
          <a:bodyPr>
            <a:noAutofit/>
          </a:bodyPr>
          <a:lstStyle/>
          <a:p>
            <a:pPr algn="l"/>
            <a:r>
              <a:rPr lang="en-US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học:</a:t>
            </a:r>
            <a:br>
              <a:rPr lang="en-US" u="sng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làm việc tốt, ta sẽ thấy vui vẻ, hạnh phúc.</a:t>
            </a:r>
          </a:p>
        </p:txBody>
      </p:sp>
    </p:spTree>
    <p:extLst>
      <p:ext uri="{BB962C8B-B14F-4D97-AF65-F5344CB8AC3E}">
        <p14:creationId xmlns:p14="http://schemas.microsoft.com/office/powerpoint/2010/main" val="3354861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6EAB-DD9B-48FC-8CAF-50D23166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AE3B1-BD1A-4CC0-8CEE-5FEFC0D1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BBBC0-E443-48D6-A07E-7D6F775A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5" name="Google Shape;571;p43">
            <a:extLst>
              <a:ext uri="{FF2B5EF4-FFF2-40B4-BE49-F238E27FC236}">
                <a16:creationId xmlns:a16="http://schemas.microsoft.com/office/drawing/2014/main" id="{9955C2F3-AF2F-4735-87F4-4DC1B5E37F0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4306" y="806191"/>
            <a:ext cx="989897" cy="850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D9F37B3-23FE-4C3B-8036-700A56A58C75}"/>
              </a:ext>
            </a:extLst>
          </p:cNvPr>
          <p:cNvGrpSpPr/>
          <p:nvPr/>
        </p:nvGrpSpPr>
        <p:grpSpPr>
          <a:xfrm>
            <a:off x="-240788" y="3567387"/>
            <a:ext cx="2901098" cy="3242671"/>
            <a:chOff x="1464391" y="3263792"/>
            <a:chExt cx="2901098" cy="3242671"/>
          </a:xfrm>
        </p:grpSpPr>
        <p:sp>
          <p:nvSpPr>
            <p:cNvPr id="6" name="Google Shape;573;p43">
              <a:extLst>
                <a:ext uri="{FF2B5EF4-FFF2-40B4-BE49-F238E27FC236}">
                  <a16:creationId xmlns:a16="http://schemas.microsoft.com/office/drawing/2014/main" id="{223BFCA8-7528-4467-B03F-E3E7388D2F2B}"/>
                </a:ext>
              </a:extLst>
            </p:cNvPr>
            <p:cNvSpPr/>
            <p:nvPr/>
          </p:nvSpPr>
          <p:spPr>
            <a:xfrm>
              <a:off x="1636620" y="6287265"/>
              <a:ext cx="2556641" cy="219198"/>
            </a:xfrm>
            <a:prstGeom prst="ellipse">
              <a:avLst/>
            </a:prstGeom>
            <a:solidFill>
              <a:srgbClr val="242427">
                <a:alpha val="45250"/>
              </a:srgbClr>
            </a:solidFill>
            <a:ln>
              <a:noFill/>
            </a:ln>
          </p:spPr>
          <p:txBody>
            <a:bodyPr spcFirstLastPara="1" wrap="square" lIns="274275" tIns="274275" rIns="274275" bIns="274275" anchor="ctr" anchorCtr="0">
              <a:noAutofit/>
            </a:bodyPr>
            <a:lstStyle/>
            <a:p>
              <a:endParaRPr sz="12600"/>
            </a:p>
          </p:txBody>
        </p:sp>
        <p:pic>
          <p:nvPicPr>
            <p:cNvPr id="7" name="Google Shape;576;p43">
              <a:extLst>
                <a:ext uri="{FF2B5EF4-FFF2-40B4-BE49-F238E27FC236}">
                  <a16:creationId xmlns:a16="http://schemas.microsoft.com/office/drawing/2014/main" id="{A70CB199-6E64-4A85-ACED-261F35955439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64391" y="3263792"/>
              <a:ext cx="2901098" cy="29010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580;p43">
            <a:extLst>
              <a:ext uri="{FF2B5EF4-FFF2-40B4-BE49-F238E27FC236}">
                <a16:creationId xmlns:a16="http://schemas.microsoft.com/office/drawing/2014/main" id="{7CC7C978-A1F3-4BC6-AEF9-39EDB4770B7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9264216" y="790606"/>
            <a:ext cx="2072629" cy="207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3;p43">
            <a:extLst>
              <a:ext uri="{FF2B5EF4-FFF2-40B4-BE49-F238E27FC236}">
                <a16:creationId xmlns:a16="http://schemas.microsoft.com/office/drawing/2014/main" id="{26EC16FD-F08D-407D-9185-D0145A8074C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9267" y="2012529"/>
            <a:ext cx="989897" cy="85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4;p43">
            <a:extLst>
              <a:ext uri="{FF2B5EF4-FFF2-40B4-BE49-F238E27FC236}">
                <a16:creationId xmlns:a16="http://schemas.microsoft.com/office/drawing/2014/main" id="{D5B7371A-5CBE-4B7F-B2EA-B8413A7596F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64961" y="1590608"/>
            <a:ext cx="549980" cy="4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6;p43">
            <a:extLst>
              <a:ext uri="{FF2B5EF4-FFF2-40B4-BE49-F238E27FC236}">
                <a16:creationId xmlns:a16="http://schemas.microsoft.com/office/drawing/2014/main" id="{22927F2E-7CCF-42EE-8899-9E483E6E13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1865" y="5573925"/>
            <a:ext cx="416670" cy="35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37;p47">
            <a:extLst>
              <a:ext uri="{FF2B5EF4-FFF2-40B4-BE49-F238E27FC236}">
                <a16:creationId xmlns:a16="http://schemas.microsoft.com/office/drawing/2014/main" id="{AADD566B-EB2F-4147-A531-12995C45F42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4659" r="14659"/>
          <a:stretch/>
        </p:blipFill>
        <p:spPr>
          <a:xfrm>
            <a:off x="8034517" y="274638"/>
            <a:ext cx="4175688" cy="677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39;p47">
            <a:extLst>
              <a:ext uri="{FF2B5EF4-FFF2-40B4-BE49-F238E27FC236}">
                <a16:creationId xmlns:a16="http://schemas.microsoft.com/office/drawing/2014/main" id="{70241071-C71F-4D24-8DE5-286DBF7F5EF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35683" y="4538780"/>
            <a:ext cx="2150411" cy="215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39;p51">
            <a:extLst>
              <a:ext uri="{FF2B5EF4-FFF2-40B4-BE49-F238E27FC236}">
                <a16:creationId xmlns:a16="http://schemas.microsoft.com/office/drawing/2014/main" id="{E6247F22-A752-470D-8CD2-4A0F1162897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65877" y="4630760"/>
            <a:ext cx="2306010" cy="230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67;p76">
            <a:extLst>
              <a:ext uri="{FF2B5EF4-FFF2-40B4-BE49-F238E27FC236}">
                <a16:creationId xmlns:a16="http://schemas.microsoft.com/office/drawing/2014/main" id="{C033D9C8-4FF5-4925-903C-FAB5C7DCDB8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7696" y="-486809"/>
            <a:ext cx="3991457" cy="399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68;p76">
            <a:extLst>
              <a:ext uri="{FF2B5EF4-FFF2-40B4-BE49-F238E27FC236}">
                <a16:creationId xmlns:a16="http://schemas.microsoft.com/office/drawing/2014/main" id="{43E32F50-E391-49B8-A44A-F7A425ED371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12347" y="3759048"/>
            <a:ext cx="2159540" cy="14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71;p76">
            <a:extLst>
              <a:ext uri="{FF2B5EF4-FFF2-40B4-BE49-F238E27FC236}">
                <a16:creationId xmlns:a16="http://schemas.microsoft.com/office/drawing/2014/main" id="{E75BB79D-6869-46C1-874F-179BAA896EEC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749088" y="3900717"/>
            <a:ext cx="5344702" cy="260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Vector Set Of Cartoon Color Christmas Symbols Clothes And Decorations Hình  minh họa Sẵn có - Tải xuống Hình ảnh Ngay bây giờ - iStock">
            <a:extLst>
              <a:ext uri="{FF2B5EF4-FFF2-40B4-BE49-F238E27FC236}">
                <a16:creationId xmlns:a16="http://schemas.microsoft.com/office/drawing/2014/main" id="{FB3652ED-DFFA-4281-9FAA-F7E0D96C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56" l="0" r="100000">
                        <a14:foregroundMark x1="13462" y1="76442" x2="28846" y2="80769"/>
                        <a14:foregroundMark x1="43750" y1="50000" x2="43269" y2="58654"/>
                        <a14:foregroundMark x1="56250" y1="11058" x2="52404" y2="30288"/>
                        <a14:foregroundMark x1="86058" y1="13462" x2="72596" y2="24519"/>
                        <a14:foregroundMark x1="75962" y1="35577" x2="61058" y2="60096"/>
                        <a14:foregroundMark x1="78846" y1="34135" x2="82692" y2="44712"/>
                        <a14:foregroundMark x1="90385" y1="45192" x2="91346" y2="57212"/>
                        <a14:foregroundMark x1="80769" y1="71635" x2="79808" y2="84615"/>
                        <a14:foregroundMark x1="82692" y1="64423" x2="82692" y2="71635"/>
                        <a14:foregroundMark x1="80769" y1="55288" x2="81250" y2="68269"/>
                        <a14:foregroundMark x1="54327" y1="65385" x2="55288" y2="86058"/>
                        <a14:foregroundMark x1="7212" y1="88462" x2="30769" y2="88462"/>
                        <a14:foregroundMark x1="59135" y1="5769" x2="66346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39" y="-44836"/>
            <a:ext cx="3121804" cy="31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ector Set Of Cartoon Color Christmas Symbols Clothes And Decorations Hình  minh họa Sẵn có - Tải xuống Hình ảnh Ngay bây giờ - iStock">
            <a:extLst>
              <a:ext uri="{FF2B5EF4-FFF2-40B4-BE49-F238E27FC236}">
                <a16:creationId xmlns:a16="http://schemas.microsoft.com/office/drawing/2014/main" id="{067A3CB1-9200-4B2A-BC1E-C2881867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56" l="0" r="100000">
                        <a14:foregroundMark x1="13462" y1="76442" x2="28846" y2="80769"/>
                        <a14:foregroundMark x1="43750" y1="50000" x2="43269" y2="58654"/>
                        <a14:foregroundMark x1="56250" y1="11058" x2="52404" y2="30288"/>
                        <a14:foregroundMark x1="86058" y1="13462" x2="72596" y2="24519"/>
                        <a14:foregroundMark x1="75962" y1="35577" x2="61058" y2="60096"/>
                        <a14:foregroundMark x1="78846" y1="34135" x2="82692" y2="44712"/>
                        <a14:foregroundMark x1="90385" y1="45192" x2="91346" y2="57212"/>
                        <a14:foregroundMark x1="80769" y1="71635" x2="79808" y2="84615"/>
                        <a14:foregroundMark x1="82692" y1="64423" x2="82692" y2="71635"/>
                        <a14:foregroundMark x1="80769" y1="55288" x2="81250" y2="68269"/>
                        <a14:foregroundMark x1="54327" y1="65385" x2="55288" y2="86058"/>
                        <a14:foregroundMark x1="7212" y1="88462" x2="30769" y2="88462"/>
                        <a14:foregroundMark x1="59135" y1="5769" x2="66346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537" y="926557"/>
            <a:ext cx="3121804" cy="31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Nhac-chuong-Giang-sinh-khong-lo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3BE36F4A-612E-4756-9E52-45B9BAAD8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4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2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91E0-E62D-40FA-B059-D1384648C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A6960-AD19-4EA7-8825-A7FC14C66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36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04277" y="1170695"/>
            <a:ext cx="9753285" cy="1477130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nhiều ngày nhởn nhơ bay lượn, mây cảm thấy thế nào?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70645" y="2923295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chán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70645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Thích thú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2989326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10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75614" y="5437895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Bực mình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10" y="552094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30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04277" y="1170695"/>
            <a:ext cx="9753285" cy="1354019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 i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muốn làm việc…  </a:t>
            </a:r>
          </a:p>
          <a:p>
            <a:pPr algn="ctr"/>
            <a:r>
              <a:rPr lang="en-US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ý phù hợp để hoàn thành câu nói của Mây.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7D5F15-8526-465C-A5BA-423D722243C4}"/>
              </a:ext>
            </a:extLst>
          </p:cNvPr>
          <p:cNvSpPr/>
          <p:nvPr/>
        </p:nvSpPr>
        <p:spPr>
          <a:xfrm>
            <a:off x="1670645" y="5374346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 ích cho đời.</a:t>
            </a:r>
            <a:endParaRPr lang="vi-VN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E571C9-3B73-4FE8-86A6-3C6A708FFBB5}"/>
              </a:ext>
            </a:extLst>
          </p:cNvPr>
          <p:cNvSpPr/>
          <p:nvPr/>
        </p:nvSpPr>
        <p:spPr>
          <a:xfrm>
            <a:off x="1670645" y="4166529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cho đỡ chán.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6B4824-2C83-410D-AB61-F42A86DFA9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125" y="5443475"/>
            <a:ext cx="798097" cy="782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79F05-CC41-4F57-A0B0-1ABFBB3DD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10" y="4242921"/>
            <a:ext cx="807556" cy="77835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3A4E238-7D5F-4F53-B7C1-6BF90A0916EF}"/>
              </a:ext>
            </a:extLst>
          </p:cNvPr>
          <p:cNvSpPr/>
          <p:nvPr/>
        </p:nvSpPr>
        <p:spPr>
          <a:xfrm>
            <a:off x="1655223" y="3014125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280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để kiếm thêm tiền.</a:t>
            </a:r>
            <a:endParaRPr lang="en-US" sz="28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97B070-10DF-4B7F-98E9-5E4B4615F8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819" y="3097172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5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587CC-B076-4ABE-84DD-4A2958D70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1026" name="Picture 2" descr="Happy Boy Sad Images, Stock Photos &amp;amp; Vectors | Shutterstock">
            <a:extLst>
              <a:ext uri="{FF2B5EF4-FFF2-40B4-BE49-F238E27FC236}">
                <a16:creationId xmlns:a16="http://schemas.microsoft.com/office/drawing/2014/main" id="{3ABD498F-C332-4296-9729-EA9AEB2735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714" b="89643" l="54181" r="96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79" t="21428" b="10000"/>
          <a:stretch/>
        </p:blipFill>
        <p:spPr bwMode="auto">
          <a:xfrm>
            <a:off x="2042319" y="1893767"/>
            <a:ext cx="2133600" cy="307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d Happy Kid Images, Stock Photos &amp;amp; Vectors | Shutterstock">
            <a:extLst>
              <a:ext uri="{FF2B5EF4-FFF2-40B4-BE49-F238E27FC236}">
                <a16:creationId xmlns:a16="http://schemas.microsoft.com/office/drawing/2014/main" id="{743C1E43-F167-4FCB-964D-C50721C78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14" b="92857" l="0" r="42857">
                        <a14:foregroundMark x1="12821" y1="44286" x2="18681" y2="53214"/>
                        <a14:foregroundMark x1="23810" y1="38571" x2="25641" y2="53571"/>
                        <a14:foregroundMark x1="25641" y1="38929" x2="25641" y2="5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30" b="7143"/>
          <a:stretch/>
        </p:blipFill>
        <p:spPr bwMode="auto">
          <a:xfrm>
            <a:off x="5166521" y="1430000"/>
            <a:ext cx="1447800" cy="31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1 Gif Snowman ideas | animated christmas, snowman, christmas gif">
            <a:extLst>
              <a:ext uri="{FF2B5EF4-FFF2-40B4-BE49-F238E27FC236}">
                <a16:creationId xmlns:a16="http://schemas.microsoft.com/office/drawing/2014/main" id="{B40BB87D-72C2-4FF2-9762-D9272FDCA5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37"/>
            <a:ext cx="12161838" cy="857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hac-chuong-Giang-sinh-khong-lo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69ABA17-804C-4477-AC95-CBA08825D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1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appy Strawberry Cartoon Transparent PNG &amp; SVG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CBA2AC-F27D-44D0-85BE-3F3C717BA49C}"/>
              </a:ext>
            </a:extLst>
          </p:cNvPr>
          <p:cNvSpPr/>
          <p:nvPr/>
        </p:nvSpPr>
        <p:spPr>
          <a:xfrm>
            <a:off x="1204276" y="2590800"/>
            <a:ext cx="9753285" cy="800021"/>
          </a:xfrm>
          <a:prstGeom prst="rect">
            <a:avLst/>
          </a:prstGeom>
          <a:solidFill>
            <a:schemeClr val="bg1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nói về lợi ích của mưa.</a:t>
            </a:r>
            <a:endParaRPr lang="en-US" sz="4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35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46EAB-DD9B-48FC-8CAF-50D23166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AE3B1-BD1A-4CC0-8CEE-5FEFC0D10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BBBC0-E443-48D6-A07E-7D6F775A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5" name="Google Shape;571;p43">
            <a:extLst>
              <a:ext uri="{FF2B5EF4-FFF2-40B4-BE49-F238E27FC236}">
                <a16:creationId xmlns:a16="http://schemas.microsoft.com/office/drawing/2014/main" id="{9955C2F3-AF2F-4735-87F4-4DC1B5E37F0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4306" y="806191"/>
            <a:ext cx="989897" cy="850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D9F37B3-23FE-4C3B-8036-700A56A58C75}"/>
              </a:ext>
            </a:extLst>
          </p:cNvPr>
          <p:cNvGrpSpPr/>
          <p:nvPr/>
        </p:nvGrpSpPr>
        <p:grpSpPr>
          <a:xfrm>
            <a:off x="-240788" y="3567387"/>
            <a:ext cx="2901098" cy="3242671"/>
            <a:chOff x="1464391" y="3263792"/>
            <a:chExt cx="2901098" cy="3242671"/>
          </a:xfrm>
        </p:grpSpPr>
        <p:sp>
          <p:nvSpPr>
            <p:cNvPr id="6" name="Google Shape;573;p43">
              <a:extLst>
                <a:ext uri="{FF2B5EF4-FFF2-40B4-BE49-F238E27FC236}">
                  <a16:creationId xmlns:a16="http://schemas.microsoft.com/office/drawing/2014/main" id="{223BFCA8-7528-4467-B03F-E3E7388D2F2B}"/>
                </a:ext>
              </a:extLst>
            </p:cNvPr>
            <p:cNvSpPr/>
            <p:nvPr/>
          </p:nvSpPr>
          <p:spPr>
            <a:xfrm>
              <a:off x="1636620" y="6287265"/>
              <a:ext cx="2556641" cy="219198"/>
            </a:xfrm>
            <a:prstGeom prst="ellipse">
              <a:avLst/>
            </a:prstGeom>
            <a:solidFill>
              <a:srgbClr val="242427">
                <a:alpha val="45250"/>
              </a:srgbClr>
            </a:solidFill>
            <a:ln>
              <a:noFill/>
            </a:ln>
          </p:spPr>
          <p:txBody>
            <a:bodyPr spcFirstLastPara="1" wrap="square" lIns="274275" tIns="274275" rIns="274275" bIns="274275" anchor="ctr" anchorCtr="0">
              <a:noAutofit/>
            </a:bodyPr>
            <a:lstStyle/>
            <a:p>
              <a:endParaRPr sz="12600"/>
            </a:p>
          </p:txBody>
        </p:sp>
        <p:pic>
          <p:nvPicPr>
            <p:cNvPr id="7" name="Google Shape;576;p43">
              <a:extLst>
                <a:ext uri="{FF2B5EF4-FFF2-40B4-BE49-F238E27FC236}">
                  <a16:creationId xmlns:a16="http://schemas.microsoft.com/office/drawing/2014/main" id="{A70CB199-6E64-4A85-ACED-261F35955439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64391" y="3263792"/>
              <a:ext cx="2901098" cy="290107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Google Shape;580;p43">
            <a:extLst>
              <a:ext uri="{FF2B5EF4-FFF2-40B4-BE49-F238E27FC236}">
                <a16:creationId xmlns:a16="http://schemas.microsoft.com/office/drawing/2014/main" id="{7CC7C978-A1F3-4BC6-AEF9-39EDB4770B7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9264216" y="790606"/>
            <a:ext cx="2072629" cy="2072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583;p43">
            <a:extLst>
              <a:ext uri="{FF2B5EF4-FFF2-40B4-BE49-F238E27FC236}">
                <a16:creationId xmlns:a16="http://schemas.microsoft.com/office/drawing/2014/main" id="{26EC16FD-F08D-407D-9185-D0145A8074C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69267" y="2012529"/>
            <a:ext cx="989897" cy="85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4;p43">
            <a:extLst>
              <a:ext uri="{FF2B5EF4-FFF2-40B4-BE49-F238E27FC236}">
                <a16:creationId xmlns:a16="http://schemas.microsoft.com/office/drawing/2014/main" id="{D5B7371A-5CBE-4B7F-B2EA-B8413A7596FA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64961" y="1590608"/>
            <a:ext cx="549980" cy="4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6;p43">
            <a:extLst>
              <a:ext uri="{FF2B5EF4-FFF2-40B4-BE49-F238E27FC236}">
                <a16:creationId xmlns:a16="http://schemas.microsoft.com/office/drawing/2014/main" id="{22927F2E-7CCF-42EE-8899-9E483E6E13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561865" y="5573925"/>
            <a:ext cx="416670" cy="35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37;p47">
            <a:extLst>
              <a:ext uri="{FF2B5EF4-FFF2-40B4-BE49-F238E27FC236}">
                <a16:creationId xmlns:a16="http://schemas.microsoft.com/office/drawing/2014/main" id="{AADD566B-EB2F-4147-A531-12995C45F42B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4659" r="14659"/>
          <a:stretch/>
        </p:blipFill>
        <p:spPr>
          <a:xfrm>
            <a:off x="8034517" y="274638"/>
            <a:ext cx="4175688" cy="6778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39;p47">
            <a:extLst>
              <a:ext uri="{FF2B5EF4-FFF2-40B4-BE49-F238E27FC236}">
                <a16:creationId xmlns:a16="http://schemas.microsoft.com/office/drawing/2014/main" id="{70241071-C71F-4D24-8DE5-286DBF7F5EF2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035683" y="4538780"/>
            <a:ext cx="2150411" cy="2150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39;p51">
            <a:extLst>
              <a:ext uri="{FF2B5EF4-FFF2-40B4-BE49-F238E27FC236}">
                <a16:creationId xmlns:a16="http://schemas.microsoft.com/office/drawing/2014/main" id="{E6247F22-A752-470D-8CD2-4A0F1162897E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976143" y="4681924"/>
            <a:ext cx="2306010" cy="230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67;p76">
            <a:extLst>
              <a:ext uri="{FF2B5EF4-FFF2-40B4-BE49-F238E27FC236}">
                <a16:creationId xmlns:a16="http://schemas.microsoft.com/office/drawing/2014/main" id="{C033D9C8-4FF5-4925-903C-FAB5C7DCDB8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7696" y="-486809"/>
            <a:ext cx="3991457" cy="3991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68;p76">
            <a:extLst>
              <a:ext uri="{FF2B5EF4-FFF2-40B4-BE49-F238E27FC236}">
                <a16:creationId xmlns:a16="http://schemas.microsoft.com/office/drawing/2014/main" id="{43E32F50-E391-49B8-A44A-F7A425ED3714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074530" y="3895311"/>
            <a:ext cx="2159540" cy="144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71;p76">
            <a:extLst>
              <a:ext uri="{FF2B5EF4-FFF2-40B4-BE49-F238E27FC236}">
                <a16:creationId xmlns:a16="http://schemas.microsoft.com/office/drawing/2014/main" id="{E75BB79D-6869-46C1-874F-179BAA896EEC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196987" y="2712080"/>
            <a:ext cx="5344702" cy="2602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Vector Set Of Cartoon Color Christmas Symbols Clothes And Decorations Hình  minh họa Sẵn có - Tải xuống Hình ảnh Ngay bây giờ - iStock">
            <a:extLst>
              <a:ext uri="{FF2B5EF4-FFF2-40B4-BE49-F238E27FC236}">
                <a16:creationId xmlns:a16="http://schemas.microsoft.com/office/drawing/2014/main" id="{FB3652ED-DFFA-4281-9FAA-F7E0D96C7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56" l="0" r="100000">
                        <a14:foregroundMark x1="13462" y1="76442" x2="28846" y2="80769"/>
                        <a14:foregroundMark x1="43750" y1="50000" x2="43269" y2="58654"/>
                        <a14:foregroundMark x1="56250" y1="11058" x2="52404" y2="30288"/>
                        <a14:foregroundMark x1="86058" y1="13462" x2="72596" y2="24519"/>
                        <a14:foregroundMark x1="75962" y1="35577" x2="61058" y2="60096"/>
                        <a14:foregroundMark x1="78846" y1="34135" x2="82692" y2="44712"/>
                        <a14:foregroundMark x1="90385" y1="45192" x2="91346" y2="57212"/>
                        <a14:foregroundMark x1="80769" y1="71635" x2="79808" y2="84615"/>
                        <a14:foregroundMark x1="82692" y1="64423" x2="82692" y2="71635"/>
                        <a14:foregroundMark x1="80769" y1="55288" x2="81250" y2="68269"/>
                        <a14:foregroundMark x1="54327" y1="65385" x2="55288" y2="86058"/>
                        <a14:foregroundMark x1="7212" y1="88462" x2="30769" y2="88462"/>
                        <a14:foregroundMark x1="59135" y1="5769" x2="66346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39" y="-44836"/>
            <a:ext cx="3121804" cy="31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d Happy Kid Images, Stock Photos &amp;amp; Vectors | Shutterstock">
            <a:extLst>
              <a:ext uri="{FF2B5EF4-FFF2-40B4-BE49-F238E27FC236}">
                <a16:creationId xmlns:a16="http://schemas.microsoft.com/office/drawing/2014/main" id="{1377479B-8A33-4946-8829-986EB1F41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4286" l="4102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610" y="4338339"/>
            <a:ext cx="2487509" cy="255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ppy Boy Sad Images, Stock Photos &amp;amp; Vectors | Shutterstock">
            <a:extLst>
              <a:ext uri="{FF2B5EF4-FFF2-40B4-BE49-F238E27FC236}">
                <a16:creationId xmlns:a16="http://schemas.microsoft.com/office/drawing/2014/main" id="{36B8F6BC-E483-43FE-8826-27073F53A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857" b="92857" l="9699" r="57860">
                        <a14:foregroundMark x1="35452" y1="22500" x2="38796" y2="33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427" y="4267200"/>
            <a:ext cx="3004023" cy="281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Vector Set Of Cartoon Color Christmas Symbols Clothes And Decorations Hình  minh họa Sẵn có - Tải xuống Hình ảnh Ngay bây giờ - iStock">
            <a:extLst>
              <a:ext uri="{FF2B5EF4-FFF2-40B4-BE49-F238E27FC236}">
                <a16:creationId xmlns:a16="http://schemas.microsoft.com/office/drawing/2014/main" id="{067A3CB1-9200-4B2A-BC1E-C2881867C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356" l="0" r="100000">
                        <a14:foregroundMark x1="13462" y1="76442" x2="28846" y2="80769"/>
                        <a14:foregroundMark x1="43750" y1="50000" x2="43269" y2="58654"/>
                        <a14:foregroundMark x1="56250" y1="11058" x2="52404" y2="30288"/>
                        <a14:foregroundMark x1="86058" y1="13462" x2="72596" y2="24519"/>
                        <a14:foregroundMark x1="75962" y1="35577" x2="61058" y2="60096"/>
                        <a14:foregroundMark x1="78846" y1="34135" x2="82692" y2="44712"/>
                        <a14:foregroundMark x1="90385" y1="45192" x2="91346" y2="57212"/>
                        <a14:foregroundMark x1="80769" y1="71635" x2="79808" y2="84615"/>
                        <a14:foregroundMark x1="82692" y1="64423" x2="82692" y2="71635"/>
                        <a14:foregroundMark x1="80769" y1="55288" x2="81250" y2="68269"/>
                        <a14:foregroundMark x1="54327" y1="65385" x2="55288" y2="86058"/>
                        <a14:foregroundMark x1="7212" y1="88462" x2="30769" y2="88462"/>
                        <a14:foregroundMark x1="59135" y1="5769" x2="66346" y2="1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15" y="-50608"/>
            <a:ext cx="3121804" cy="312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Nhac-chuong-Giang-sinh-khong-lo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A3EFE2D-654B-40B2-BFF6-4AADE5A9CF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24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64">
            <a:extLst>
              <a:ext uri="{FF2B5EF4-FFF2-40B4-BE49-F238E27FC236}">
                <a16:creationId xmlns:a16="http://schemas.microsoft.com/office/drawing/2014/main" id="{D8C113EF-4079-404D-AB7E-0611F6EC2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grpSp>
        <p:nvGrpSpPr>
          <p:cNvPr id="6111" name="Google Shape;6111;p56"/>
          <p:cNvGrpSpPr/>
          <p:nvPr/>
        </p:nvGrpSpPr>
        <p:grpSpPr>
          <a:xfrm>
            <a:off x="709496" y="3845273"/>
            <a:ext cx="1630744" cy="2864929"/>
            <a:chOff x="5711575" y="4495200"/>
            <a:chExt cx="358150" cy="629225"/>
          </a:xfrm>
        </p:grpSpPr>
        <p:sp>
          <p:nvSpPr>
            <p:cNvPr id="6112" name="Google Shape;6112;p56"/>
            <p:cNvSpPr/>
            <p:nvPr/>
          </p:nvSpPr>
          <p:spPr>
            <a:xfrm>
              <a:off x="5711575" y="4504650"/>
              <a:ext cx="358150" cy="413375"/>
            </a:xfrm>
            <a:custGeom>
              <a:avLst/>
              <a:gdLst/>
              <a:ahLst/>
              <a:cxnLst/>
              <a:rect l="l" t="t" r="r" b="b"/>
              <a:pathLst>
                <a:path w="14326" h="16535" extrusionOk="0">
                  <a:moveTo>
                    <a:pt x="7163" y="0"/>
                  </a:moveTo>
                  <a:cubicBezTo>
                    <a:pt x="3204" y="0"/>
                    <a:pt x="0" y="3721"/>
                    <a:pt x="0" y="8277"/>
                  </a:cubicBezTo>
                  <a:cubicBezTo>
                    <a:pt x="0" y="12813"/>
                    <a:pt x="3204" y="16534"/>
                    <a:pt x="7163" y="16534"/>
                  </a:cubicBezTo>
                  <a:cubicBezTo>
                    <a:pt x="11122" y="16534"/>
                    <a:pt x="14326" y="12813"/>
                    <a:pt x="14326" y="8277"/>
                  </a:cubicBezTo>
                  <a:cubicBezTo>
                    <a:pt x="14326" y="3721"/>
                    <a:pt x="11122" y="40"/>
                    <a:pt x="71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13" name="Google Shape;6113;p56"/>
            <p:cNvSpPr/>
            <p:nvPr/>
          </p:nvSpPr>
          <p:spPr>
            <a:xfrm>
              <a:off x="5819000" y="4711575"/>
              <a:ext cx="146275" cy="412850"/>
            </a:xfrm>
            <a:custGeom>
              <a:avLst/>
              <a:gdLst/>
              <a:ahLst/>
              <a:cxnLst/>
              <a:rect l="l" t="t" r="r" b="b"/>
              <a:pathLst>
                <a:path w="5851" h="16514" extrusionOk="0">
                  <a:moveTo>
                    <a:pt x="2786" y="0"/>
                  </a:moveTo>
                  <a:lnTo>
                    <a:pt x="2488" y="4417"/>
                  </a:lnTo>
                  <a:lnTo>
                    <a:pt x="220" y="1214"/>
                  </a:lnTo>
                  <a:lnTo>
                    <a:pt x="1" y="1353"/>
                  </a:lnTo>
                  <a:lnTo>
                    <a:pt x="2488" y="5710"/>
                  </a:lnTo>
                  <a:lnTo>
                    <a:pt x="2488" y="16514"/>
                  </a:lnTo>
                  <a:lnTo>
                    <a:pt x="3264" y="16514"/>
                  </a:lnTo>
                  <a:lnTo>
                    <a:pt x="3264" y="3621"/>
                  </a:lnTo>
                  <a:lnTo>
                    <a:pt x="4279" y="2587"/>
                  </a:lnTo>
                  <a:lnTo>
                    <a:pt x="5652" y="2885"/>
                  </a:lnTo>
                  <a:lnTo>
                    <a:pt x="5771" y="2706"/>
                  </a:lnTo>
                  <a:lnTo>
                    <a:pt x="4796" y="2030"/>
                  </a:lnTo>
                  <a:lnTo>
                    <a:pt x="5850" y="955"/>
                  </a:lnTo>
                  <a:lnTo>
                    <a:pt x="5632" y="756"/>
                  </a:lnTo>
                  <a:lnTo>
                    <a:pt x="3264" y="2527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14" name="Google Shape;6114;p56"/>
            <p:cNvSpPr/>
            <p:nvPr/>
          </p:nvSpPr>
          <p:spPr>
            <a:xfrm>
              <a:off x="5727475" y="4495200"/>
              <a:ext cx="340750" cy="146625"/>
            </a:xfrm>
            <a:custGeom>
              <a:avLst/>
              <a:gdLst/>
              <a:ahLst/>
              <a:cxnLst/>
              <a:rect l="l" t="t" r="r" b="b"/>
              <a:pathLst>
                <a:path w="13630" h="5865" extrusionOk="0">
                  <a:moveTo>
                    <a:pt x="6408" y="0"/>
                  </a:moveTo>
                  <a:cubicBezTo>
                    <a:pt x="6408" y="0"/>
                    <a:pt x="2528" y="159"/>
                    <a:pt x="459" y="3741"/>
                  </a:cubicBezTo>
                  <a:cubicBezTo>
                    <a:pt x="459" y="3741"/>
                    <a:pt x="0" y="4446"/>
                    <a:pt x="992" y="4446"/>
                  </a:cubicBezTo>
                  <a:cubicBezTo>
                    <a:pt x="1054" y="4446"/>
                    <a:pt x="1121" y="4443"/>
                    <a:pt x="1195" y="4437"/>
                  </a:cubicBezTo>
                  <a:cubicBezTo>
                    <a:pt x="2105" y="4366"/>
                    <a:pt x="2863" y="3654"/>
                    <a:pt x="3876" y="3654"/>
                  </a:cubicBezTo>
                  <a:cubicBezTo>
                    <a:pt x="4279" y="3654"/>
                    <a:pt x="4723" y="3767"/>
                    <a:pt x="5234" y="4079"/>
                  </a:cubicBezTo>
                  <a:cubicBezTo>
                    <a:pt x="6417" y="4802"/>
                    <a:pt x="6818" y="5204"/>
                    <a:pt x="7436" y="5204"/>
                  </a:cubicBezTo>
                  <a:cubicBezTo>
                    <a:pt x="7754" y="5204"/>
                    <a:pt x="8129" y="5098"/>
                    <a:pt x="8696" y="4875"/>
                  </a:cubicBezTo>
                  <a:cubicBezTo>
                    <a:pt x="9183" y="4673"/>
                    <a:pt x="9560" y="4592"/>
                    <a:pt x="9872" y="4592"/>
                  </a:cubicBezTo>
                  <a:cubicBezTo>
                    <a:pt x="10607" y="4592"/>
                    <a:pt x="10986" y="5041"/>
                    <a:pt x="11601" y="5432"/>
                  </a:cubicBezTo>
                  <a:cubicBezTo>
                    <a:pt x="12038" y="5720"/>
                    <a:pt x="12406" y="5865"/>
                    <a:pt x="12697" y="5865"/>
                  </a:cubicBezTo>
                  <a:cubicBezTo>
                    <a:pt x="12988" y="5865"/>
                    <a:pt x="13202" y="5720"/>
                    <a:pt x="13332" y="5432"/>
                  </a:cubicBezTo>
                  <a:cubicBezTo>
                    <a:pt x="13630" y="4875"/>
                    <a:pt x="11541" y="140"/>
                    <a:pt x="6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15" name="Google Shape;6115;p56"/>
            <p:cNvSpPr/>
            <p:nvPr/>
          </p:nvSpPr>
          <p:spPr>
            <a:xfrm>
              <a:off x="5865275" y="4568325"/>
              <a:ext cx="82100" cy="36825"/>
            </a:xfrm>
            <a:custGeom>
              <a:avLst/>
              <a:gdLst/>
              <a:ahLst/>
              <a:cxnLst/>
              <a:rect l="l" t="t" r="r" b="b"/>
              <a:pathLst>
                <a:path w="3284" h="1473" extrusionOk="0">
                  <a:moveTo>
                    <a:pt x="0" y="0"/>
                  </a:moveTo>
                  <a:cubicBezTo>
                    <a:pt x="0" y="0"/>
                    <a:pt x="100" y="219"/>
                    <a:pt x="358" y="557"/>
                  </a:cubicBezTo>
                  <a:cubicBezTo>
                    <a:pt x="617" y="816"/>
                    <a:pt x="995" y="1194"/>
                    <a:pt x="1512" y="1373"/>
                  </a:cubicBezTo>
                  <a:cubicBezTo>
                    <a:pt x="1632" y="1452"/>
                    <a:pt x="1791" y="1452"/>
                    <a:pt x="1910" y="1472"/>
                  </a:cubicBezTo>
                  <a:cubicBezTo>
                    <a:pt x="2030" y="1472"/>
                    <a:pt x="2189" y="1472"/>
                    <a:pt x="2308" y="1452"/>
                  </a:cubicBezTo>
                  <a:cubicBezTo>
                    <a:pt x="2428" y="1413"/>
                    <a:pt x="2547" y="1393"/>
                    <a:pt x="2647" y="1313"/>
                  </a:cubicBezTo>
                  <a:cubicBezTo>
                    <a:pt x="2786" y="1273"/>
                    <a:pt x="2845" y="1194"/>
                    <a:pt x="2925" y="1114"/>
                  </a:cubicBezTo>
                  <a:cubicBezTo>
                    <a:pt x="3005" y="1055"/>
                    <a:pt x="3044" y="995"/>
                    <a:pt x="3104" y="915"/>
                  </a:cubicBezTo>
                  <a:cubicBezTo>
                    <a:pt x="3144" y="856"/>
                    <a:pt x="3184" y="796"/>
                    <a:pt x="3204" y="756"/>
                  </a:cubicBezTo>
                  <a:lnTo>
                    <a:pt x="3283" y="597"/>
                  </a:lnTo>
                  <a:lnTo>
                    <a:pt x="3283" y="597"/>
                  </a:lnTo>
                  <a:cubicBezTo>
                    <a:pt x="3283" y="597"/>
                    <a:pt x="3223" y="617"/>
                    <a:pt x="3124" y="696"/>
                  </a:cubicBezTo>
                  <a:cubicBezTo>
                    <a:pt x="3084" y="716"/>
                    <a:pt x="3025" y="776"/>
                    <a:pt x="2985" y="816"/>
                  </a:cubicBezTo>
                  <a:cubicBezTo>
                    <a:pt x="2925" y="875"/>
                    <a:pt x="2845" y="895"/>
                    <a:pt x="2786" y="955"/>
                  </a:cubicBezTo>
                  <a:cubicBezTo>
                    <a:pt x="2706" y="995"/>
                    <a:pt x="2627" y="1015"/>
                    <a:pt x="2527" y="1035"/>
                  </a:cubicBezTo>
                  <a:cubicBezTo>
                    <a:pt x="2448" y="1074"/>
                    <a:pt x="2348" y="1074"/>
                    <a:pt x="2249" y="1094"/>
                  </a:cubicBezTo>
                  <a:cubicBezTo>
                    <a:pt x="2215" y="1101"/>
                    <a:pt x="2182" y="1103"/>
                    <a:pt x="2149" y="1103"/>
                  </a:cubicBezTo>
                  <a:cubicBezTo>
                    <a:pt x="2083" y="1103"/>
                    <a:pt x="2016" y="1094"/>
                    <a:pt x="1950" y="1094"/>
                  </a:cubicBezTo>
                  <a:cubicBezTo>
                    <a:pt x="1851" y="1074"/>
                    <a:pt x="1731" y="1074"/>
                    <a:pt x="1632" y="1015"/>
                  </a:cubicBezTo>
                  <a:cubicBezTo>
                    <a:pt x="1413" y="955"/>
                    <a:pt x="1214" y="816"/>
                    <a:pt x="1015" y="716"/>
                  </a:cubicBezTo>
                  <a:cubicBezTo>
                    <a:pt x="816" y="597"/>
                    <a:pt x="637" y="478"/>
                    <a:pt x="498" y="37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16" name="Google Shape;6116;p56"/>
            <p:cNvSpPr/>
            <p:nvPr/>
          </p:nvSpPr>
          <p:spPr>
            <a:xfrm>
              <a:off x="5995600" y="4584725"/>
              <a:ext cx="59200" cy="40550"/>
            </a:xfrm>
            <a:custGeom>
              <a:avLst/>
              <a:gdLst/>
              <a:ahLst/>
              <a:cxnLst/>
              <a:rect l="l" t="t" r="r" b="b"/>
              <a:pathLst>
                <a:path w="2368" h="1622" extrusionOk="0">
                  <a:moveTo>
                    <a:pt x="0" y="1"/>
                  </a:moveTo>
                  <a:cubicBezTo>
                    <a:pt x="0" y="1"/>
                    <a:pt x="100" y="220"/>
                    <a:pt x="299" y="558"/>
                  </a:cubicBezTo>
                  <a:cubicBezTo>
                    <a:pt x="498" y="856"/>
                    <a:pt x="816" y="1254"/>
                    <a:pt x="1194" y="1493"/>
                  </a:cubicBezTo>
                  <a:cubicBezTo>
                    <a:pt x="1293" y="1533"/>
                    <a:pt x="1393" y="1552"/>
                    <a:pt x="1492" y="1612"/>
                  </a:cubicBezTo>
                  <a:cubicBezTo>
                    <a:pt x="1559" y="1612"/>
                    <a:pt x="1625" y="1621"/>
                    <a:pt x="1685" y="1621"/>
                  </a:cubicBezTo>
                  <a:cubicBezTo>
                    <a:pt x="1716" y="1621"/>
                    <a:pt x="1744" y="1619"/>
                    <a:pt x="1771" y="1612"/>
                  </a:cubicBezTo>
                  <a:cubicBezTo>
                    <a:pt x="1831" y="1592"/>
                    <a:pt x="1910" y="1552"/>
                    <a:pt x="1990" y="1513"/>
                  </a:cubicBezTo>
                  <a:cubicBezTo>
                    <a:pt x="2069" y="1453"/>
                    <a:pt x="2109" y="1413"/>
                    <a:pt x="2169" y="1334"/>
                  </a:cubicBezTo>
                  <a:cubicBezTo>
                    <a:pt x="2189" y="1294"/>
                    <a:pt x="2229" y="1214"/>
                    <a:pt x="2268" y="1155"/>
                  </a:cubicBezTo>
                  <a:cubicBezTo>
                    <a:pt x="2288" y="1115"/>
                    <a:pt x="2288" y="1055"/>
                    <a:pt x="2308" y="1015"/>
                  </a:cubicBezTo>
                  <a:cubicBezTo>
                    <a:pt x="2368" y="916"/>
                    <a:pt x="2368" y="856"/>
                    <a:pt x="2368" y="856"/>
                  </a:cubicBezTo>
                  <a:lnTo>
                    <a:pt x="2368" y="856"/>
                  </a:lnTo>
                  <a:cubicBezTo>
                    <a:pt x="2368" y="856"/>
                    <a:pt x="2348" y="916"/>
                    <a:pt x="2288" y="956"/>
                  </a:cubicBezTo>
                  <a:cubicBezTo>
                    <a:pt x="2268" y="995"/>
                    <a:pt x="2209" y="1015"/>
                    <a:pt x="2189" y="1055"/>
                  </a:cubicBezTo>
                  <a:cubicBezTo>
                    <a:pt x="2169" y="1095"/>
                    <a:pt x="2109" y="1115"/>
                    <a:pt x="2069" y="1155"/>
                  </a:cubicBezTo>
                  <a:cubicBezTo>
                    <a:pt x="2010" y="1194"/>
                    <a:pt x="1950" y="1214"/>
                    <a:pt x="1890" y="1234"/>
                  </a:cubicBezTo>
                  <a:cubicBezTo>
                    <a:pt x="1850" y="1254"/>
                    <a:pt x="1771" y="1254"/>
                    <a:pt x="1691" y="1254"/>
                  </a:cubicBezTo>
                  <a:cubicBezTo>
                    <a:pt x="1671" y="1264"/>
                    <a:pt x="1653" y="1268"/>
                    <a:pt x="1635" y="1268"/>
                  </a:cubicBezTo>
                  <a:cubicBezTo>
                    <a:pt x="1581" y="1268"/>
                    <a:pt x="1532" y="1234"/>
                    <a:pt x="1472" y="1234"/>
                  </a:cubicBezTo>
                  <a:cubicBezTo>
                    <a:pt x="1393" y="1194"/>
                    <a:pt x="1313" y="1155"/>
                    <a:pt x="1254" y="1115"/>
                  </a:cubicBezTo>
                  <a:cubicBezTo>
                    <a:pt x="1094" y="1015"/>
                    <a:pt x="955" y="896"/>
                    <a:pt x="796" y="757"/>
                  </a:cubicBezTo>
                  <a:cubicBezTo>
                    <a:pt x="657" y="637"/>
                    <a:pt x="517" y="518"/>
                    <a:pt x="398" y="39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17" name="Google Shape;6117;p56"/>
            <p:cNvSpPr/>
            <p:nvPr/>
          </p:nvSpPr>
          <p:spPr>
            <a:xfrm>
              <a:off x="5752350" y="4562850"/>
              <a:ext cx="61700" cy="27600"/>
            </a:xfrm>
            <a:custGeom>
              <a:avLst/>
              <a:gdLst/>
              <a:ahLst/>
              <a:cxnLst/>
              <a:rect l="l" t="t" r="r" b="b"/>
              <a:pathLst>
                <a:path w="2468" h="1104" extrusionOk="0">
                  <a:moveTo>
                    <a:pt x="2468" y="0"/>
                  </a:moveTo>
                  <a:lnTo>
                    <a:pt x="2468" y="0"/>
                  </a:lnTo>
                  <a:cubicBezTo>
                    <a:pt x="2468" y="0"/>
                    <a:pt x="2289" y="100"/>
                    <a:pt x="2030" y="279"/>
                  </a:cubicBezTo>
                  <a:cubicBezTo>
                    <a:pt x="1891" y="338"/>
                    <a:pt x="1732" y="438"/>
                    <a:pt x="1573" y="517"/>
                  </a:cubicBezTo>
                  <a:cubicBezTo>
                    <a:pt x="1394" y="597"/>
                    <a:pt x="1234" y="697"/>
                    <a:pt x="1055" y="736"/>
                  </a:cubicBezTo>
                  <a:cubicBezTo>
                    <a:pt x="956" y="796"/>
                    <a:pt x="876" y="796"/>
                    <a:pt x="797" y="816"/>
                  </a:cubicBezTo>
                  <a:cubicBezTo>
                    <a:pt x="737" y="816"/>
                    <a:pt x="657" y="836"/>
                    <a:pt x="578" y="836"/>
                  </a:cubicBezTo>
                  <a:cubicBezTo>
                    <a:pt x="498" y="836"/>
                    <a:pt x="458" y="836"/>
                    <a:pt x="399" y="816"/>
                  </a:cubicBezTo>
                  <a:cubicBezTo>
                    <a:pt x="359" y="796"/>
                    <a:pt x="299" y="796"/>
                    <a:pt x="260" y="736"/>
                  </a:cubicBezTo>
                  <a:cubicBezTo>
                    <a:pt x="240" y="716"/>
                    <a:pt x="180" y="697"/>
                    <a:pt x="160" y="677"/>
                  </a:cubicBezTo>
                  <a:lnTo>
                    <a:pt x="80" y="597"/>
                  </a:lnTo>
                  <a:lnTo>
                    <a:pt x="1" y="517"/>
                  </a:lnTo>
                  <a:lnTo>
                    <a:pt x="1" y="617"/>
                  </a:lnTo>
                  <a:cubicBezTo>
                    <a:pt x="1" y="637"/>
                    <a:pt x="1" y="697"/>
                    <a:pt x="41" y="736"/>
                  </a:cubicBezTo>
                  <a:cubicBezTo>
                    <a:pt x="41" y="796"/>
                    <a:pt x="80" y="816"/>
                    <a:pt x="100" y="895"/>
                  </a:cubicBezTo>
                  <a:cubicBezTo>
                    <a:pt x="140" y="935"/>
                    <a:pt x="180" y="995"/>
                    <a:pt x="240" y="1015"/>
                  </a:cubicBezTo>
                  <a:cubicBezTo>
                    <a:pt x="279" y="1075"/>
                    <a:pt x="359" y="1094"/>
                    <a:pt x="439" y="1094"/>
                  </a:cubicBezTo>
                  <a:cubicBezTo>
                    <a:pt x="458" y="1101"/>
                    <a:pt x="483" y="1103"/>
                    <a:pt x="510" y="1103"/>
                  </a:cubicBezTo>
                  <a:cubicBezTo>
                    <a:pt x="565" y="1103"/>
                    <a:pt x="631" y="1094"/>
                    <a:pt x="697" y="1094"/>
                  </a:cubicBezTo>
                  <a:cubicBezTo>
                    <a:pt x="797" y="1075"/>
                    <a:pt x="896" y="1075"/>
                    <a:pt x="996" y="1015"/>
                  </a:cubicBezTo>
                  <a:cubicBezTo>
                    <a:pt x="1433" y="876"/>
                    <a:pt x="1792" y="617"/>
                    <a:pt x="2050" y="398"/>
                  </a:cubicBezTo>
                  <a:cubicBezTo>
                    <a:pt x="2329" y="179"/>
                    <a:pt x="2468" y="0"/>
                    <a:pt x="24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6118" name="Google Shape;6118;p56"/>
          <p:cNvGrpSpPr/>
          <p:nvPr/>
        </p:nvGrpSpPr>
        <p:grpSpPr>
          <a:xfrm>
            <a:off x="2339829" y="5059317"/>
            <a:ext cx="703148" cy="1578830"/>
            <a:chOff x="5401200" y="3737150"/>
            <a:chExt cx="190525" cy="427800"/>
          </a:xfrm>
        </p:grpSpPr>
        <p:sp>
          <p:nvSpPr>
            <p:cNvPr id="6119" name="Google Shape;6119;p56"/>
            <p:cNvSpPr/>
            <p:nvPr/>
          </p:nvSpPr>
          <p:spPr>
            <a:xfrm>
              <a:off x="5401200" y="3744600"/>
              <a:ext cx="190525" cy="298975"/>
            </a:xfrm>
            <a:custGeom>
              <a:avLst/>
              <a:gdLst/>
              <a:ahLst/>
              <a:cxnLst/>
              <a:rect l="l" t="t" r="r" b="b"/>
              <a:pathLst>
                <a:path w="7621" h="11959" extrusionOk="0">
                  <a:moveTo>
                    <a:pt x="3800" y="1"/>
                  </a:moveTo>
                  <a:cubicBezTo>
                    <a:pt x="1711" y="1"/>
                    <a:pt x="0" y="2667"/>
                    <a:pt x="0" y="5970"/>
                  </a:cubicBezTo>
                  <a:cubicBezTo>
                    <a:pt x="0" y="9273"/>
                    <a:pt x="1691" y="11959"/>
                    <a:pt x="3800" y="11959"/>
                  </a:cubicBezTo>
                  <a:cubicBezTo>
                    <a:pt x="5889" y="11959"/>
                    <a:pt x="7620" y="9273"/>
                    <a:pt x="7620" y="5970"/>
                  </a:cubicBezTo>
                  <a:cubicBezTo>
                    <a:pt x="7620" y="2667"/>
                    <a:pt x="5889" y="1"/>
                    <a:pt x="38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20" name="Google Shape;6120;p56"/>
            <p:cNvSpPr/>
            <p:nvPr/>
          </p:nvSpPr>
          <p:spPr>
            <a:xfrm>
              <a:off x="5448950" y="3893825"/>
              <a:ext cx="96025" cy="271125"/>
            </a:xfrm>
            <a:custGeom>
              <a:avLst/>
              <a:gdLst/>
              <a:ahLst/>
              <a:cxnLst/>
              <a:rect l="l" t="t" r="r" b="b"/>
              <a:pathLst>
                <a:path w="3841" h="10845" extrusionOk="0">
                  <a:moveTo>
                    <a:pt x="1870" y="1"/>
                  </a:moveTo>
                  <a:lnTo>
                    <a:pt x="1691" y="1692"/>
                  </a:lnTo>
                  <a:lnTo>
                    <a:pt x="139" y="518"/>
                  </a:lnTo>
                  <a:lnTo>
                    <a:pt x="0" y="637"/>
                  </a:lnTo>
                  <a:lnTo>
                    <a:pt x="677" y="1334"/>
                  </a:lnTo>
                  <a:lnTo>
                    <a:pt x="60" y="1772"/>
                  </a:lnTo>
                  <a:lnTo>
                    <a:pt x="139" y="1891"/>
                  </a:lnTo>
                  <a:lnTo>
                    <a:pt x="1035" y="1712"/>
                  </a:lnTo>
                  <a:lnTo>
                    <a:pt x="1691" y="2388"/>
                  </a:lnTo>
                  <a:lnTo>
                    <a:pt x="1691" y="10844"/>
                  </a:lnTo>
                  <a:lnTo>
                    <a:pt x="2189" y="10844"/>
                  </a:lnTo>
                  <a:lnTo>
                    <a:pt x="2189" y="3781"/>
                  </a:lnTo>
                  <a:lnTo>
                    <a:pt x="3840" y="916"/>
                  </a:lnTo>
                  <a:lnTo>
                    <a:pt x="3681" y="797"/>
                  </a:lnTo>
                  <a:lnTo>
                    <a:pt x="2189" y="2906"/>
                  </a:lnTo>
                  <a:lnTo>
                    <a:pt x="20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21" name="Google Shape;6121;p56"/>
            <p:cNvSpPr/>
            <p:nvPr/>
          </p:nvSpPr>
          <p:spPr>
            <a:xfrm>
              <a:off x="5409525" y="3737150"/>
              <a:ext cx="181200" cy="106225"/>
            </a:xfrm>
            <a:custGeom>
              <a:avLst/>
              <a:gdLst/>
              <a:ahLst/>
              <a:cxnLst/>
              <a:rect l="l" t="t" r="r" b="b"/>
              <a:pathLst>
                <a:path w="7248" h="4249" extrusionOk="0">
                  <a:moveTo>
                    <a:pt x="3408" y="0"/>
                  </a:moveTo>
                  <a:cubicBezTo>
                    <a:pt x="3408" y="0"/>
                    <a:pt x="1338" y="120"/>
                    <a:pt x="244" y="2706"/>
                  </a:cubicBezTo>
                  <a:cubicBezTo>
                    <a:pt x="244" y="2706"/>
                    <a:pt x="0" y="3211"/>
                    <a:pt x="523" y="3211"/>
                  </a:cubicBezTo>
                  <a:cubicBezTo>
                    <a:pt x="559" y="3211"/>
                    <a:pt x="598" y="3209"/>
                    <a:pt x="642" y="3204"/>
                  </a:cubicBezTo>
                  <a:cubicBezTo>
                    <a:pt x="1127" y="3147"/>
                    <a:pt x="1531" y="2618"/>
                    <a:pt x="2065" y="2618"/>
                  </a:cubicBezTo>
                  <a:cubicBezTo>
                    <a:pt x="2276" y="2618"/>
                    <a:pt x="2507" y="2700"/>
                    <a:pt x="2771" y="2925"/>
                  </a:cubicBezTo>
                  <a:cubicBezTo>
                    <a:pt x="3401" y="3451"/>
                    <a:pt x="3616" y="3751"/>
                    <a:pt x="3946" y="3751"/>
                  </a:cubicBezTo>
                  <a:cubicBezTo>
                    <a:pt x="4116" y="3751"/>
                    <a:pt x="4317" y="3671"/>
                    <a:pt x="4621" y="3502"/>
                  </a:cubicBezTo>
                  <a:cubicBezTo>
                    <a:pt x="4881" y="3360"/>
                    <a:pt x="5083" y="3303"/>
                    <a:pt x="5250" y="3303"/>
                  </a:cubicBezTo>
                  <a:cubicBezTo>
                    <a:pt x="5646" y="3303"/>
                    <a:pt x="5845" y="3626"/>
                    <a:pt x="6153" y="3920"/>
                  </a:cubicBezTo>
                  <a:cubicBezTo>
                    <a:pt x="6392" y="4139"/>
                    <a:pt x="6586" y="4248"/>
                    <a:pt x="6740" y="4248"/>
                  </a:cubicBezTo>
                  <a:cubicBezTo>
                    <a:pt x="6894" y="4248"/>
                    <a:pt x="7009" y="4139"/>
                    <a:pt x="7088" y="3920"/>
                  </a:cubicBezTo>
                  <a:cubicBezTo>
                    <a:pt x="7248" y="3522"/>
                    <a:pt x="6133" y="100"/>
                    <a:pt x="3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22" name="Google Shape;6122;p56"/>
            <p:cNvSpPr/>
            <p:nvPr/>
          </p:nvSpPr>
          <p:spPr>
            <a:xfrm>
              <a:off x="5482775" y="3789875"/>
              <a:ext cx="43300" cy="26375"/>
            </a:xfrm>
            <a:custGeom>
              <a:avLst/>
              <a:gdLst/>
              <a:ahLst/>
              <a:cxnLst/>
              <a:rect l="l" t="t" r="r" b="b"/>
              <a:pathLst>
                <a:path w="1732" h="1055" extrusionOk="0">
                  <a:moveTo>
                    <a:pt x="0" y="0"/>
                  </a:moveTo>
                  <a:cubicBezTo>
                    <a:pt x="0" y="1"/>
                    <a:pt x="40" y="180"/>
                    <a:pt x="119" y="378"/>
                  </a:cubicBezTo>
                  <a:cubicBezTo>
                    <a:pt x="279" y="577"/>
                    <a:pt x="478" y="856"/>
                    <a:pt x="736" y="975"/>
                  </a:cubicBezTo>
                  <a:cubicBezTo>
                    <a:pt x="816" y="1015"/>
                    <a:pt x="895" y="1015"/>
                    <a:pt x="975" y="1055"/>
                  </a:cubicBezTo>
                  <a:cubicBezTo>
                    <a:pt x="1035" y="1055"/>
                    <a:pt x="1114" y="1055"/>
                    <a:pt x="1194" y="1015"/>
                  </a:cubicBezTo>
                  <a:cubicBezTo>
                    <a:pt x="1254" y="995"/>
                    <a:pt x="1333" y="975"/>
                    <a:pt x="1393" y="916"/>
                  </a:cubicBezTo>
                  <a:cubicBezTo>
                    <a:pt x="1472" y="876"/>
                    <a:pt x="1512" y="816"/>
                    <a:pt x="1532" y="776"/>
                  </a:cubicBezTo>
                  <a:cubicBezTo>
                    <a:pt x="1592" y="717"/>
                    <a:pt x="1612" y="677"/>
                    <a:pt x="1632" y="617"/>
                  </a:cubicBezTo>
                  <a:cubicBezTo>
                    <a:pt x="1671" y="577"/>
                    <a:pt x="1671" y="518"/>
                    <a:pt x="1691" y="498"/>
                  </a:cubicBezTo>
                  <a:cubicBezTo>
                    <a:pt x="1711" y="418"/>
                    <a:pt x="1731" y="379"/>
                    <a:pt x="1731" y="378"/>
                  </a:cubicBezTo>
                  <a:lnTo>
                    <a:pt x="1731" y="378"/>
                  </a:lnTo>
                  <a:lnTo>
                    <a:pt x="1671" y="458"/>
                  </a:lnTo>
                  <a:cubicBezTo>
                    <a:pt x="1632" y="478"/>
                    <a:pt x="1612" y="518"/>
                    <a:pt x="1592" y="558"/>
                  </a:cubicBezTo>
                  <a:cubicBezTo>
                    <a:pt x="1572" y="597"/>
                    <a:pt x="1532" y="617"/>
                    <a:pt x="1492" y="657"/>
                  </a:cubicBezTo>
                  <a:cubicBezTo>
                    <a:pt x="1472" y="677"/>
                    <a:pt x="1413" y="697"/>
                    <a:pt x="1373" y="717"/>
                  </a:cubicBezTo>
                  <a:cubicBezTo>
                    <a:pt x="1313" y="757"/>
                    <a:pt x="1273" y="776"/>
                    <a:pt x="1214" y="776"/>
                  </a:cubicBezTo>
                  <a:cubicBezTo>
                    <a:pt x="1187" y="783"/>
                    <a:pt x="1165" y="785"/>
                    <a:pt x="1145" y="785"/>
                  </a:cubicBezTo>
                  <a:cubicBezTo>
                    <a:pt x="1105" y="785"/>
                    <a:pt x="1075" y="776"/>
                    <a:pt x="1035" y="776"/>
                  </a:cubicBezTo>
                  <a:cubicBezTo>
                    <a:pt x="995" y="776"/>
                    <a:pt x="915" y="757"/>
                    <a:pt x="876" y="717"/>
                  </a:cubicBezTo>
                  <a:cubicBezTo>
                    <a:pt x="736" y="697"/>
                    <a:pt x="637" y="597"/>
                    <a:pt x="537" y="518"/>
                  </a:cubicBezTo>
                  <a:cubicBezTo>
                    <a:pt x="438" y="418"/>
                    <a:pt x="338" y="359"/>
                    <a:pt x="279" y="27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23" name="Google Shape;6123;p56"/>
            <p:cNvSpPr/>
            <p:nvPr/>
          </p:nvSpPr>
          <p:spPr>
            <a:xfrm>
              <a:off x="5552400" y="3801800"/>
              <a:ext cx="31850" cy="29600"/>
            </a:xfrm>
            <a:custGeom>
              <a:avLst/>
              <a:gdLst/>
              <a:ahLst/>
              <a:cxnLst/>
              <a:rect l="l" t="t" r="r" b="b"/>
              <a:pathLst>
                <a:path w="1274" h="1184" extrusionOk="0">
                  <a:moveTo>
                    <a:pt x="1" y="1"/>
                  </a:moveTo>
                  <a:cubicBezTo>
                    <a:pt x="1" y="1"/>
                    <a:pt x="40" y="160"/>
                    <a:pt x="160" y="399"/>
                  </a:cubicBezTo>
                  <a:cubicBezTo>
                    <a:pt x="259" y="618"/>
                    <a:pt x="438" y="896"/>
                    <a:pt x="637" y="1075"/>
                  </a:cubicBezTo>
                  <a:cubicBezTo>
                    <a:pt x="697" y="1115"/>
                    <a:pt x="737" y="1135"/>
                    <a:pt x="796" y="1175"/>
                  </a:cubicBezTo>
                  <a:cubicBezTo>
                    <a:pt x="823" y="1175"/>
                    <a:pt x="858" y="1184"/>
                    <a:pt x="891" y="1184"/>
                  </a:cubicBezTo>
                  <a:cubicBezTo>
                    <a:pt x="907" y="1184"/>
                    <a:pt x="922" y="1181"/>
                    <a:pt x="936" y="1175"/>
                  </a:cubicBezTo>
                  <a:cubicBezTo>
                    <a:pt x="995" y="1135"/>
                    <a:pt x="1035" y="1135"/>
                    <a:pt x="1055" y="1095"/>
                  </a:cubicBezTo>
                  <a:cubicBezTo>
                    <a:pt x="1115" y="1036"/>
                    <a:pt x="1135" y="1016"/>
                    <a:pt x="1155" y="976"/>
                  </a:cubicBezTo>
                  <a:cubicBezTo>
                    <a:pt x="1194" y="916"/>
                    <a:pt x="1214" y="896"/>
                    <a:pt x="1214" y="837"/>
                  </a:cubicBezTo>
                  <a:cubicBezTo>
                    <a:pt x="1214" y="797"/>
                    <a:pt x="1234" y="737"/>
                    <a:pt x="1234" y="717"/>
                  </a:cubicBezTo>
                  <a:cubicBezTo>
                    <a:pt x="1274" y="677"/>
                    <a:pt x="1274" y="618"/>
                    <a:pt x="1274" y="618"/>
                  </a:cubicBezTo>
                  <a:lnTo>
                    <a:pt x="1274" y="618"/>
                  </a:lnTo>
                  <a:cubicBezTo>
                    <a:pt x="1274" y="618"/>
                    <a:pt x="1234" y="638"/>
                    <a:pt x="1214" y="697"/>
                  </a:cubicBezTo>
                  <a:cubicBezTo>
                    <a:pt x="1194" y="717"/>
                    <a:pt x="1194" y="737"/>
                    <a:pt x="1155" y="777"/>
                  </a:cubicBezTo>
                  <a:lnTo>
                    <a:pt x="1095" y="837"/>
                  </a:lnTo>
                  <a:cubicBezTo>
                    <a:pt x="1055" y="876"/>
                    <a:pt x="1015" y="876"/>
                    <a:pt x="995" y="896"/>
                  </a:cubicBezTo>
                  <a:cubicBezTo>
                    <a:pt x="956" y="916"/>
                    <a:pt x="916" y="916"/>
                    <a:pt x="896" y="916"/>
                  </a:cubicBezTo>
                  <a:cubicBezTo>
                    <a:pt x="836" y="916"/>
                    <a:pt x="816" y="896"/>
                    <a:pt x="777" y="896"/>
                  </a:cubicBezTo>
                  <a:cubicBezTo>
                    <a:pt x="717" y="876"/>
                    <a:pt x="697" y="876"/>
                    <a:pt x="637" y="817"/>
                  </a:cubicBezTo>
                  <a:cubicBezTo>
                    <a:pt x="538" y="777"/>
                    <a:pt x="458" y="638"/>
                    <a:pt x="399" y="578"/>
                  </a:cubicBezTo>
                  <a:cubicBezTo>
                    <a:pt x="319" y="478"/>
                    <a:pt x="239" y="379"/>
                    <a:pt x="200" y="299"/>
                  </a:cubicBezTo>
                  <a:cubicBezTo>
                    <a:pt x="80" y="12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24" name="Google Shape;6124;p56"/>
            <p:cNvSpPr/>
            <p:nvPr/>
          </p:nvSpPr>
          <p:spPr>
            <a:xfrm>
              <a:off x="5422575" y="3786400"/>
              <a:ext cx="32850" cy="19150"/>
            </a:xfrm>
            <a:custGeom>
              <a:avLst/>
              <a:gdLst/>
              <a:ahLst/>
              <a:cxnLst/>
              <a:rect l="l" t="t" r="r" b="b"/>
              <a:pathLst>
                <a:path w="1314" h="766" extrusionOk="0">
                  <a:moveTo>
                    <a:pt x="1314" y="0"/>
                  </a:moveTo>
                  <a:cubicBezTo>
                    <a:pt x="1314" y="0"/>
                    <a:pt x="1214" y="60"/>
                    <a:pt x="1055" y="199"/>
                  </a:cubicBezTo>
                  <a:cubicBezTo>
                    <a:pt x="995" y="239"/>
                    <a:pt x="916" y="319"/>
                    <a:pt x="816" y="358"/>
                  </a:cubicBezTo>
                  <a:cubicBezTo>
                    <a:pt x="717" y="418"/>
                    <a:pt x="637" y="498"/>
                    <a:pt x="538" y="517"/>
                  </a:cubicBezTo>
                  <a:cubicBezTo>
                    <a:pt x="498" y="537"/>
                    <a:pt x="438" y="537"/>
                    <a:pt x="418" y="557"/>
                  </a:cubicBezTo>
                  <a:cubicBezTo>
                    <a:pt x="379" y="557"/>
                    <a:pt x="357" y="575"/>
                    <a:pt x="334" y="575"/>
                  </a:cubicBezTo>
                  <a:cubicBezTo>
                    <a:pt x="323" y="575"/>
                    <a:pt x="312" y="571"/>
                    <a:pt x="299" y="557"/>
                  </a:cubicBezTo>
                  <a:cubicBezTo>
                    <a:pt x="259" y="557"/>
                    <a:pt x="220" y="557"/>
                    <a:pt x="200" y="537"/>
                  </a:cubicBezTo>
                  <a:cubicBezTo>
                    <a:pt x="160" y="517"/>
                    <a:pt x="140" y="517"/>
                    <a:pt x="120" y="498"/>
                  </a:cubicBezTo>
                  <a:lnTo>
                    <a:pt x="60" y="438"/>
                  </a:lnTo>
                  <a:cubicBezTo>
                    <a:pt x="40" y="418"/>
                    <a:pt x="40" y="378"/>
                    <a:pt x="21" y="378"/>
                  </a:cubicBezTo>
                  <a:cubicBezTo>
                    <a:pt x="1" y="358"/>
                    <a:pt x="1" y="338"/>
                    <a:pt x="1" y="338"/>
                  </a:cubicBezTo>
                  <a:lnTo>
                    <a:pt x="1" y="418"/>
                  </a:lnTo>
                  <a:lnTo>
                    <a:pt x="1" y="517"/>
                  </a:lnTo>
                  <a:cubicBezTo>
                    <a:pt x="1" y="537"/>
                    <a:pt x="21" y="577"/>
                    <a:pt x="21" y="617"/>
                  </a:cubicBezTo>
                  <a:cubicBezTo>
                    <a:pt x="40" y="657"/>
                    <a:pt x="60" y="677"/>
                    <a:pt x="100" y="716"/>
                  </a:cubicBezTo>
                  <a:cubicBezTo>
                    <a:pt x="120" y="736"/>
                    <a:pt x="160" y="756"/>
                    <a:pt x="180" y="756"/>
                  </a:cubicBezTo>
                  <a:cubicBezTo>
                    <a:pt x="200" y="763"/>
                    <a:pt x="217" y="765"/>
                    <a:pt x="234" y="765"/>
                  </a:cubicBezTo>
                  <a:cubicBezTo>
                    <a:pt x="268" y="765"/>
                    <a:pt x="299" y="756"/>
                    <a:pt x="339" y="756"/>
                  </a:cubicBezTo>
                  <a:cubicBezTo>
                    <a:pt x="399" y="736"/>
                    <a:pt x="438" y="736"/>
                    <a:pt x="518" y="716"/>
                  </a:cubicBezTo>
                  <a:cubicBezTo>
                    <a:pt x="737" y="617"/>
                    <a:pt x="936" y="418"/>
                    <a:pt x="1055" y="259"/>
                  </a:cubicBezTo>
                  <a:cubicBezTo>
                    <a:pt x="1234" y="120"/>
                    <a:pt x="1314" y="0"/>
                    <a:pt x="13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6125" name="Google Shape;6125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  <a:endParaRPr sz="8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63" name="Google Shape;6163;p56"/>
          <p:cNvGrpSpPr/>
          <p:nvPr/>
        </p:nvGrpSpPr>
        <p:grpSpPr>
          <a:xfrm rot="-1925988">
            <a:off x="630671" y="805431"/>
            <a:ext cx="1035125" cy="774777"/>
            <a:chOff x="1474250" y="364125"/>
            <a:chExt cx="636749" cy="476673"/>
          </a:xfrm>
        </p:grpSpPr>
        <p:sp>
          <p:nvSpPr>
            <p:cNvPr id="6164" name="Google Shape;6164;p56"/>
            <p:cNvSpPr/>
            <p:nvPr/>
          </p:nvSpPr>
          <p:spPr>
            <a:xfrm>
              <a:off x="1474250" y="372991"/>
              <a:ext cx="309959" cy="315689"/>
            </a:xfrm>
            <a:custGeom>
              <a:avLst/>
              <a:gdLst/>
              <a:ahLst/>
              <a:cxnLst/>
              <a:rect l="l" t="t" r="r" b="b"/>
              <a:pathLst>
                <a:path w="5139" h="5234" extrusionOk="0">
                  <a:moveTo>
                    <a:pt x="0" y="1"/>
                  </a:moveTo>
                  <a:cubicBezTo>
                    <a:pt x="737" y="680"/>
                    <a:pt x="544" y="1881"/>
                    <a:pt x="544" y="1881"/>
                  </a:cubicBezTo>
                  <a:cubicBezTo>
                    <a:pt x="2605" y="3002"/>
                    <a:pt x="2481" y="4316"/>
                    <a:pt x="2481" y="4316"/>
                  </a:cubicBezTo>
                  <a:cubicBezTo>
                    <a:pt x="2499" y="4316"/>
                    <a:pt x="2517" y="4316"/>
                    <a:pt x="2535" y="4316"/>
                  </a:cubicBezTo>
                  <a:cubicBezTo>
                    <a:pt x="4026" y="4316"/>
                    <a:pt x="4678" y="5233"/>
                    <a:pt x="4678" y="5233"/>
                  </a:cubicBezTo>
                  <a:cubicBezTo>
                    <a:pt x="5138" y="4146"/>
                    <a:pt x="4376" y="2481"/>
                    <a:pt x="4372" y="2481"/>
                  </a:cubicBezTo>
                  <a:lnTo>
                    <a:pt x="4372" y="2481"/>
                  </a:lnTo>
                  <a:cubicBezTo>
                    <a:pt x="4372" y="2481"/>
                    <a:pt x="4372" y="2481"/>
                    <a:pt x="4372" y="2481"/>
                  </a:cubicBezTo>
                  <a:cubicBezTo>
                    <a:pt x="3285" y="1983"/>
                    <a:pt x="2345" y="397"/>
                    <a:pt x="2345" y="397"/>
                  </a:cubicBezTo>
                  <a:cubicBezTo>
                    <a:pt x="1088" y="363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65" name="Google Shape;6165;p56"/>
            <p:cNvSpPr/>
            <p:nvPr/>
          </p:nvSpPr>
          <p:spPr>
            <a:xfrm>
              <a:off x="1581974" y="462259"/>
              <a:ext cx="202900" cy="299162"/>
            </a:xfrm>
            <a:custGeom>
              <a:avLst/>
              <a:gdLst/>
              <a:ahLst/>
              <a:cxnLst/>
              <a:rect l="l" t="t" r="r" b="b"/>
              <a:pathLst>
                <a:path w="3364" h="4960" extrusionOk="0">
                  <a:moveTo>
                    <a:pt x="107" y="0"/>
                  </a:moveTo>
                  <a:cubicBezTo>
                    <a:pt x="55" y="0"/>
                    <a:pt x="1" y="66"/>
                    <a:pt x="61" y="106"/>
                  </a:cubicBezTo>
                  <a:cubicBezTo>
                    <a:pt x="1658" y="1194"/>
                    <a:pt x="2824" y="3063"/>
                    <a:pt x="3243" y="4920"/>
                  </a:cubicBezTo>
                  <a:cubicBezTo>
                    <a:pt x="3248" y="4947"/>
                    <a:pt x="3268" y="4960"/>
                    <a:pt x="3290" y="4960"/>
                  </a:cubicBezTo>
                  <a:cubicBezTo>
                    <a:pt x="3325" y="4960"/>
                    <a:pt x="3363" y="4930"/>
                    <a:pt x="3357" y="4875"/>
                  </a:cubicBezTo>
                  <a:cubicBezTo>
                    <a:pt x="2915" y="2995"/>
                    <a:pt x="1760" y="1103"/>
                    <a:pt x="129" y="4"/>
                  </a:cubicBezTo>
                  <a:cubicBezTo>
                    <a:pt x="122" y="2"/>
                    <a:pt x="1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66" name="Google Shape;6166;p56"/>
            <p:cNvSpPr/>
            <p:nvPr/>
          </p:nvSpPr>
          <p:spPr>
            <a:xfrm>
              <a:off x="1785057" y="364125"/>
              <a:ext cx="325942" cy="297232"/>
            </a:xfrm>
            <a:custGeom>
              <a:avLst/>
              <a:gdLst/>
              <a:ahLst/>
              <a:cxnLst/>
              <a:rect l="l" t="t" r="r" b="b"/>
              <a:pathLst>
                <a:path w="5404" h="4928" extrusionOk="0">
                  <a:moveTo>
                    <a:pt x="5404" y="0"/>
                  </a:moveTo>
                  <a:cubicBezTo>
                    <a:pt x="5404" y="0"/>
                    <a:pt x="4464" y="256"/>
                    <a:pt x="3350" y="256"/>
                  </a:cubicBezTo>
                  <a:cubicBezTo>
                    <a:pt x="3247" y="256"/>
                    <a:pt x="3142" y="254"/>
                    <a:pt x="3037" y="249"/>
                  </a:cubicBezTo>
                  <a:cubicBezTo>
                    <a:pt x="3037" y="249"/>
                    <a:pt x="1983" y="1779"/>
                    <a:pt x="873" y="2186"/>
                  </a:cubicBezTo>
                  <a:cubicBezTo>
                    <a:pt x="884" y="2186"/>
                    <a:pt x="1" y="3795"/>
                    <a:pt x="397" y="4927"/>
                  </a:cubicBezTo>
                  <a:cubicBezTo>
                    <a:pt x="397" y="4927"/>
                    <a:pt x="1034" y="4143"/>
                    <a:pt x="2345" y="4143"/>
                  </a:cubicBezTo>
                  <a:cubicBezTo>
                    <a:pt x="2443" y="4143"/>
                    <a:pt x="2546" y="4148"/>
                    <a:pt x="2651" y="4157"/>
                  </a:cubicBezTo>
                  <a:cubicBezTo>
                    <a:pt x="2651" y="4157"/>
                    <a:pt x="2595" y="2832"/>
                    <a:pt x="4747" y="1847"/>
                  </a:cubicBezTo>
                  <a:cubicBezTo>
                    <a:pt x="4747" y="1847"/>
                    <a:pt x="4622" y="623"/>
                    <a:pt x="5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67" name="Google Shape;6167;p56"/>
            <p:cNvSpPr/>
            <p:nvPr/>
          </p:nvSpPr>
          <p:spPr>
            <a:xfrm>
              <a:off x="1776432" y="447481"/>
              <a:ext cx="220994" cy="285592"/>
            </a:xfrm>
            <a:custGeom>
              <a:avLst/>
              <a:gdLst/>
              <a:ahLst/>
              <a:cxnLst/>
              <a:rect l="l" t="t" r="r" b="b"/>
              <a:pathLst>
                <a:path w="3664" h="4735" extrusionOk="0">
                  <a:moveTo>
                    <a:pt x="3567" y="0"/>
                  </a:moveTo>
                  <a:cubicBezTo>
                    <a:pt x="3555" y="0"/>
                    <a:pt x="3543" y="3"/>
                    <a:pt x="3531" y="11"/>
                  </a:cubicBezTo>
                  <a:cubicBezTo>
                    <a:pt x="1843" y="997"/>
                    <a:pt x="552" y="2798"/>
                    <a:pt x="8" y="4655"/>
                  </a:cubicBezTo>
                  <a:cubicBezTo>
                    <a:pt x="1" y="4700"/>
                    <a:pt x="37" y="4734"/>
                    <a:pt x="72" y="4734"/>
                  </a:cubicBezTo>
                  <a:cubicBezTo>
                    <a:pt x="91" y="4734"/>
                    <a:pt x="109" y="4724"/>
                    <a:pt x="121" y="4701"/>
                  </a:cubicBezTo>
                  <a:cubicBezTo>
                    <a:pt x="676" y="2866"/>
                    <a:pt x="1934" y="1076"/>
                    <a:pt x="3599" y="91"/>
                  </a:cubicBezTo>
                  <a:cubicBezTo>
                    <a:pt x="3664" y="72"/>
                    <a:pt x="3622" y="0"/>
                    <a:pt x="35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68" name="Google Shape;6168;p56"/>
            <p:cNvSpPr/>
            <p:nvPr/>
          </p:nvSpPr>
          <p:spPr>
            <a:xfrm>
              <a:off x="1763223" y="655993"/>
              <a:ext cx="205674" cy="184805"/>
            </a:xfrm>
            <a:custGeom>
              <a:avLst/>
              <a:gdLst/>
              <a:ahLst/>
              <a:cxnLst/>
              <a:rect l="l" t="t" r="r" b="b"/>
              <a:pathLst>
                <a:path w="3410" h="3064" extrusionOk="0">
                  <a:moveTo>
                    <a:pt x="1708" y="0"/>
                  </a:moveTo>
                  <a:cubicBezTo>
                    <a:pt x="1280" y="0"/>
                    <a:pt x="852" y="174"/>
                    <a:pt x="544" y="519"/>
                  </a:cubicBezTo>
                  <a:cubicBezTo>
                    <a:pt x="0" y="1153"/>
                    <a:pt x="57" y="2116"/>
                    <a:pt x="691" y="2682"/>
                  </a:cubicBezTo>
                  <a:cubicBezTo>
                    <a:pt x="983" y="2937"/>
                    <a:pt x="1344" y="3063"/>
                    <a:pt x="1704" y="3063"/>
                  </a:cubicBezTo>
                  <a:cubicBezTo>
                    <a:pt x="2127" y="3063"/>
                    <a:pt x="2549" y="2889"/>
                    <a:pt x="2855" y="2546"/>
                  </a:cubicBezTo>
                  <a:cubicBezTo>
                    <a:pt x="3410" y="1901"/>
                    <a:pt x="3353" y="938"/>
                    <a:pt x="2719" y="372"/>
                  </a:cubicBezTo>
                  <a:cubicBezTo>
                    <a:pt x="2429" y="123"/>
                    <a:pt x="2069" y="0"/>
                    <a:pt x="1708" y="0"/>
                  </a:cubicBezTo>
                  <a:close/>
                </a:path>
              </a:pathLst>
            </a:custGeom>
            <a:solidFill>
              <a:srgbClr val="C4364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69" name="Google Shape;6169;p56"/>
            <p:cNvSpPr/>
            <p:nvPr/>
          </p:nvSpPr>
          <p:spPr>
            <a:xfrm>
              <a:off x="1796034" y="727587"/>
              <a:ext cx="53982" cy="48976"/>
            </a:xfrm>
            <a:custGeom>
              <a:avLst/>
              <a:gdLst/>
              <a:ahLst/>
              <a:cxnLst/>
              <a:rect l="l" t="t" r="r" b="b"/>
              <a:pathLst>
                <a:path w="895" h="812" extrusionOk="0">
                  <a:moveTo>
                    <a:pt x="445" y="1"/>
                  </a:moveTo>
                  <a:cubicBezTo>
                    <a:pt x="332" y="1"/>
                    <a:pt x="221" y="49"/>
                    <a:pt x="147" y="147"/>
                  </a:cubicBezTo>
                  <a:cubicBezTo>
                    <a:pt x="0" y="306"/>
                    <a:pt x="23" y="578"/>
                    <a:pt x="193" y="714"/>
                  </a:cubicBezTo>
                  <a:cubicBezTo>
                    <a:pt x="264" y="779"/>
                    <a:pt x="355" y="811"/>
                    <a:pt x="447" y="811"/>
                  </a:cubicBezTo>
                  <a:cubicBezTo>
                    <a:pt x="561" y="811"/>
                    <a:pt x="678" y="762"/>
                    <a:pt x="759" y="668"/>
                  </a:cubicBezTo>
                  <a:cubicBezTo>
                    <a:pt x="895" y="521"/>
                    <a:pt x="884" y="249"/>
                    <a:pt x="714" y="102"/>
                  </a:cubicBezTo>
                  <a:cubicBezTo>
                    <a:pt x="636" y="35"/>
                    <a:pt x="540" y="1"/>
                    <a:pt x="445" y="1"/>
                  </a:cubicBezTo>
                  <a:close/>
                </a:path>
              </a:pathLst>
            </a:custGeom>
            <a:solidFill>
              <a:srgbClr val="FFFFFF">
                <a:alpha val="2472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70" name="Google Shape;6170;p56"/>
            <p:cNvSpPr/>
            <p:nvPr/>
          </p:nvSpPr>
          <p:spPr>
            <a:xfrm>
              <a:off x="1631372" y="674027"/>
              <a:ext cx="168098" cy="161765"/>
            </a:xfrm>
            <a:custGeom>
              <a:avLst/>
              <a:gdLst/>
              <a:ahLst/>
              <a:cxnLst/>
              <a:rect l="l" t="t" r="r" b="b"/>
              <a:pathLst>
                <a:path w="2787" h="2682" extrusionOk="0">
                  <a:moveTo>
                    <a:pt x="1397" y="1"/>
                  </a:moveTo>
                  <a:cubicBezTo>
                    <a:pt x="1362" y="1"/>
                    <a:pt x="1327" y="2"/>
                    <a:pt x="1292" y="5"/>
                  </a:cubicBezTo>
                  <a:cubicBezTo>
                    <a:pt x="555" y="61"/>
                    <a:pt x="0" y="718"/>
                    <a:pt x="57" y="1454"/>
                  </a:cubicBezTo>
                  <a:cubicBezTo>
                    <a:pt x="111" y="2155"/>
                    <a:pt x="709" y="2682"/>
                    <a:pt x="1402" y="2682"/>
                  </a:cubicBezTo>
                  <a:cubicBezTo>
                    <a:pt x="1436" y="2682"/>
                    <a:pt x="1472" y="2680"/>
                    <a:pt x="1507" y="2678"/>
                  </a:cubicBezTo>
                  <a:cubicBezTo>
                    <a:pt x="2243" y="2621"/>
                    <a:pt x="2787" y="1975"/>
                    <a:pt x="2730" y="1239"/>
                  </a:cubicBezTo>
                  <a:cubicBezTo>
                    <a:pt x="2687" y="538"/>
                    <a:pt x="2099" y="1"/>
                    <a:pt x="1397" y="1"/>
                  </a:cubicBezTo>
                  <a:close/>
                </a:path>
              </a:pathLst>
            </a:custGeom>
            <a:solidFill>
              <a:srgbClr val="C4364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6171" name="Google Shape;6171;p56"/>
            <p:cNvSpPr/>
            <p:nvPr/>
          </p:nvSpPr>
          <p:spPr>
            <a:xfrm>
              <a:off x="1664184" y="709674"/>
              <a:ext cx="44452" cy="43246"/>
            </a:xfrm>
            <a:custGeom>
              <a:avLst/>
              <a:gdLst/>
              <a:ahLst/>
              <a:cxnLst/>
              <a:rect l="l" t="t" r="r" b="b"/>
              <a:pathLst>
                <a:path w="737" h="717" extrusionOk="0">
                  <a:moveTo>
                    <a:pt x="377" y="0"/>
                  </a:moveTo>
                  <a:cubicBezTo>
                    <a:pt x="365" y="0"/>
                    <a:pt x="352" y="1"/>
                    <a:pt x="340" y="3"/>
                  </a:cubicBezTo>
                  <a:cubicBezTo>
                    <a:pt x="136" y="25"/>
                    <a:pt x="0" y="195"/>
                    <a:pt x="11" y="388"/>
                  </a:cubicBezTo>
                  <a:cubicBezTo>
                    <a:pt x="22" y="584"/>
                    <a:pt x="180" y="717"/>
                    <a:pt x="373" y="717"/>
                  </a:cubicBezTo>
                  <a:cubicBezTo>
                    <a:pt x="381" y="717"/>
                    <a:pt x="389" y="717"/>
                    <a:pt x="397" y="716"/>
                  </a:cubicBezTo>
                  <a:cubicBezTo>
                    <a:pt x="589" y="705"/>
                    <a:pt x="736" y="535"/>
                    <a:pt x="725" y="331"/>
                  </a:cubicBezTo>
                  <a:cubicBezTo>
                    <a:pt x="704" y="151"/>
                    <a:pt x="554" y="0"/>
                    <a:pt x="377" y="0"/>
                  </a:cubicBezTo>
                  <a:close/>
                </a:path>
              </a:pathLst>
            </a:custGeom>
            <a:solidFill>
              <a:srgbClr val="FFFFFF">
                <a:alpha val="2472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6172" name="Google Shape;6172;p56"/>
          <p:cNvGrpSpPr/>
          <p:nvPr/>
        </p:nvGrpSpPr>
        <p:grpSpPr>
          <a:xfrm>
            <a:off x="-84241" y="6388142"/>
            <a:ext cx="12361022" cy="633996"/>
            <a:chOff x="-63338" y="4415611"/>
            <a:chExt cx="9293759" cy="476676"/>
          </a:xfrm>
        </p:grpSpPr>
        <p:grpSp>
          <p:nvGrpSpPr>
            <p:cNvPr id="6173" name="Google Shape;6173;p56"/>
            <p:cNvGrpSpPr/>
            <p:nvPr/>
          </p:nvGrpSpPr>
          <p:grpSpPr>
            <a:xfrm>
              <a:off x="-63338" y="4432610"/>
              <a:ext cx="3386121" cy="399505"/>
              <a:chOff x="581300" y="3757663"/>
              <a:chExt cx="696575" cy="73925"/>
            </a:xfrm>
          </p:grpSpPr>
          <p:sp>
            <p:nvSpPr>
              <p:cNvPr id="6174" name="Google Shape;6174;p56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75" name="Google Shape;6175;p56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76" name="Google Shape;6176;p56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77" name="Google Shape;6177;p56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6178" name="Google Shape;6178;p56"/>
            <p:cNvGrpSpPr/>
            <p:nvPr/>
          </p:nvGrpSpPr>
          <p:grpSpPr>
            <a:xfrm>
              <a:off x="3072586" y="4492781"/>
              <a:ext cx="3386121" cy="399505"/>
              <a:chOff x="581300" y="3757663"/>
              <a:chExt cx="696575" cy="73925"/>
            </a:xfrm>
          </p:grpSpPr>
          <p:sp>
            <p:nvSpPr>
              <p:cNvPr id="6179" name="Google Shape;6179;p56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80" name="Google Shape;6180;p56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81" name="Google Shape;6181;p56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82" name="Google Shape;6182;p56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6183" name="Google Shape;6183;p56"/>
            <p:cNvGrpSpPr/>
            <p:nvPr/>
          </p:nvGrpSpPr>
          <p:grpSpPr>
            <a:xfrm>
              <a:off x="5844300" y="4415611"/>
              <a:ext cx="3386121" cy="399505"/>
              <a:chOff x="581300" y="3757663"/>
              <a:chExt cx="696575" cy="73925"/>
            </a:xfrm>
          </p:grpSpPr>
          <p:sp>
            <p:nvSpPr>
              <p:cNvPr id="6184" name="Google Shape;6184;p56"/>
              <p:cNvSpPr/>
              <p:nvPr/>
            </p:nvSpPr>
            <p:spPr>
              <a:xfrm>
                <a:off x="581300" y="3757663"/>
                <a:ext cx="696575" cy="73925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85" name="Google Shape;6185;p56"/>
              <p:cNvSpPr/>
              <p:nvPr/>
            </p:nvSpPr>
            <p:spPr>
              <a:xfrm>
                <a:off x="917575" y="3772475"/>
                <a:ext cx="92050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86" name="Google Shape;6186;p56"/>
              <p:cNvSpPr/>
              <p:nvPr/>
            </p:nvSpPr>
            <p:spPr>
              <a:xfrm>
                <a:off x="1192625" y="3783900"/>
                <a:ext cx="58225" cy="34350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1374" extrusionOk="0">
                    <a:moveTo>
                      <a:pt x="916" y="1"/>
                    </a:moveTo>
                    <a:cubicBezTo>
                      <a:pt x="817" y="1"/>
                      <a:pt x="737" y="1"/>
                      <a:pt x="638" y="21"/>
                    </a:cubicBezTo>
                    <a:cubicBezTo>
                      <a:pt x="558" y="40"/>
                      <a:pt x="498" y="40"/>
                      <a:pt x="419" y="60"/>
                    </a:cubicBezTo>
                    <a:cubicBezTo>
                      <a:pt x="339" y="100"/>
                      <a:pt x="299" y="120"/>
                      <a:pt x="240" y="140"/>
                    </a:cubicBezTo>
                    <a:cubicBezTo>
                      <a:pt x="200" y="160"/>
                      <a:pt x="140" y="200"/>
                      <a:pt x="120" y="220"/>
                    </a:cubicBezTo>
                    <a:cubicBezTo>
                      <a:pt x="41" y="259"/>
                      <a:pt x="1" y="299"/>
                      <a:pt x="1" y="299"/>
                    </a:cubicBezTo>
                    <a:cubicBezTo>
                      <a:pt x="1" y="299"/>
                      <a:pt x="41" y="319"/>
                      <a:pt x="120" y="319"/>
                    </a:cubicBezTo>
                    <a:cubicBezTo>
                      <a:pt x="200" y="339"/>
                      <a:pt x="319" y="339"/>
                      <a:pt x="439" y="359"/>
                    </a:cubicBezTo>
                    <a:cubicBezTo>
                      <a:pt x="518" y="399"/>
                      <a:pt x="578" y="399"/>
                      <a:pt x="638" y="399"/>
                    </a:cubicBezTo>
                    <a:cubicBezTo>
                      <a:pt x="717" y="399"/>
                      <a:pt x="797" y="419"/>
                      <a:pt x="876" y="438"/>
                    </a:cubicBezTo>
                    <a:cubicBezTo>
                      <a:pt x="916" y="438"/>
                      <a:pt x="936" y="458"/>
                      <a:pt x="996" y="458"/>
                    </a:cubicBezTo>
                    <a:cubicBezTo>
                      <a:pt x="1016" y="458"/>
                      <a:pt x="1075" y="498"/>
                      <a:pt x="1095" y="498"/>
                    </a:cubicBezTo>
                    <a:lnTo>
                      <a:pt x="1314" y="558"/>
                    </a:lnTo>
                    <a:cubicBezTo>
                      <a:pt x="1394" y="598"/>
                      <a:pt x="1433" y="617"/>
                      <a:pt x="1513" y="637"/>
                    </a:cubicBezTo>
                    <a:cubicBezTo>
                      <a:pt x="1573" y="657"/>
                      <a:pt x="1632" y="717"/>
                      <a:pt x="1692" y="737"/>
                    </a:cubicBezTo>
                    <a:cubicBezTo>
                      <a:pt x="1712" y="757"/>
                      <a:pt x="1732" y="797"/>
                      <a:pt x="1772" y="797"/>
                    </a:cubicBezTo>
                    <a:lnTo>
                      <a:pt x="1831" y="856"/>
                    </a:lnTo>
                    <a:cubicBezTo>
                      <a:pt x="1891" y="916"/>
                      <a:pt x="1931" y="956"/>
                      <a:pt x="1991" y="996"/>
                    </a:cubicBezTo>
                    <a:cubicBezTo>
                      <a:pt x="2190" y="1214"/>
                      <a:pt x="2289" y="1374"/>
                      <a:pt x="2289" y="1374"/>
                    </a:cubicBezTo>
                    <a:cubicBezTo>
                      <a:pt x="2289" y="1374"/>
                      <a:pt x="2309" y="1334"/>
                      <a:pt x="2309" y="1254"/>
                    </a:cubicBezTo>
                    <a:cubicBezTo>
                      <a:pt x="2309" y="1194"/>
                      <a:pt x="2329" y="1035"/>
                      <a:pt x="2289" y="916"/>
                    </a:cubicBezTo>
                    <a:cubicBezTo>
                      <a:pt x="2269" y="836"/>
                      <a:pt x="2229" y="757"/>
                      <a:pt x="2190" y="697"/>
                    </a:cubicBezTo>
                    <a:cubicBezTo>
                      <a:pt x="2150" y="637"/>
                      <a:pt x="2130" y="617"/>
                      <a:pt x="2110" y="558"/>
                    </a:cubicBezTo>
                    <a:cubicBezTo>
                      <a:pt x="2090" y="518"/>
                      <a:pt x="2050" y="498"/>
                      <a:pt x="2010" y="438"/>
                    </a:cubicBezTo>
                    <a:cubicBezTo>
                      <a:pt x="1931" y="359"/>
                      <a:pt x="1851" y="299"/>
                      <a:pt x="1792" y="239"/>
                    </a:cubicBezTo>
                    <a:cubicBezTo>
                      <a:pt x="1692" y="200"/>
                      <a:pt x="1613" y="140"/>
                      <a:pt x="1513" y="100"/>
                    </a:cubicBezTo>
                    <a:cubicBezTo>
                      <a:pt x="1414" y="60"/>
                      <a:pt x="1314" y="21"/>
                      <a:pt x="1215" y="21"/>
                    </a:cubicBezTo>
                    <a:cubicBezTo>
                      <a:pt x="1115" y="1"/>
                      <a:pt x="1016" y="1"/>
                      <a:pt x="9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187" name="Google Shape;6187;p56"/>
              <p:cNvSpPr/>
              <p:nvPr/>
            </p:nvSpPr>
            <p:spPr>
              <a:xfrm>
                <a:off x="705675" y="3784900"/>
                <a:ext cx="72650" cy="21425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6188" name="Google Shape;6188;p56"/>
          <p:cNvGrpSpPr/>
          <p:nvPr/>
        </p:nvGrpSpPr>
        <p:grpSpPr>
          <a:xfrm rot="10124277" flipH="1">
            <a:off x="9487134" y="-416609"/>
            <a:ext cx="2322435" cy="2249153"/>
            <a:chOff x="2752116" y="3546070"/>
            <a:chExt cx="1771514" cy="1715615"/>
          </a:xfrm>
        </p:grpSpPr>
        <p:grpSp>
          <p:nvGrpSpPr>
            <p:cNvPr id="6189" name="Google Shape;6189;p56"/>
            <p:cNvGrpSpPr/>
            <p:nvPr/>
          </p:nvGrpSpPr>
          <p:grpSpPr>
            <a:xfrm rot="2700000">
              <a:off x="3089208" y="3739431"/>
              <a:ext cx="1097354" cy="1328892"/>
              <a:chOff x="9529754" y="281869"/>
              <a:chExt cx="890357" cy="1078220"/>
            </a:xfrm>
          </p:grpSpPr>
          <p:grpSp>
            <p:nvGrpSpPr>
              <p:cNvPr id="6190" name="Google Shape;6190;p56"/>
              <p:cNvGrpSpPr/>
              <p:nvPr/>
            </p:nvGrpSpPr>
            <p:grpSpPr>
              <a:xfrm>
                <a:off x="9704695" y="281869"/>
                <a:ext cx="715417" cy="708993"/>
                <a:chOff x="697225" y="3090625"/>
                <a:chExt cx="348050" cy="344925"/>
              </a:xfrm>
            </p:grpSpPr>
            <p:sp>
              <p:nvSpPr>
                <p:cNvPr id="6191" name="Google Shape;6191;p56"/>
                <p:cNvSpPr/>
                <p:nvPr/>
              </p:nvSpPr>
              <p:spPr>
                <a:xfrm>
                  <a:off x="697225" y="3090625"/>
                  <a:ext cx="348050" cy="3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2" h="13797" extrusionOk="0">
                      <a:moveTo>
                        <a:pt x="10172" y="1"/>
                      </a:moveTo>
                      <a:lnTo>
                        <a:pt x="1" y="3818"/>
                      </a:lnTo>
                      <a:lnTo>
                        <a:pt x="3750" y="13797"/>
                      </a:lnTo>
                      <a:lnTo>
                        <a:pt x="13921" y="9980"/>
                      </a:lnTo>
                      <a:lnTo>
                        <a:pt x="10172" y="1"/>
                      </a:lnTo>
                      <a:close/>
                    </a:path>
                  </a:pathLst>
                </a:custGeom>
                <a:solidFill>
                  <a:srgbClr val="C43648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2" name="Google Shape;6192;p56"/>
                <p:cNvSpPr/>
                <p:nvPr/>
              </p:nvSpPr>
              <p:spPr>
                <a:xfrm>
                  <a:off x="697225" y="3090625"/>
                  <a:ext cx="348050" cy="34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2" h="13797" extrusionOk="0">
                      <a:moveTo>
                        <a:pt x="10172" y="1"/>
                      </a:moveTo>
                      <a:lnTo>
                        <a:pt x="1" y="3818"/>
                      </a:lnTo>
                      <a:lnTo>
                        <a:pt x="3750" y="13797"/>
                      </a:lnTo>
                      <a:lnTo>
                        <a:pt x="13921" y="9980"/>
                      </a:lnTo>
                      <a:lnTo>
                        <a:pt x="1017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3" name="Google Shape;6193;p56"/>
                <p:cNvSpPr/>
                <p:nvPr/>
              </p:nvSpPr>
              <p:spPr>
                <a:xfrm>
                  <a:off x="909900" y="3114525"/>
                  <a:ext cx="27775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989" extrusionOk="0">
                      <a:moveTo>
                        <a:pt x="553" y="1"/>
                      </a:moveTo>
                      <a:cubicBezTo>
                        <a:pt x="495" y="1"/>
                        <a:pt x="434" y="10"/>
                        <a:pt x="374" y="30"/>
                      </a:cubicBezTo>
                      <a:cubicBezTo>
                        <a:pt x="125" y="132"/>
                        <a:pt x="0" y="416"/>
                        <a:pt x="91" y="676"/>
                      </a:cubicBezTo>
                      <a:cubicBezTo>
                        <a:pt x="170" y="870"/>
                        <a:pt x="360" y="989"/>
                        <a:pt x="563" y="989"/>
                      </a:cubicBezTo>
                      <a:cubicBezTo>
                        <a:pt x="620" y="989"/>
                        <a:pt x="679" y="979"/>
                        <a:pt x="736" y="959"/>
                      </a:cubicBezTo>
                      <a:cubicBezTo>
                        <a:pt x="986" y="857"/>
                        <a:pt x="1110" y="574"/>
                        <a:pt x="1020" y="314"/>
                      </a:cubicBezTo>
                      <a:cubicBezTo>
                        <a:pt x="949" y="119"/>
                        <a:pt x="761" y="1"/>
                        <a:pt x="55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4" name="Google Shape;6194;p56"/>
                <p:cNvSpPr/>
                <p:nvPr/>
              </p:nvSpPr>
              <p:spPr>
                <a:xfrm>
                  <a:off x="984375" y="3313450"/>
                  <a:ext cx="28050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90" extrusionOk="0">
                      <a:moveTo>
                        <a:pt x="572" y="1"/>
                      </a:moveTo>
                      <a:cubicBezTo>
                        <a:pt x="510" y="1"/>
                        <a:pt x="447" y="12"/>
                        <a:pt x="385" y="36"/>
                      </a:cubicBezTo>
                      <a:cubicBezTo>
                        <a:pt x="136" y="138"/>
                        <a:pt x="0" y="421"/>
                        <a:pt x="102" y="670"/>
                      </a:cubicBezTo>
                      <a:cubicBezTo>
                        <a:pt x="180" y="869"/>
                        <a:pt x="364" y="989"/>
                        <a:pt x="557" y="989"/>
                      </a:cubicBezTo>
                      <a:cubicBezTo>
                        <a:pt x="617" y="989"/>
                        <a:pt x="678" y="978"/>
                        <a:pt x="736" y="954"/>
                      </a:cubicBezTo>
                      <a:cubicBezTo>
                        <a:pt x="997" y="852"/>
                        <a:pt x="1121" y="568"/>
                        <a:pt x="1020" y="319"/>
                      </a:cubicBezTo>
                      <a:cubicBezTo>
                        <a:pt x="959" y="120"/>
                        <a:pt x="773" y="1"/>
                        <a:pt x="572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5" name="Google Shape;6195;p56"/>
                <p:cNvSpPr/>
                <p:nvPr/>
              </p:nvSpPr>
              <p:spPr>
                <a:xfrm>
                  <a:off x="959725" y="3247100"/>
                  <a:ext cx="28075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982" extrusionOk="0">
                      <a:moveTo>
                        <a:pt x="547" y="0"/>
                      </a:moveTo>
                      <a:cubicBezTo>
                        <a:pt x="493" y="0"/>
                        <a:pt x="439" y="9"/>
                        <a:pt x="386" y="28"/>
                      </a:cubicBezTo>
                      <a:cubicBezTo>
                        <a:pt x="125" y="130"/>
                        <a:pt x="1" y="413"/>
                        <a:pt x="103" y="663"/>
                      </a:cubicBezTo>
                      <a:cubicBezTo>
                        <a:pt x="172" y="862"/>
                        <a:pt x="353" y="981"/>
                        <a:pt x="551" y="981"/>
                      </a:cubicBezTo>
                      <a:cubicBezTo>
                        <a:pt x="613" y="981"/>
                        <a:pt x="675" y="970"/>
                        <a:pt x="737" y="946"/>
                      </a:cubicBezTo>
                      <a:cubicBezTo>
                        <a:pt x="986" y="844"/>
                        <a:pt x="1122" y="561"/>
                        <a:pt x="1020" y="311"/>
                      </a:cubicBezTo>
                      <a:cubicBezTo>
                        <a:pt x="940" y="124"/>
                        <a:pt x="747" y="0"/>
                        <a:pt x="54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6" name="Google Shape;6196;p56"/>
                <p:cNvSpPr/>
                <p:nvPr/>
              </p:nvSpPr>
              <p:spPr>
                <a:xfrm>
                  <a:off x="934800" y="3180725"/>
                  <a:ext cx="28075" cy="2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986" extrusionOk="0">
                      <a:moveTo>
                        <a:pt x="559" y="0"/>
                      </a:moveTo>
                      <a:cubicBezTo>
                        <a:pt x="502" y="0"/>
                        <a:pt x="443" y="10"/>
                        <a:pt x="386" y="33"/>
                      </a:cubicBezTo>
                      <a:cubicBezTo>
                        <a:pt x="137" y="135"/>
                        <a:pt x="1" y="418"/>
                        <a:pt x="103" y="667"/>
                      </a:cubicBezTo>
                      <a:cubicBezTo>
                        <a:pt x="181" y="866"/>
                        <a:pt x="364" y="986"/>
                        <a:pt x="558" y="986"/>
                      </a:cubicBezTo>
                      <a:cubicBezTo>
                        <a:pt x="618" y="986"/>
                        <a:pt x="678" y="974"/>
                        <a:pt x="737" y="950"/>
                      </a:cubicBezTo>
                      <a:cubicBezTo>
                        <a:pt x="998" y="860"/>
                        <a:pt x="1122" y="577"/>
                        <a:pt x="1020" y="316"/>
                      </a:cubicBezTo>
                      <a:cubicBezTo>
                        <a:pt x="950" y="130"/>
                        <a:pt x="762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7" name="Google Shape;6197;p56"/>
                <p:cNvSpPr/>
                <p:nvPr/>
              </p:nvSpPr>
              <p:spPr>
                <a:xfrm>
                  <a:off x="938775" y="3292575"/>
                  <a:ext cx="28050" cy="24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6" extrusionOk="0">
                      <a:moveTo>
                        <a:pt x="564" y="0"/>
                      </a:moveTo>
                      <a:cubicBezTo>
                        <a:pt x="506" y="0"/>
                        <a:pt x="445" y="10"/>
                        <a:pt x="386" y="33"/>
                      </a:cubicBezTo>
                      <a:cubicBezTo>
                        <a:pt x="125" y="135"/>
                        <a:pt x="1" y="418"/>
                        <a:pt x="102" y="667"/>
                      </a:cubicBezTo>
                      <a:cubicBezTo>
                        <a:pt x="180" y="866"/>
                        <a:pt x="364" y="986"/>
                        <a:pt x="557" y="986"/>
                      </a:cubicBezTo>
                      <a:cubicBezTo>
                        <a:pt x="617" y="986"/>
                        <a:pt x="678" y="974"/>
                        <a:pt x="737" y="950"/>
                      </a:cubicBezTo>
                      <a:cubicBezTo>
                        <a:pt x="997" y="860"/>
                        <a:pt x="1122" y="577"/>
                        <a:pt x="1020" y="316"/>
                      </a:cubicBezTo>
                      <a:cubicBezTo>
                        <a:pt x="958" y="131"/>
                        <a:pt x="772" y="0"/>
                        <a:pt x="564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8" name="Google Shape;6198;p56"/>
                <p:cNvSpPr/>
                <p:nvPr/>
              </p:nvSpPr>
              <p:spPr>
                <a:xfrm>
                  <a:off x="914150" y="3226375"/>
                  <a:ext cx="27775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989" extrusionOk="0">
                      <a:moveTo>
                        <a:pt x="548" y="1"/>
                      </a:moveTo>
                      <a:cubicBezTo>
                        <a:pt x="490" y="1"/>
                        <a:pt x="431" y="10"/>
                        <a:pt x="374" y="30"/>
                      </a:cubicBezTo>
                      <a:cubicBezTo>
                        <a:pt x="125" y="132"/>
                        <a:pt x="0" y="416"/>
                        <a:pt x="91" y="676"/>
                      </a:cubicBezTo>
                      <a:cubicBezTo>
                        <a:pt x="170" y="870"/>
                        <a:pt x="360" y="989"/>
                        <a:pt x="563" y="989"/>
                      </a:cubicBezTo>
                      <a:cubicBezTo>
                        <a:pt x="620" y="989"/>
                        <a:pt x="679" y="979"/>
                        <a:pt x="736" y="959"/>
                      </a:cubicBezTo>
                      <a:cubicBezTo>
                        <a:pt x="986" y="857"/>
                        <a:pt x="1110" y="574"/>
                        <a:pt x="1019" y="314"/>
                      </a:cubicBezTo>
                      <a:cubicBezTo>
                        <a:pt x="940" y="119"/>
                        <a:pt x="751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199" name="Google Shape;6199;p56"/>
                <p:cNvSpPr/>
                <p:nvPr/>
              </p:nvSpPr>
              <p:spPr>
                <a:xfrm>
                  <a:off x="889225" y="3160250"/>
                  <a:ext cx="28050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8" extrusionOk="0">
                      <a:moveTo>
                        <a:pt x="565" y="1"/>
                      </a:moveTo>
                      <a:cubicBezTo>
                        <a:pt x="505" y="1"/>
                        <a:pt x="444" y="12"/>
                        <a:pt x="385" y="36"/>
                      </a:cubicBezTo>
                      <a:cubicBezTo>
                        <a:pt x="125" y="127"/>
                        <a:pt x="0" y="410"/>
                        <a:pt x="102" y="671"/>
                      </a:cubicBezTo>
                      <a:cubicBezTo>
                        <a:pt x="181" y="863"/>
                        <a:pt x="368" y="988"/>
                        <a:pt x="563" y="988"/>
                      </a:cubicBezTo>
                      <a:cubicBezTo>
                        <a:pt x="621" y="988"/>
                        <a:pt x="680" y="977"/>
                        <a:pt x="737" y="954"/>
                      </a:cubicBezTo>
                      <a:cubicBezTo>
                        <a:pt x="997" y="852"/>
                        <a:pt x="1122" y="569"/>
                        <a:pt x="1020" y="319"/>
                      </a:cubicBezTo>
                      <a:cubicBezTo>
                        <a:pt x="942" y="120"/>
                        <a:pt x="758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0" name="Google Shape;6200;p56"/>
                <p:cNvSpPr/>
                <p:nvPr/>
              </p:nvSpPr>
              <p:spPr>
                <a:xfrm>
                  <a:off x="843625" y="3139375"/>
                  <a:ext cx="28075" cy="2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985" extrusionOk="0">
                      <a:moveTo>
                        <a:pt x="553" y="0"/>
                      </a:moveTo>
                      <a:cubicBezTo>
                        <a:pt x="497" y="0"/>
                        <a:pt x="441" y="11"/>
                        <a:pt x="386" y="33"/>
                      </a:cubicBezTo>
                      <a:cubicBezTo>
                        <a:pt x="125" y="135"/>
                        <a:pt x="1" y="418"/>
                        <a:pt x="103" y="667"/>
                      </a:cubicBezTo>
                      <a:cubicBezTo>
                        <a:pt x="173" y="860"/>
                        <a:pt x="357" y="985"/>
                        <a:pt x="558" y="985"/>
                      </a:cubicBezTo>
                      <a:cubicBezTo>
                        <a:pt x="617" y="985"/>
                        <a:pt x="678" y="974"/>
                        <a:pt x="737" y="951"/>
                      </a:cubicBezTo>
                      <a:cubicBezTo>
                        <a:pt x="986" y="849"/>
                        <a:pt x="1122" y="565"/>
                        <a:pt x="1020" y="316"/>
                      </a:cubicBezTo>
                      <a:cubicBezTo>
                        <a:pt x="941" y="131"/>
                        <a:pt x="751" y="0"/>
                        <a:pt x="55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1" name="Google Shape;6201;p56"/>
                <p:cNvSpPr/>
                <p:nvPr/>
              </p:nvSpPr>
              <p:spPr>
                <a:xfrm>
                  <a:off x="918375" y="3338225"/>
                  <a:ext cx="27800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2" h="989" extrusionOk="0">
                      <a:moveTo>
                        <a:pt x="548" y="1"/>
                      </a:moveTo>
                      <a:cubicBezTo>
                        <a:pt x="491" y="1"/>
                        <a:pt x="432" y="10"/>
                        <a:pt x="375" y="30"/>
                      </a:cubicBezTo>
                      <a:cubicBezTo>
                        <a:pt x="126" y="132"/>
                        <a:pt x="1" y="416"/>
                        <a:pt x="92" y="676"/>
                      </a:cubicBezTo>
                      <a:cubicBezTo>
                        <a:pt x="171" y="870"/>
                        <a:pt x="361" y="989"/>
                        <a:pt x="564" y="989"/>
                      </a:cubicBezTo>
                      <a:cubicBezTo>
                        <a:pt x="621" y="989"/>
                        <a:pt x="680" y="979"/>
                        <a:pt x="737" y="959"/>
                      </a:cubicBezTo>
                      <a:cubicBezTo>
                        <a:pt x="986" y="857"/>
                        <a:pt x="1111" y="574"/>
                        <a:pt x="1020" y="314"/>
                      </a:cubicBezTo>
                      <a:cubicBezTo>
                        <a:pt x="941" y="119"/>
                        <a:pt x="751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2" name="Google Shape;6202;p56"/>
                <p:cNvSpPr/>
                <p:nvPr/>
              </p:nvSpPr>
              <p:spPr>
                <a:xfrm>
                  <a:off x="893475" y="3272100"/>
                  <a:ext cx="28050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8" extrusionOk="0">
                      <a:moveTo>
                        <a:pt x="565" y="1"/>
                      </a:moveTo>
                      <a:cubicBezTo>
                        <a:pt x="505" y="1"/>
                        <a:pt x="444" y="12"/>
                        <a:pt x="385" y="36"/>
                      </a:cubicBezTo>
                      <a:cubicBezTo>
                        <a:pt x="125" y="127"/>
                        <a:pt x="0" y="410"/>
                        <a:pt x="102" y="671"/>
                      </a:cubicBezTo>
                      <a:cubicBezTo>
                        <a:pt x="181" y="863"/>
                        <a:pt x="368" y="988"/>
                        <a:pt x="563" y="988"/>
                      </a:cubicBezTo>
                      <a:cubicBezTo>
                        <a:pt x="621" y="988"/>
                        <a:pt x="680" y="977"/>
                        <a:pt x="736" y="954"/>
                      </a:cubicBezTo>
                      <a:cubicBezTo>
                        <a:pt x="997" y="852"/>
                        <a:pt x="1122" y="569"/>
                        <a:pt x="1020" y="320"/>
                      </a:cubicBezTo>
                      <a:cubicBezTo>
                        <a:pt x="942" y="121"/>
                        <a:pt x="758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3" name="Google Shape;6203;p56"/>
                <p:cNvSpPr/>
                <p:nvPr/>
              </p:nvSpPr>
              <p:spPr>
                <a:xfrm>
                  <a:off x="868275" y="3205725"/>
                  <a:ext cx="28050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2" extrusionOk="0">
                      <a:moveTo>
                        <a:pt x="565" y="0"/>
                      </a:moveTo>
                      <a:cubicBezTo>
                        <a:pt x="506" y="0"/>
                        <a:pt x="445" y="10"/>
                        <a:pt x="385" y="30"/>
                      </a:cubicBezTo>
                      <a:cubicBezTo>
                        <a:pt x="136" y="120"/>
                        <a:pt x="0" y="403"/>
                        <a:pt x="102" y="664"/>
                      </a:cubicBezTo>
                      <a:cubicBezTo>
                        <a:pt x="181" y="856"/>
                        <a:pt x="368" y="981"/>
                        <a:pt x="563" y="981"/>
                      </a:cubicBezTo>
                      <a:cubicBezTo>
                        <a:pt x="621" y="981"/>
                        <a:pt x="680" y="970"/>
                        <a:pt x="736" y="947"/>
                      </a:cubicBezTo>
                      <a:cubicBezTo>
                        <a:pt x="997" y="845"/>
                        <a:pt x="1122" y="562"/>
                        <a:pt x="1020" y="313"/>
                      </a:cubicBezTo>
                      <a:cubicBezTo>
                        <a:pt x="958" y="119"/>
                        <a:pt x="772" y="0"/>
                        <a:pt x="565" y="0"/>
                      </a:cubicBezTo>
                      <a:close/>
                    </a:path>
                  </a:pathLst>
                </a:custGeom>
                <a:solidFill>
                  <a:srgbClr val="FFDEE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4" name="Google Shape;6204;p56"/>
                <p:cNvSpPr/>
                <p:nvPr/>
              </p:nvSpPr>
              <p:spPr>
                <a:xfrm>
                  <a:off x="872525" y="3317575"/>
                  <a:ext cx="28050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2" extrusionOk="0">
                      <a:moveTo>
                        <a:pt x="560" y="0"/>
                      </a:moveTo>
                      <a:cubicBezTo>
                        <a:pt x="502" y="0"/>
                        <a:pt x="443" y="10"/>
                        <a:pt x="385" y="30"/>
                      </a:cubicBezTo>
                      <a:cubicBezTo>
                        <a:pt x="136" y="120"/>
                        <a:pt x="0" y="403"/>
                        <a:pt x="102" y="664"/>
                      </a:cubicBezTo>
                      <a:cubicBezTo>
                        <a:pt x="181" y="856"/>
                        <a:pt x="367" y="981"/>
                        <a:pt x="563" y="981"/>
                      </a:cubicBezTo>
                      <a:cubicBezTo>
                        <a:pt x="621" y="981"/>
                        <a:pt x="680" y="970"/>
                        <a:pt x="736" y="947"/>
                      </a:cubicBezTo>
                      <a:cubicBezTo>
                        <a:pt x="997" y="845"/>
                        <a:pt x="1121" y="562"/>
                        <a:pt x="1019" y="313"/>
                      </a:cubicBezTo>
                      <a:cubicBezTo>
                        <a:pt x="958" y="119"/>
                        <a:pt x="765" y="0"/>
                        <a:pt x="56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5" name="Google Shape;6205;p56"/>
                <p:cNvSpPr/>
                <p:nvPr/>
              </p:nvSpPr>
              <p:spPr>
                <a:xfrm>
                  <a:off x="847875" y="3251225"/>
                  <a:ext cx="28050" cy="2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7" extrusionOk="0">
                      <a:moveTo>
                        <a:pt x="553" y="0"/>
                      </a:moveTo>
                      <a:cubicBezTo>
                        <a:pt x="497" y="0"/>
                        <a:pt x="441" y="11"/>
                        <a:pt x="386" y="33"/>
                      </a:cubicBezTo>
                      <a:cubicBezTo>
                        <a:pt x="125" y="135"/>
                        <a:pt x="1" y="418"/>
                        <a:pt x="103" y="667"/>
                      </a:cubicBezTo>
                      <a:cubicBezTo>
                        <a:pt x="172" y="866"/>
                        <a:pt x="353" y="986"/>
                        <a:pt x="551" y="986"/>
                      </a:cubicBezTo>
                      <a:cubicBezTo>
                        <a:pt x="613" y="986"/>
                        <a:pt x="675" y="975"/>
                        <a:pt x="737" y="951"/>
                      </a:cubicBezTo>
                      <a:cubicBezTo>
                        <a:pt x="986" y="849"/>
                        <a:pt x="1122" y="566"/>
                        <a:pt x="1020" y="316"/>
                      </a:cubicBezTo>
                      <a:cubicBezTo>
                        <a:pt x="941" y="131"/>
                        <a:pt x="751" y="0"/>
                        <a:pt x="55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6" name="Google Shape;6206;p56"/>
                <p:cNvSpPr/>
                <p:nvPr/>
              </p:nvSpPr>
              <p:spPr>
                <a:xfrm>
                  <a:off x="822950" y="3184925"/>
                  <a:ext cx="28075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988" extrusionOk="0">
                      <a:moveTo>
                        <a:pt x="565" y="1"/>
                      </a:moveTo>
                      <a:cubicBezTo>
                        <a:pt x="506" y="1"/>
                        <a:pt x="445" y="12"/>
                        <a:pt x="386" y="35"/>
                      </a:cubicBezTo>
                      <a:cubicBezTo>
                        <a:pt x="137" y="137"/>
                        <a:pt x="1" y="420"/>
                        <a:pt x="103" y="669"/>
                      </a:cubicBezTo>
                      <a:cubicBezTo>
                        <a:pt x="181" y="868"/>
                        <a:pt x="364" y="988"/>
                        <a:pt x="558" y="988"/>
                      </a:cubicBezTo>
                      <a:cubicBezTo>
                        <a:pt x="618" y="988"/>
                        <a:pt x="678" y="976"/>
                        <a:pt x="737" y="952"/>
                      </a:cubicBezTo>
                      <a:cubicBezTo>
                        <a:pt x="998" y="862"/>
                        <a:pt x="1122" y="578"/>
                        <a:pt x="1020" y="318"/>
                      </a:cubicBezTo>
                      <a:cubicBezTo>
                        <a:pt x="950" y="126"/>
                        <a:pt x="766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7" name="Google Shape;6207;p56"/>
                <p:cNvSpPr/>
                <p:nvPr/>
              </p:nvSpPr>
              <p:spPr>
                <a:xfrm>
                  <a:off x="777375" y="3164500"/>
                  <a:ext cx="28050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8" extrusionOk="0">
                      <a:moveTo>
                        <a:pt x="565" y="1"/>
                      </a:moveTo>
                      <a:cubicBezTo>
                        <a:pt x="505" y="1"/>
                        <a:pt x="444" y="12"/>
                        <a:pt x="385" y="36"/>
                      </a:cubicBezTo>
                      <a:cubicBezTo>
                        <a:pt x="125" y="127"/>
                        <a:pt x="0" y="410"/>
                        <a:pt x="102" y="671"/>
                      </a:cubicBezTo>
                      <a:cubicBezTo>
                        <a:pt x="181" y="863"/>
                        <a:pt x="368" y="988"/>
                        <a:pt x="563" y="988"/>
                      </a:cubicBezTo>
                      <a:cubicBezTo>
                        <a:pt x="621" y="988"/>
                        <a:pt x="680" y="977"/>
                        <a:pt x="737" y="954"/>
                      </a:cubicBezTo>
                      <a:cubicBezTo>
                        <a:pt x="997" y="852"/>
                        <a:pt x="1122" y="569"/>
                        <a:pt x="1020" y="319"/>
                      </a:cubicBezTo>
                      <a:cubicBezTo>
                        <a:pt x="942" y="120"/>
                        <a:pt x="758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8" name="Google Shape;6208;p56"/>
                <p:cNvSpPr/>
                <p:nvPr/>
              </p:nvSpPr>
              <p:spPr>
                <a:xfrm>
                  <a:off x="852125" y="3363075"/>
                  <a:ext cx="28050" cy="2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7" extrusionOk="0">
                      <a:moveTo>
                        <a:pt x="553" y="0"/>
                      </a:moveTo>
                      <a:cubicBezTo>
                        <a:pt x="497" y="0"/>
                        <a:pt x="440" y="11"/>
                        <a:pt x="386" y="33"/>
                      </a:cubicBezTo>
                      <a:cubicBezTo>
                        <a:pt x="125" y="135"/>
                        <a:pt x="1" y="418"/>
                        <a:pt x="102" y="668"/>
                      </a:cubicBezTo>
                      <a:cubicBezTo>
                        <a:pt x="172" y="867"/>
                        <a:pt x="353" y="986"/>
                        <a:pt x="551" y="986"/>
                      </a:cubicBezTo>
                      <a:cubicBezTo>
                        <a:pt x="612" y="986"/>
                        <a:pt x="675" y="975"/>
                        <a:pt x="737" y="951"/>
                      </a:cubicBezTo>
                      <a:cubicBezTo>
                        <a:pt x="986" y="849"/>
                        <a:pt x="1122" y="566"/>
                        <a:pt x="1020" y="316"/>
                      </a:cubicBezTo>
                      <a:cubicBezTo>
                        <a:pt x="940" y="131"/>
                        <a:pt x="751" y="0"/>
                        <a:pt x="553" y="0"/>
                      </a:cubicBezTo>
                      <a:close/>
                    </a:path>
                  </a:pathLst>
                </a:custGeom>
                <a:solidFill>
                  <a:srgbClr val="FFDEE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09" name="Google Shape;6209;p56"/>
                <p:cNvSpPr/>
                <p:nvPr/>
              </p:nvSpPr>
              <p:spPr>
                <a:xfrm>
                  <a:off x="826925" y="3296775"/>
                  <a:ext cx="28050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8" extrusionOk="0">
                      <a:moveTo>
                        <a:pt x="571" y="1"/>
                      </a:moveTo>
                      <a:cubicBezTo>
                        <a:pt x="510" y="1"/>
                        <a:pt x="448" y="12"/>
                        <a:pt x="386" y="35"/>
                      </a:cubicBezTo>
                      <a:cubicBezTo>
                        <a:pt x="125" y="137"/>
                        <a:pt x="0" y="420"/>
                        <a:pt x="102" y="669"/>
                      </a:cubicBezTo>
                      <a:cubicBezTo>
                        <a:pt x="180" y="868"/>
                        <a:pt x="364" y="988"/>
                        <a:pt x="557" y="988"/>
                      </a:cubicBezTo>
                      <a:cubicBezTo>
                        <a:pt x="617" y="988"/>
                        <a:pt x="678" y="976"/>
                        <a:pt x="737" y="952"/>
                      </a:cubicBezTo>
                      <a:cubicBezTo>
                        <a:pt x="997" y="850"/>
                        <a:pt x="1122" y="567"/>
                        <a:pt x="1020" y="318"/>
                      </a:cubicBezTo>
                      <a:cubicBezTo>
                        <a:pt x="959" y="126"/>
                        <a:pt x="776" y="1"/>
                        <a:pt x="571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0" name="Google Shape;6210;p56"/>
                <p:cNvSpPr/>
                <p:nvPr/>
              </p:nvSpPr>
              <p:spPr>
                <a:xfrm>
                  <a:off x="802300" y="3230625"/>
                  <a:ext cx="27775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989" extrusionOk="0">
                      <a:moveTo>
                        <a:pt x="547" y="1"/>
                      </a:moveTo>
                      <a:cubicBezTo>
                        <a:pt x="490" y="1"/>
                        <a:pt x="431" y="10"/>
                        <a:pt x="374" y="30"/>
                      </a:cubicBezTo>
                      <a:cubicBezTo>
                        <a:pt x="125" y="132"/>
                        <a:pt x="0" y="415"/>
                        <a:pt x="91" y="676"/>
                      </a:cubicBezTo>
                      <a:cubicBezTo>
                        <a:pt x="170" y="870"/>
                        <a:pt x="360" y="989"/>
                        <a:pt x="563" y="989"/>
                      </a:cubicBezTo>
                      <a:cubicBezTo>
                        <a:pt x="620" y="989"/>
                        <a:pt x="679" y="979"/>
                        <a:pt x="736" y="959"/>
                      </a:cubicBezTo>
                      <a:cubicBezTo>
                        <a:pt x="985" y="857"/>
                        <a:pt x="1110" y="574"/>
                        <a:pt x="1019" y="314"/>
                      </a:cubicBezTo>
                      <a:cubicBezTo>
                        <a:pt x="940" y="119"/>
                        <a:pt x="751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1" name="Google Shape;6211;p56"/>
                <p:cNvSpPr/>
                <p:nvPr/>
              </p:nvSpPr>
              <p:spPr>
                <a:xfrm>
                  <a:off x="806525" y="3342475"/>
                  <a:ext cx="27775" cy="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989" extrusionOk="0">
                      <a:moveTo>
                        <a:pt x="548" y="1"/>
                      </a:moveTo>
                      <a:cubicBezTo>
                        <a:pt x="491" y="1"/>
                        <a:pt x="432" y="10"/>
                        <a:pt x="375" y="30"/>
                      </a:cubicBezTo>
                      <a:cubicBezTo>
                        <a:pt x="126" y="132"/>
                        <a:pt x="1" y="416"/>
                        <a:pt x="92" y="676"/>
                      </a:cubicBezTo>
                      <a:cubicBezTo>
                        <a:pt x="171" y="870"/>
                        <a:pt x="360" y="989"/>
                        <a:pt x="564" y="989"/>
                      </a:cubicBezTo>
                      <a:cubicBezTo>
                        <a:pt x="621" y="989"/>
                        <a:pt x="680" y="979"/>
                        <a:pt x="737" y="959"/>
                      </a:cubicBezTo>
                      <a:cubicBezTo>
                        <a:pt x="986" y="857"/>
                        <a:pt x="1111" y="574"/>
                        <a:pt x="1020" y="314"/>
                      </a:cubicBezTo>
                      <a:cubicBezTo>
                        <a:pt x="941" y="119"/>
                        <a:pt x="751" y="1"/>
                        <a:pt x="548" y="1"/>
                      </a:cubicBezTo>
                      <a:close/>
                    </a:path>
                  </a:pathLst>
                </a:custGeom>
                <a:solidFill>
                  <a:srgbClr val="FFDEE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2" name="Google Shape;6212;p56"/>
                <p:cNvSpPr/>
                <p:nvPr/>
              </p:nvSpPr>
              <p:spPr>
                <a:xfrm>
                  <a:off x="781625" y="3276350"/>
                  <a:ext cx="28050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8" extrusionOk="0">
                      <a:moveTo>
                        <a:pt x="565" y="1"/>
                      </a:moveTo>
                      <a:cubicBezTo>
                        <a:pt x="505" y="1"/>
                        <a:pt x="444" y="12"/>
                        <a:pt x="385" y="36"/>
                      </a:cubicBezTo>
                      <a:cubicBezTo>
                        <a:pt x="125" y="127"/>
                        <a:pt x="0" y="410"/>
                        <a:pt x="102" y="671"/>
                      </a:cubicBezTo>
                      <a:cubicBezTo>
                        <a:pt x="181" y="863"/>
                        <a:pt x="368" y="988"/>
                        <a:pt x="563" y="988"/>
                      </a:cubicBezTo>
                      <a:cubicBezTo>
                        <a:pt x="621" y="988"/>
                        <a:pt x="680" y="977"/>
                        <a:pt x="736" y="954"/>
                      </a:cubicBezTo>
                      <a:cubicBezTo>
                        <a:pt x="997" y="852"/>
                        <a:pt x="1122" y="569"/>
                        <a:pt x="1020" y="319"/>
                      </a:cubicBezTo>
                      <a:cubicBezTo>
                        <a:pt x="942" y="120"/>
                        <a:pt x="758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3" name="Google Shape;6213;p56"/>
                <p:cNvSpPr/>
                <p:nvPr/>
              </p:nvSpPr>
              <p:spPr>
                <a:xfrm>
                  <a:off x="756425" y="3209950"/>
                  <a:ext cx="28050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3" extrusionOk="0">
                      <a:moveTo>
                        <a:pt x="565" y="1"/>
                      </a:moveTo>
                      <a:cubicBezTo>
                        <a:pt x="506" y="1"/>
                        <a:pt x="445" y="10"/>
                        <a:pt x="385" y="30"/>
                      </a:cubicBezTo>
                      <a:cubicBezTo>
                        <a:pt x="136" y="121"/>
                        <a:pt x="0" y="404"/>
                        <a:pt x="102" y="665"/>
                      </a:cubicBezTo>
                      <a:cubicBezTo>
                        <a:pt x="181" y="857"/>
                        <a:pt x="368" y="982"/>
                        <a:pt x="563" y="982"/>
                      </a:cubicBezTo>
                      <a:cubicBezTo>
                        <a:pt x="621" y="982"/>
                        <a:pt x="680" y="971"/>
                        <a:pt x="736" y="948"/>
                      </a:cubicBezTo>
                      <a:cubicBezTo>
                        <a:pt x="997" y="846"/>
                        <a:pt x="1121" y="563"/>
                        <a:pt x="1020" y="314"/>
                      </a:cubicBezTo>
                      <a:cubicBezTo>
                        <a:pt x="958" y="119"/>
                        <a:pt x="772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4" name="Google Shape;6214;p56"/>
                <p:cNvSpPr/>
                <p:nvPr/>
              </p:nvSpPr>
              <p:spPr>
                <a:xfrm>
                  <a:off x="711100" y="3189175"/>
                  <a:ext cx="28075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988" extrusionOk="0">
                      <a:moveTo>
                        <a:pt x="565" y="1"/>
                      </a:moveTo>
                      <a:cubicBezTo>
                        <a:pt x="506" y="1"/>
                        <a:pt x="445" y="11"/>
                        <a:pt x="386" y="35"/>
                      </a:cubicBezTo>
                      <a:cubicBezTo>
                        <a:pt x="137" y="137"/>
                        <a:pt x="1" y="420"/>
                        <a:pt x="103" y="669"/>
                      </a:cubicBezTo>
                      <a:cubicBezTo>
                        <a:pt x="181" y="868"/>
                        <a:pt x="364" y="988"/>
                        <a:pt x="558" y="988"/>
                      </a:cubicBezTo>
                      <a:cubicBezTo>
                        <a:pt x="617" y="988"/>
                        <a:pt x="678" y="976"/>
                        <a:pt x="737" y="952"/>
                      </a:cubicBezTo>
                      <a:cubicBezTo>
                        <a:pt x="998" y="861"/>
                        <a:pt x="1122" y="578"/>
                        <a:pt x="1020" y="318"/>
                      </a:cubicBezTo>
                      <a:cubicBezTo>
                        <a:pt x="950" y="125"/>
                        <a:pt x="766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5" name="Google Shape;6215;p56"/>
                <p:cNvSpPr/>
                <p:nvPr/>
              </p:nvSpPr>
              <p:spPr>
                <a:xfrm>
                  <a:off x="785875" y="3388200"/>
                  <a:ext cx="28050" cy="2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8" extrusionOk="0">
                      <a:moveTo>
                        <a:pt x="565" y="1"/>
                      </a:moveTo>
                      <a:cubicBezTo>
                        <a:pt x="505" y="1"/>
                        <a:pt x="444" y="12"/>
                        <a:pt x="385" y="36"/>
                      </a:cubicBezTo>
                      <a:cubicBezTo>
                        <a:pt x="125" y="127"/>
                        <a:pt x="0" y="410"/>
                        <a:pt x="102" y="671"/>
                      </a:cubicBezTo>
                      <a:cubicBezTo>
                        <a:pt x="181" y="863"/>
                        <a:pt x="367" y="988"/>
                        <a:pt x="563" y="988"/>
                      </a:cubicBezTo>
                      <a:cubicBezTo>
                        <a:pt x="621" y="988"/>
                        <a:pt x="680" y="977"/>
                        <a:pt x="736" y="954"/>
                      </a:cubicBezTo>
                      <a:cubicBezTo>
                        <a:pt x="997" y="852"/>
                        <a:pt x="1121" y="569"/>
                        <a:pt x="1019" y="319"/>
                      </a:cubicBezTo>
                      <a:cubicBezTo>
                        <a:pt x="942" y="120"/>
                        <a:pt x="758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DEE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6" name="Google Shape;6216;p56"/>
                <p:cNvSpPr/>
                <p:nvPr/>
              </p:nvSpPr>
              <p:spPr>
                <a:xfrm>
                  <a:off x="760675" y="3321825"/>
                  <a:ext cx="28050" cy="2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82" extrusionOk="0">
                      <a:moveTo>
                        <a:pt x="560" y="0"/>
                      </a:moveTo>
                      <a:cubicBezTo>
                        <a:pt x="502" y="0"/>
                        <a:pt x="443" y="10"/>
                        <a:pt x="385" y="30"/>
                      </a:cubicBezTo>
                      <a:cubicBezTo>
                        <a:pt x="136" y="120"/>
                        <a:pt x="0" y="403"/>
                        <a:pt x="102" y="664"/>
                      </a:cubicBezTo>
                      <a:cubicBezTo>
                        <a:pt x="181" y="856"/>
                        <a:pt x="367" y="981"/>
                        <a:pt x="563" y="981"/>
                      </a:cubicBezTo>
                      <a:cubicBezTo>
                        <a:pt x="621" y="981"/>
                        <a:pt x="679" y="970"/>
                        <a:pt x="736" y="947"/>
                      </a:cubicBezTo>
                      <a:cubicBezTo>
                        <a:pt x="997" y="845"/>
                        <a:pt x="1121" y="562"/>
                        <a:pt x="1019" y="313"/>
                      </a:cubicBezTo>
                      <a:cubicBezTo>
                        <a:pt x="958" y="119"/>
                        <a:pt x="765" y="0"/>
                        <a:pt x="560" y="0"/>
                      </a:cubicBezTo>
                      <a:close/>
                    </a:path>
                  </a:pathLst>
                </a:custGeom>
                <a:solidFill>
                  <a:srgbClr val="FFDEE7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7" name="Google Shape;6217;p56"/>
                <p:cNvSpPr/>
                <p:nvPr/>
              </p:nvSpPr>
              <p:spPr>
                <a:xfrm>
                  <a:off x="736025" y="3255400"/>
                  <a:ext cx="28050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" h="990" extrusionOk="0">
                      <a:moveTo>
                        <a:pt x="565" y="1"/>
                      </a:moveTo>
                      <a:cubicBezTo>
                        <a:pt x="505" y="1"/>
                        <a:pt x="445" y="12"/>
                        <a:pt x="386" y="36"/>
                      </a:cubicBezTo>
                      <a:cubicBezTo>
                        <a:pt x="125" y="138"/>
                        <a:pt x="1" y="421"/>
                        <a:pt x="103" y="670"/>
                      </a:cubicBezTo>
                      <a:cubicBezTo>
                        <a:pt x="172" y="869"/>
                        <a:pt x="353" y="989"/>
                        <a:pt x="551" y="989"/>
                      </a:cubicBezTo>
                      <a:cubicBezTo>
                        <a:pt x="613" y="989"/>
                        <a:pt x="675" y="978"/>
                        <a:pt x="737" y="954"/>
                      </a:cubicBezTo>
                      <a:cubicBezTo>
                        <a:pt x="986" y="852"/>
                        <a:pt x="1122" y="568"/>
                        <a:pt x="1020" y="319"/>
                      </a:cubicBezTo>
                      <a:cubicBezTo>
                        <a:pt x="942" y="120"/>
                        <a:pt x="759" y="1"/>
                        <a:pt x="56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53370"/>
                  </a:srgbClr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8" name="Google Shape;6218;p56"/>
                <p:cNvSpPr/>
                <p:nvPr/>
              </p:nvSpPr>
              <p:spPr>
                <a:xfrm>
                  <a:off x="725825" y="3179175"/>
                  <a:ext cx="267000" cy="10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0" h="4174" extrusionOk="0">
                      <a:moveTo>
                        <a:pt x="10433" y="0"/>
                      </a:moveTo>
                      <a:cubicBezTo>
                        <a:pt x="10411" y="0"/>
                        <a:pt x="10388" y="5"/>
                        <a:pt x="10365" y="16"/>
                      </a:cubicBezTo>
                      <a:cubicBezTo>
                        <a:pt x="6978" y="1284"/>
                        <a:pt x="3580" y="2564"/>
                        <a:pt x="193" y="3833"/>
                      </a:cubicBezTo>
                      <a:cubicBezTo>
                        <a:pt x="0" y="3894"/>
                        <a:pt x="90" y="4173"/>
                        <a:pt x="257" y="4173"/>
                      </a:cubicBezTo>
                      <a:cubicBezTo>
                        <a:pt x="277" y="4173"/>
                        <a:pt x="297" y="4169"/>
                        <a:pt x="318" y="4161"/>
                      </a:cubicBezTo>
                      <a:cubicBezTo>
                        <a:pt x="3705" y="2881"/>
                        <a:pt x="7103" y="1613"/>
                        <a:pt x="10489" y="333"/>
                      </a:cubicBezTo>
                      <a:cubicBezTo>
                        <a:pt x="10680" y="273"/>
                        <a:pt x="10596" y="0"/>
                        <a:pt x="1043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19" name="Google Shape;6219;p56"/>
                <p:cNvSpPr/>
                <p:nvPr/>
              </p:nvSpPr>
              <p:spPr>
                <a:xfrm>
                  <a:off x="853250" y="3121325"/>
                  <a:ext cx="104650" cy="25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" h="10337" extrusionOk="0">
                      <a:moveTo>
                        <a:pt x="217" y="1"/>
                      </a:moveTo>
                      <a:cubicBezTo>
                        <a:pt x="109" y="1"/>
                        <a:pt x="1" y="103"/>
                        <a:pt x="57" y="245"/>
                      </a:cubicBezTo>
                      <a:cubicBezTo>
                        <a:pt x="1315" y="3575"/>
                        <a:pt x="2561" y="6894"/>
                        <a:pt x="3807" y="10224"/>
                      </a:cubicBezTo>
                      <a:cubicBezTo>
                        <a:pt x="3831" y="10303"/>
                        <a:pt x="3893" y="10336"/>
                        <a:pt x="3956" y="10336"/>
                      </a:cubicBezTo>
                      <a:cubicBezTo>
                        <a:pt x="4067" y="10336"/>
                        <a:pt x="4185" y="10236"/>
                        <a:pt x="4135" y="10100"/>
                      </a:cubicBezTo>
                      <a:cubicBezTo>
                        <a:pt x="2867" y="6770"/>
                        <a:pt x="1621" y="3440"/>
                        <a:pt x="375" y="121"/>
                      </a:cubicBezTo>
                      <a:cubicBezTo>
                        <a:pt x="345" y="37"/>
                        <a:pt x="281" y="1"/>
                        <a:pt x="21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0" name="Google Shape;6220;p56"/>
                <p:cNvSpPr/>
                <p:nvPr/>
              </p:nvSpPr>
              <p:spPr>
                <a:xfrm>
                  <a:off x="888675" y="3149825"/>
                  <a:ext cx="66825" cy="7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2901" extrusionOk="0">
                      <a:moveTo>
                        <a:pt x="1083" y="357"/>
                      </a:moveTo>
                      <a:cubicBezTo>
                        <a:pt x="1150" y="357"/>
                        <a:pt x="1223" y="377"/>
                        <a:pt x="1302" y="419"/>
                      </a:cubicBezTo>
                      <a:cubicBezTo>
                        <a:pt x="1875" y="733"/>
                        <a:pt x="919" y="1777"/>
                        <a:pt x="369" y="2306"/>
                      </a:cubicBezTo>
                      <a:lnTo>
                        <a:pt x="369" y="2306"/>
                      </a:lnTo>
                      <a:cubicBezTo>
                        <a:pt x="400" y="1604"/>
                        <a:pt x="547" y="357"/>
                        <a:pt x="1083" y="357"/>
                      </a:cubicBezTo>
                      <a:close/>
                      <a:moveTo>
                        <a:pt x="1052" y="0"/>
                      </a:moveTo>
                      <a:cubicBezTo>
                        <a:pt x="72" y="0"/>
                        <a:pt x="1" y="2031"/>
                        <a:pt x="11" y="2730"/>
                      </a:cubicBezTo>
                      <a:cubicBezTo>
                        <a:pt x="11" y="2803"/>
                        <a:pt x="47" y="2849"/>
                        <a:pt x="97" y="2870"/>
                      </a:cubicBezTo>
                      <a:lnTo>
                        <a:pt x="97" y="2870"/>
                      </a:lnTo>
                      <a:cubicBezTo>
                        <a:pt x="122" y="2889"/>
                        <a:pt x="153" y="2900"/>
                        <a:pt x="185" y="2900"/>
                      </a:cubicBezTo>
                      <a:cubicBezTo>
                        <a:pt x="220" y="2900"/>
                        <a:pt x="258" y="2887"/>
                        <a:pt x="294" y="2855"/>
                      </a:cubicBezTo>
                      <a:cubicBezTo>
                        <a:pt x="759" y="2447"/>
                        <a:pt x="2673" y="635"/>
                        <a:pt x="1438" y="91"/>
                      </a:cubicBezTo>
                      <a:cubicBezTo>
                        <a:pt x="1296" y="29"/>
                        <a:pt x="1167" y="0"/>
                        <a:pt x="105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1" name="Google Shape;6221;p56"/>
                <p:cNvSpPr/>
                <p:nvPr/>
              </p:nvSpPr>
              <p:spPr>
                <a:xfrm>
                  <a:off x="888575" y="3214200"/>
                  <a:ext cx="85950" cy="4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8" h="1808" extrusionOk="0">
                      <a:moveTo>
                        <a:pt x="606" y="359"/>
                      </a:moveTo>
                      <a:cubicBezTo>
                        <a:pt x="1375" y="400"/>
                        <a:pt x="2783" y="565"/>
                        <a:pt x="2552" y="1174"/>
                      </a:cubicBezTo>
                      <a:cubicBezTo>
                        <a:pt x="2476" y="1368"/>
                        <a:pt x="2346" y="1447"/>
                        <a:pt x="2186" y="1447"/>
                      </a:cubicBezTo>
                      <a:cubicBezTo>
                        <a:pt x="1725" y="1447"/>
                        <a:pt x="1012" y="789"/>
                        <a:pt x="606" y="359"/>
                      </a:cubicBezTo>
                      <a:close/>
                      <a:moveTo>
                        <a:pt x="207" y="1"/>
                      </a:moveTo>
                      <a:cubicBezTo>
                        <a:pt x="188" y="1"/>
                        <a:pt x="169" y="4"/>
                        <a:pt x="151" y="9"/>
                      </a:cubicBezTo>
                      <a:lnTo>
                        <a:pt x="151" y="9"/>
                      </a:lnTo>
                      <a:cubicBezTo>
                        <a:pt x="97" y="16"/>
                        <a:pt x="60" y="46"/>
                        <a:pt x="42" y="87"/>
                      </a:cubicBezTo>
                      <a:lnTo>
                        <a:pt x="42" y="87"/>
                      </a:lnTo>
                      <a:cubicBezTo>
                        <a:pt x="5" y="140"/>
                        <a:pt x="1" y="212"/>
                        <a:pt x="60" y="280"/>
                      </a:cubicBezTo>
                      <a:cubicBezTo>
                        <a:pt x="438" y="724"/>
                        <a:pt x="1454" y="1808"/>
                        <a:pt x="2210" y="1808"/>
                      </a:cubicBezTo>
                      <a:cubicBezTo>
                        <a:pt x="2475" y="1808"/>
                        <a:pt x="2708" y="1674"/>
                        <a:pt x="2869" y="1333"/>
                      </a:cubicBezTo>
                      <a:cubicBezTo>
                        <a:pt x="3438" y="152"/>
                        <a:pt x="1000" y="16"/>
                        <a:pt x="258" y="8"/>
                      </a:cubicBezTo>
                      <a:lnTo>
                        <a:pt x="258" y="8"/>
                      </a:lnTo>
                      <a:cubicBezTo>
                        <a:pt x="242" y="3"/>
                        <a:pt x="224" y="1"/>
                        <a:pt x="20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2" name="Google Shape;6222;p56"/>
                <p:cNvSpPr/>
                <p:nvPr/>
              </p:nvSpPr>
              <p:spPr>
                <a:xfrm>
                  <a:off x="831175" y="3214075"/>
                  <a:ext cx="66825" cy="7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3" h="2901" extrusionOk="0">
                      <a:moveTo>
                        <a:pt x="2305" y="595"/>
                      </a:moveTo>
                      <a:lnTo>
                        <a:pt x="2305" y="595"/>
                      </a:lnTo>
                      <a:cubicBezTo>
                        <a:pt x="2273" y="1298"/>
                        <a:pt x="2126" y="2544"/>
                        <a:pt x="1591" y="2544"/>
                      </a:cubicBezTo>
                      <a:cubicBezTo>
                        <a:pt x="1524" y="2544"/>
                        <a:pt x="1451" y="2524"/>
                        <a:pt x="1371" y="2482"/>
                      </a:cubicBezTo>
                      <a:cubicBezTo>
                        <a:pt x="798" y="2168"/>
                        <a:pt x="1754" y="1124"/>
                        <a:pt x="2305" y="595"/>
                      </a:cubicBezTo>
                      <a:close/>
                      <a:moveTo>
                        <a:pt x="2491" y="0"/>
                      </a:moveTo>
                      <a:cubicBezTo>
                        <a:pt x="2455" y="0"/>
                        <a:pt x="2416" y="14"/>
                        <a:pt x="2379" y="47"/>
                      </a:cubicBezTo>
                      <a:cubicBezTo>
                        <a:pt x="1915" y="454"/>
                        <a:pt x="0" y="2267"/>
                        <a:pt x="1235" y="2810"/>
                      </a:cubicBezTo>
                      <a:cubicBezTo>
                        <a:pt x="1377" y="2873"/>
                        <a:pt x="1506" y="2901"/>
                        <a:pt x="1621" y="2901"/>
                      </a:cubicBezTo>
                      <a:cubicBezTo>
                        <a:pt x="2601" y="2901"/>
                        <a:pt x="2672" y="870"/>
                        <a:pt x="2662" y="171"/>
                      </a:cubicBezTo>
                      <a:cubicBezTo>
                        <a:pt x="2662" y="104"/>
                        <a:pt x="2631" y="59"/>
                        <a:pt x="2587" y="36"/>
                      </a:cubicBezTo>
                      <a:lnTo>
                        <a:pt x="2587" y="36"/>
                      </a:lnTo>
                      <a:cubicBezTo>
                        <a:pt x="2560" y="14"/>
                        <a:pt x="252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3" name="Google Shape;6223;p56"/>
                <p:cNvSpPr/>
                <p:nvPr/>
              </p:nvSpPr>
              <p:spPr>
                <a:xfrm>
                  <a:off x="812125" y="3177025"/>
                  <a:ext cx="85975" cy="4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1808" extrusionOk="0">
                      <a:moveTo>
                        <a:pt x="1253" y="362"/>
                      </a:moveTo>
                      <a:cubicBezTo>
                        <a:pt x="1714" y="362"/>
                        <a:pt x="2427" y="1019"/>
                        <a:pt x="2833" y="1449"/>
                      </a:cubicBezTo>
                      <a:lnTo>
                        <a:pt x="2833" y="1449"/>
                      </a:lnTo>
                      <a:cubicBezTo>
                        <a:pt x="2064" y="1408"/>
                        <a:pt x="656" y="1243"/>
                        <a:pt x="887" y="634"/>
                      </a:cubicBezTo>
                      <a:cubicBezTo>
                        <a:pt x="964" y="440"/>
                        <a:pt x="1093" y="362"/>
                        <a:pt x="1253" y="362"/>
                      </a:cubicBezTo>
                      <a:close/>
                      <a:moveTo>
                        <a:pt x="1225" y="1"/>
                      </a:moveTo>
                      <a:cubicBezTo>
                        <a:pt x="958" y="1"/>
                        <a:pt x="723" y="134"/>
                        <a:pt x="558" y="475"/>
                      </a:cubicBezTo>
                      <a:cubicBezTo>
                        <a:pt x="1" y="1656"/>
                        <a:pt x="2440" y="1792"/>
                        <a:pt x="3181" y="1800"/>
                      </a:cubicBezTo>
                      <a:lnTo>
                        <a:pt x="3181" y="1800"/>
                      </a:lnTo>
                      <a:cubicBezTo>
                        <a:pt x="3198" y="1805"/>
                        <a:pt x="3215" y="1808"/>
                        <a:pt x="3232" y="1808"/>
                      </a:cubicBezTo>
                      <a:cubicBezTo>
                        <a:pt x="3251" y="1808"/>
                        <a:pt x="3270" y="1805"/>
                        <a:pt x="3288" y="1799"/>
                      </a:cubicBezTo>
                      <a:lnTo>
                        <a:pt x="3288" y="1799"/>
                      </a:lnTo>
                      <a:cubicBezTo>
                        <a:pt x="3342" y="1793"/>
                        <a:pt x="3379" y="1762"/>
                        <a:pt x="3398" y="1721"/>
                      </a:cubicBezTo>
                      <a:lnTo>
                        <a:pt x="3398" y="1721"/>
                      </a:lnTo>
                      <a:cubicBezTo>
                        <a:pt x="3434" y="1668"/>
                        <a:pt x="3438" y="1597"/>
                        <a:pt x="3379" y="1529"/>
                      </a:cubicBezTo>
                      <a:cubicBezTo>
                        <a:pt x="3002" y="1084"/>
                        <a:pt x="1985" y="1"/>
                        <a:pt x="122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</p:grpSp>
          <p:grpSp>
            <p:nvGrpSpPr>
              <p:cNvPr id="6224" name="Google Shape;6224;p56"/>
              <p:cNvGrpSpPr/>
              <p:nvPr/>
            </p:nvGrpSpPr>
            <p:grpSpPr>
              <a:xfrm>
                <a:off x="9529754" y="631312"/>
                <a:ext cx="723536" cy="728778"/>
                <a:chOff x="725550" y="3326525"/>
                <a:chExt cx="352000" cy="354550"/>
              </a:xfrm>
            </p:grpSpPr>
            <p:sp>
              <p:nvSpPr>
                <p:cNvPr id="6225" name="Google Shape;6225;p56"/>
                <p:cNvSpPr/>
                <p:nvPr/>
              </p:nvSpPr>
              <p:spPr>
                <a:xfrm>
                  <a:off x="725550" y="3326525"/>
                  <a:ext cx="352000" cy="35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80" h="14182" extrusionOk="0">
                      <a:moveTo>
                        <a:pt x="4293" y="0"/>
                      </a:moveTo>
                      <a:lnTo>
                        <a:pt x="1" y="9979"/>
                      </a:lnTo>
                      <a:lnTo>
                        <a:pt x="9798" y="14181"/>
                      </a:lnTo>
                      <a:lnTo>
                        <a:pt x="14080" y="4214"/>
                      </a:lnTo>
                      <a:lnTo>
                        <a:pt x="429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6" name="Google Shape;6226;p56"/>
                <p:cNvSpPr/>
                <p:nvPr/>
              </p:nvSpPr>
              <p:spPr>
                <a:xfrm>
                  <a:off x="811475" y="3361250"/>
                  <a:ext cx="118150" cy="25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6" h="10333" extrusionOk="0">
                      <a:moveTo>
                        <a:pt x="4491" y="0"/>
                      </a:moveTo>
                      <a:cubicBezTo>
                        <a:pt x="4430" y="0"/>
                        <a:pt x="4373" y="31"/>
                        <a:pt x="4345" y="106"/>
                      </a:cubicBezTo>
                      <a:lnTo>
                        <a:pt x="52" y="10085"/>
                      </a:lnTo>
                      <a:cubicBezTo>
                        <a:pt x="0" y="10226"/>
                        <a:pt x="118" y="10333"/>
                        <a:pt x="231" y="10333"/>
                      </a:cubicBezTo>
                      <a:cubicBezTo>
                        <a:pt x="291" y="10333"/>
                        <a:pt x="349" y="10303"/>
                        <a:pt x="381" y="10232"/>
                      </a:cubicBezTo>
                      <a:lnTo>
                        <a:pt x="4673" y="242"/>
                      </a:lnTo>
                      <a:cubicBezTo>
                        <a:pt x="4725" y="109"/>
                        <a:pt x="4603" y="0"/>
                        <a:pt x="44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7" name="Google Shape;6227;p56"/>
                <p:cNvSpPr/>
                <p:nvPr/>
              </p:nvSpPr>
              <p:spPr>
                <a:xfrm>
                  <a:off x="787625" y="3413250"/>
                  <a:ext cx="257575" cy="1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3" h="4567" extrusionOk="0">
                      <a:moveTo>
                        <a:pt x="235" y="0"/>
                      </a:moveTo>
                      <a:cubicBezTo>
                        <a:pt x="73" y="0"/>
                        <a:pt x="1" y="260"/>
                        <a:pt x="168" y="348"/>
                      </a:cubicBezTo>
                      <a:cubicBezTo>
                        <a:pt x="3441" y="1753"/>
                        <a:pt x="6703" y="3146"/>
                        <a:pt x="9966" y="4550"/>
                      </a:cubicBezTo>
                      <a:cubicBezTo>
                        <a:pt x="9991" y="4561"/>
                        <a:pt x="10016" y="4566"/>
                        <a:pt x="10039" y="4566"/>
                      </a:cubicBezTo>
                      <a:cubicBezTo>
                        <a:pt x="10211" y="4566"/>
                        <a:pt x="10302" y="4302"/>
                        <a:pt x="10113" y="4222"/>
                      </a:cubicBezTo>
                      <a:cubicBezTo>
                        <a:pt x="6839" y="2829"/>
                        <a:pt x="3589" y="1424"/>
                        <a:pt x="315" y="20"/>
                      </a:cubicBezTo>
                      <a:cubicBezTo>
                        <a:pt x="287" y="6"/>
                        <a:pt x="260" y="0"/>
                        <a:pt x="23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8" name="Google Shape;6228;p56"/>
                <p:cNvSpPr/>
                <p:nvPr/>
              </p:nvSpPr>
              <p:spPr>
                <a:xfrm>
                  <a:off x="824950" y="3386825"/>
                  <a:ext cx="64250" cy="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0" h="2982" extrusionOk="0">
                      <a:moveTo>
                        <a:pt x="1600" y="377"/>
                      </a:moveTo>
                      <a:cubicBezTo>
                        <a:pt x="2111" y="377"/>
                        <a:pt x="2193" y="1637"/>
                        <a:pt x="2195" y="2355"/>
                      </a:cubicBezTo>
                      <a:lnTo>
                        <a:pt x="2195" y="2355"/>
                      </a:lnTo>
                      <a:cubicBezTo>
                        <a:pt x="1642" y="1776"/>
                        <a:pt x="719" y="655"/>
                        <a:pt x="1484" y="397"/>
                      </a:cubicBezTo>
                      <a:cubicBezTo>
                        <a:pt x="1525" y="384"/>
                        <a:pt x="1563" y="377"/>
                        <a:pt x="1600" y="377"/>
                      </a:cubicBezTo>
                      <a:close/>
                      <a:moveTo>
                        <a:pt x="1658" y="1"/>
                      </a:moveTo>
                      <a:cubicBezTo>
                        <a:pt x="1568" y="1"/>
                        <a:pt x="1469" y="22"/>
                        <a:pt x="1359" y="69"/>
                      </a:cubicBezTo>
                      <a:cubicBezTo>
                        <a:pt x="0" y="635"/>
                        <a:pt x="1699" y="2391"/>
                        <a:pt x="2266" y="2934"/>
                      </a:cubicBezTo>
                      <a:cubicBezTo>
                        <a:pt x="2301" y="2967"/>
                        <a:pt x="2338" y="2981"/>
                        <a:pt x="2374" y="2981"/>
                      </a:cubicBezTo>
                      <a:cubicBezTo>
                        <a:pt x="2411" y="2981"/>
                        <a:pt x="2446" y="2967"/>
                        <a:pt x="2475" y="2943"/>
                      </a:cubicBezTo>
                      <a:lnTo>
                        <a:pt x="2475" y="2943"/>
                      </a:lnTo>
                      <a:cubicBezTo>
                        <a:pt x="2514" y="2921"/>
                        <a:pt x="2543" y="2881"/>
                        <a:pt x="2549" y="2821"/>
                      </a:cubicBezTo>
                      <a:cubicBezTo>
                        <a:pt x="2549" y="2821"/>
                        <a:pt x="2549" y="2821"/>
                        <a:pt x="2549" y="2821"/>
                      </a:cubicBezTo>
                      <a:lnTo>
                        <a:pt x="2549" y="2821"/>
                      </a:lnTo>
                      <a:cubicBezTo>
                        <a:pt x="2553" y="2801"/>
                        <a:pt x="2553" y="2781"/>
                        <a:pt x="2551" y="2760"/>
                      </a:cubicBezTo>
                      <a:lnTo>
                        <a:pt x="2551" y="2760"/>
                      </a:lnTo>
                      <a:cubicBezTo>
                        <a:pt x="2569" y="2094"/>
                        <a:pt x="2551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29" name="Google Shape;6229;p56"/>
                <p:cNvSpPr/>
                <p:nvPr/>
              </p:nvSpPr>
              <p:spPr>
                <a:xfrm>
                  <a:off x="880175" y="3417750"/>
                  <a:ext cx="83300" cy="4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" h="1753" extrusionOk="0">
                      <a:moveTo>
                        <a:pt x="2243" y="372"/>
                      </a:moveTo>
                      <a:cubicBezTo>
                        <a:pt x="2377" y="372"/>
                        <a:pt x="2485" y="428"/>
                        <a:pt x="2548" y="565"/>
                      </a:cubicBezTo>
                      <a:cubicBezTo>
                        <a:pt x="2883" y="1279"/>
                        <a:pt x="1491" y="1394"/>
                        <a:pt x="686" y="1394"/>
                      </a:cubicBezTo>
                      <a:cubicBezTo>
                        <a:pt x="668" y="1394"/>
                        <a:pt x="650" y="1394"/>
                        <a:pt x="633" y="1394"/>
                      </a:cubicBezTo>
                      <a:lnTo>
                        <a:pt x="633" y="1394"/>
                      </a:lnTo>
                      <a:cubicBezTo>
                        <a:pt x="1063" y="988"/>
                        <a:pt x="1799" y="372"/>
                        <a:pt x="2243" y="372"/>
                      </a:cubicBezTo>
                      <a:close/>
                      <a:moveTo>
                        <a:pt x="2306" y="0"/>
                      </a:moveTo>
                      <a:cubicBezTo>
                        <a:pt x="1584" y="0"/>
                        <a:pt x="508" y="1015"/>
                        <a:pt x="121" y="1406"/>
                      </a:cubicBezTo>
                      <a:lnTo>
                        <a:pt x="121" y="1406"/>
                      </a:lnTo>
                      <a:cubicBezTo>
                        <a:pt x="94" y="1422"/>
                        <a:pt x="72" y="1445"/>
                        <a:pt x="56" y="1472"/>
                      </a:cubicBezTo>
                      <a:lnTo>
                        <a:pt x="56" y="1472"/>
                      </a:lnTo>
                      <a:cubicBezTo>
                        <a:pt x="0" y="1536"/>
                        <a:pt x="7" y="1604"/>
                        <a:pt x="45" y="1655"/>
                      </a:cubicBezTo>
                      <a:lnTo>
                        <a:pt x="45" y="1655"/>
                      </a:lnTo>
                      <a:cubicBezTo>
                        <a:pt x="67" y="1701"/>
                        <a:pt x="111" y="1736"/>
                        <a:pt x="181" y="1743"/>
                      </a:cubicBezTo>
                      <a:cubicBezTo>
                        <a:pt x="298" y="1748"/>
                        <a:pt x="452" y="1753"/>
                        <a:pt x="627" y="1753"/>
                      </a:cubicBezTo>
                      <a:cubicBezTo>
                        <a:pt x="1627" y="1753"/>
                        <a:pt x="3331" y="1596"/>
                        <a:pt x="2888" y="440"/>
                      </a:cubicBezTo>
                      <a:cubicBezTo>
                        <a:pt x="2767" y="124"/>
                        <a:pt x="2558" y="0"/>
                        <a:pt x="23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30" name="Google Shape;6230;p56"/>
                <p:cNvSpPr/>
                <p:nvPr/>
              </p:nvSpPr>
              <p:spPr>
                <a:xfrm>
                  <a:off x="879675" y="3452200"/>
                  <a:ext cx="64500" cy="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981" extrusionOk="0">
                      <a:moveTo>
                        <a:pt x="378" y="620"/>
                      </a:moveTo>
                      <a:lnTo>
                        <a:pt x="378" y="620"/>
                      </a:lnTo>
                      <a:cubicBezTo>
                        <a:pt x="928" y="1198"/>
                        <a:pt x="1855" y="2326"/>
                        <a:pt x="1096" y="2585"/>
                      </a:cubicBezTo>
                      <a:cubicBezTo>
                        <a:pt x="1054" y="2598"/>
                        <a:pt x="1015" y="2604"/>
                        <a:pt x="978" y="2604"/>
                      </a:cubicBezTo>
                      <a:cubicBezTo>
                        <a:pt x="459" y="2604"/>
                        <a:pt x="382" y="1337"/>
                        <a:pt x="378" y="620"/>
                      </a:cubicBezTo>
                      <a:close/>
                      <a:moveTo>
                        <a:pt x="206" y="1"/>
                      </a:moveTo>
                      <a:cubicBezTo>
                        <a:pt x="175" y="1"/>
                        <a:pt x="145" y="11"/>
                        <a:pt x="119" y="28"/>
                      </a:cubicBezTo>
                      <a:lnTo>
                        <a:pt x="119" y="28"/>
                      </a:lnTo>
                      <a:cubicBezTo>
                        <a:pt x="71" y="47"/>
                        <a:pt x="35" y="90"/>
                        <a:pt x="31" y="161"/>
                      </a:cubicBezTo>
                      <a:cubicBezTo>
                        <a:pt x="31" y="161"/>
                        <a:pt x="31" y="161"/>
                        <a:pt x="31" y="161"/>
                      </a:cubicBezTo>
                      <a:lnTo>
                        <a:pt x="31" y="161"/>
                      </a:lnTo>
                      <a:cubicBezTo>
                        <a:pt x="28" y="179"/>
                        <a:pt x="27" y="197"/>
                        <a:pt x="29" y="215"/>
                      </a:cubicBezTo>
                      <a:lnTo>
                        <a:pt x="29" y="215"/>
                      </a:lnTo>
                      <a:cubicBezTo>
                        <a:pt x="0" y="867"/>
                        <a:pt x="15" y="2981"/>
                        <a:pt x="920" y="2981"/>
                      </a:cubicBezTo>
                      <a:cubicBezTo>
                        <a:pt x="1011" y="2981"/>
                        <a:pt x="1111" y="2959"/>
                        <a:pt x="1221" y="2913"/>
                      </a:cubicBezTo>
                      <a:cubicBezTo>
                        <a:pt x="2580" y="2347"/>
                        <a:pt x="881" y="591"/>
                        <a:pt x="314" y="47"/>
                      </a:cubicBezTo>
                      <a:cubicBezTo>
                        <a:pt x="279" y="15"/>
                        <a:pt x="242" y="1"/>
                        <a:pt x="2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  <p:sp>
              <p:nvSpPr>
                <p:cNvPr id="6231" name="Google Shape;6231;p56"/>
                <p:cNvSpPr/>
                <p:nvPr/>
              </p:nvSpPr>
              <p:spPr>
                <a:xfrm>
                  <a:off x="805925" y="3452000"/>
                  <a:ext cx="83075" cy="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3" h="1771" extrusionOk="0">
                      <a:moveTo>
                        <a:pt x="2646" y="358"/>
                      </a:moveTo>
                      <a:cubicBezTo>
                        <a:pt x="2664" y="358"/>
                        <a:pt x="2682" y="359"/>
                        <a:pt x="2700" y="359"/>
                      </a:cubicBezTo>
                      <a:lnTo>
                        <a:pt x="2700" y="359"/>
                      </a:lnTo>
                      <a:cubicBezTo>
                        <a:pt x="2270" y="765"/>
                        <a:pt x="1533" y="1381"/>
                        <a:pt x="1090" y="1381"/>
                      </a:cubicBezTo>
                      <a:cubicBezTo>
                        <a:pt x="955" y="1381"/>
                        <a:pt x="848" y="1324"/>
                        <a:pt x="784" y="1188"/>
                      </a:cubicBezTo>
                      <a:cubicBezTo>
                        <a:pt x="449" y="473"/>
                        <a:pt x="1841" y="358"/>
                        <a:pt x="2646" y="358"/>
                      </a:cubicBezTo>
                      <a:close/>
                      <a:moveTo>
                        <a:pt x="2709" y="0"/>
                      </a:moveTo>
                      <a:cubicBezTo>
                        <a:pt x="1709" y="0"/>
                        <a:pt x="0" y="158"/>
                        <a:pt x="444" y="1335"/>
                      </a:cubicBezTo>
                      <a:cubicBezTo>
                        <a:pt x="565" y="1648"/>
                        <a:pt x="773" y="1770"/>
                        <a:pt x="1024" y="1770"/>
                      </a:cubicBezTo>
                      <a:cubicBezTo>
                        <a:pt x="1782" y="1770"/>
                        <a:pt x="2932" y="654"/>
                        <a:pt x="3264" y="305"/>
                      </a:cubicBezTo>
                      <a:cubicBezTo>
                        <a:pt x="3318" y="243"/>
                        <a:pt x="3322" y="180"/>
                        <a:pt x="3299" y="128"/>
                      </a:cubicBezTo>
                      <a:lnTo>
                        <a:pt x="3299" y="128"/>
                      </a:lnTo>
                      <a:cubicBezTo>
                        <a:pt x="3283" y="68"/>
                        <a:pt x="3236" y="18"/>
                        <a:pt x="3151" y="10"/>
                      </a:cubicBezTo>
                      <a:cubicBezTo>
                        <a:pt x="3035" y="5"/>
                        <a:pt x="2883" y="0"/>
                        <a:pt x="27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598" tIns="121598" rIns="121598" bIns="121598" anchor="ctr" anchorCtr="0">
                  <a:noAutofit/>
                </a:bodyPr>
                <a:lstStyle/>
                <a:p>
                  <a:endParaRPr sz="2479"/>
                </a:p>
              </p:txBody>
            </p:sp>
          </p:grpSp>
        </p:grpSp>
        <p:grpSp>
          <p:nvGrpSpPr>
            <p:cNvPr id="6232" name="Google Shape;6232;p56"/>
            <p:cNvGrpSpPr/>
            <p:nvPr/>
          </p:nvGrpSpPr>
          <p:grpSpPr>
            <a:xfrm rot="1621118">
              <a:off x="3531545" y="3960253"/>
              <a:ext cx="770041" cy="302630"/>
              <a:chOff x="9971983" y="3037112"/>
              <a:chExt cx="628146" cy="222482"/>
            </a:xfrm>
          </p:grpSpPr>
          <p:sp>
            <p:nvSpPr>
              <p:cNvPr id="6233" name="Google Shape;6233;p56"/>
              <p:cNvSpPr/>
              <p:nvPr/>
            </p:nvSpPr>
            <p:spPr>
              <a:xfrm>
                <a:off x="9971983" y="3037112"/>
                <a:ext cx="628146" cy="222482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6312" extrusionOk="0">
                    <a:moveTo>
                      <a:pt x="7925" y="0"/>
                    </a:moveTo>
                    <a:cubicBezTo>
                      <a:pt x="4657" y="0"/>
                      <a:pt x="1802" y="56"/>
                      <a:pt x="1644" y="247"/>
                    </a:cubicBezTo>
                    <a:cubicBezTo>
                      <a:pt x="1227" y="705"/>
                      <a:pt x="152" y="5042"/>
                      <a:pt x="152" y="5042"/>
                    </a:cubicBezTo>
                    <a:cubicBezTo>
                      <a:pt x="152" y="5042"/>
                      <a:pt x="0" y="6311"/>
                      <a:pt x="972" y="6311"/>
                    </a:cubicBezTo>
                    <a:cubicBezTo>
                      <a:pt x="1167" y="6311"/>
                      <a:pt x="1408" y="6260"/>
                      <a:pt x="1704" y="6137"/>
                    </a:cubicBezTo>
                    <a:cubicBezTo>
                      <a:pt x="2756" y="5671"/>
                      <a:pt x="3270" y="3652"/>
                      <a:pt x="4385" y="3652"/>
                    </a:cubicBezTo>
                    <a:cubicBezTo>
                      <a:pt x="4557" y="3652"/>
                      <a:pt x="4743" y="3700"/>
                      <a:pt x="4947" y="3809"/>
                    </a:cubicBezTo>
                    <a:cubicBezTo>
                      <a:pt x="5730" y="4230"/>
                      <a:pt x="6245" y="4505"/>
                      <a:pt x="6777" y="4505"/>
                    </a:cubicBezTo>
                    <a:cubicBezTo>
                      <a:pt x="7300" y="4505"/>
                      <a:pt x="7840" y="4240"/>
                      <a:pt x="8668" y="3590"/>
                    </a:cubicBezTo>
                    <a:cubicBezTo>
                      <a:pt x="9659" y="2802"/>
                      <a:pt x="10270" y="2558"/>
                      <a:pt x="10738" y="2558"/>
                    </a:cubicBezTo>
                    <a:cubicBezTo>
                      <a:pt x="11050" y="2558"/>
                      <a:pt x="11298" y="2667"/>
                      <a:pt x="11553" y="2794"/>
                    </a:cubicBezTo>
                    <a:cubicBezTo>
                      <a:pt x="11946" y="2989"/>
                      <a:pt x="12311" y="3074"/>
                      <a:pt x="12655" y="3074"/>
                    </a:cubicBezTo>
                    <a:cubicBezTo>
                      <a:pt x="13719" y="3074"/>
                      <a:pt x="14594" y="2259"/>
                      <a:pt x="15572" y="1342"/>
                    </a:cubicBezTo>
                    <a:cubicBezTo>
                      <a:pt x="16845" y="108"/>
                      <a:pt x="17820" y="108"/>
                      <a:pt x="17820" y="108"/>
                    </a:cubicBezTo>
                    <a:cubicBezTo>
                      <a:pt x="17820" y="108"/>
                      <a:pt x="12472" y="0"/>
                      <a:pt x="79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34" name="Google Shape;6234;p56"/>
              <p:cNvSpPr/>
              <p:nvPr/>
            </p:nvSpPr>
            <p:spPr>
              <a:xfrm>
                <a:off x="9988549" y="3172039"/>
                <a:ext cx="34402" cy="75077"/>
              </a:xfrm>
              <a:custGeom>
                <a:avLst/>
                <a:gdLst/>
                <a:ahLst/>
                <a:cxnLst/>
                <a:rect l="l" t="t" r="r" b="b"/>
                <a:pathLst>
                  <a:path w="976" h="2130" extrusionOk="0">
                    <a:moveTo>
                      <a:pt x="538" y="1"/>
                    </a:moveTo>
                    <a:cubicBezTo>
                      <a:pt x="538" y="1"/>
                      <a:pt x="398" y="120"/>
                      <a:pt x="239" y="339"/>
                    </a:cubicBezTo>
                    <a:cubicBezTo>
                      <a:pt x="140" y="558"/>
                      <a:pt x="1" y="916"/>
                      <a:pt x="40" y="1254"/>
                    </a:cubicBezTo>
                    <a:cubicBezTo>
                      <a:pt x="40" y="1354"/>
                      <a:pt x="60" y="1453"/>
                      <a:pt x="80" y="1533"/>
                    </a:cubicBezTo>
                    <a:cubicBezTo>
                      <a:pt x="140" y="1632"/>
                      <a:pt x="160" y="1712"/>
                      <a:pt x="199" y="1791"/>
                    </a:cubicBezTo>
                    <a:cubicBezTo>
                      <a:pt x="259" y="1851"/>
                      <a:pt x="299" y="1911"/>
                      <a:pt x="379" y="1950"/>
                    </a:cubicBezTo>
                    <a:cubicBezTo>
                      <a:pt x="438" y="2010"/>
                      <a:pt x="478" y="2030"/>
                      <a:pt x="558" y="2050"/>
                    </a:cubicBezTo>
                    <a:cubicBezTo>
                      <a:pt x="637" y="2090"/>
                      <a:pt x="677" y="2110"/>
                      <a:pt x="737" y="2110"/>
                    </a:cubicBezTo>
                    <a:cubicBezTo>
                      <a:pt x="776" y="2130"/>
                      <a:pt x="836" y="2130"/>
                      <a:pt x="856" y="2130"/>
                    </a:cubicBezTo>
                    <a:lnTo>
                      <a:pt x="975" y="2130"/>
                    </a:lnTo>
                    <a:cubicBezTo>
                      <a:pt x="975" y="2130"/>
                      <a:pt x="956" y="2110"/>
                      <a:pt x="876" y="2090"/>
                    </a:cubicBezTo>
                    <a:cubicBezTo>
                      <a:pt x="856" y="2090"/>
                      <a:pt x="836" y="2050"/>
                      <a:pt x="776" y="2030"/>
                    </a:cubicBezTo>
                    <a:cubicBezTo>
                      <a:pt x="737" y="2010"/>
                      <a:pt x="697" y="1950"/>
                      <a:pt x="657" y="1931"/>
                    </a:cubicBezTo>
                    <a:cubicBezTo>
                      <a:pt x="597" y="1911"/>
                      <a:pt x="578" y="1851"/>
                      <a:pt x="538" y="1811"/>
                    </a:cubicBezTo>
                    <a:cubicBezTo>
                      <a:pt x="478" y="1791"/>
                      <a:pt x="458" y="1712"/>
                      <a:pt x="438" y="1652"/>
                    </a:cubicBezTo>
                    <a:cubicBezTo>
                      <a:pt x="379" y="1592"/>
                      <a:pt x="379" y="1513"/>
                      <a:pt x="359" y="1453"/>
                    </a:cubicBezTo>
                    <a:cubicBezTo>
                      <a:pt x="359" y="1393"/>
                      <a:pt x="339" y="1314"/>
                      <a:pt x="339" y="1234"/>
                    </a:cubicBezTo>
                    <a:cubicBezTo>
                      <a:pt x="339" y="1095"/>
                      <a:pt x="339" y="936"/>
                      <a:pt x="359" y="797"/>
                    </a:cubicBezTo>
                    <a:cubicBezTo>
                      <a:pt x="379" y="637"/>
                      <a:pt x="398" y="518"/>
                      <a:pt x="438" y="399"/>
                    </a:cubicBezTo>
                    <a:cubicBezTo>
                      <a:pt x="498" y="140"/>
                      <a:pt x="538" y="1"/>
                      <a:pt x="5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35" name="Google Shape;6235;p56"/>
              <p:cNvSpPr/>
              <p:nvPr/>
            </p:nvSpPr>
            <p:spPr>
              <a:xfrm>
                <a:off x="10165985" y="3158715"/>
                <a:ext cx="77157" cy="25272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717" extrusionOk="0">
                    <a:moveTo>
                      <a:pt x="0" y="1"/>
                    </a:moveTo>
                    <a:cubicBezTo>
                      <a:pt x="0" y="1"/>
                      <a:pt x="100" y="140"/>
                      <a:pt x="279" y="279"/>
                    </a:cubicBezTo>
                    <a:cubicBezTo>
                      <a:pt x="478" y="438"/>
                      <a:pt x="776" y="637"/>
                      <a:pt x="1114" y="697"/>
                    </a:cubicBezTo>
                    <a:cubicBezTo>
                      <a:pt x="1214" y="717"/>
                      <a:pt x="1294" y="717"/>
                      <a:pt x="1393" y="717"/>
                    </a:cubicBezTo>
                    <a:cubicBezTo>
                      <a:pt x="1473" y="717"/>
                      <a:pt x="1572" y="697"/>
                      <a:pt x="1632" y="677"/>
                    </a:cubicBezTo>
                    <a:cubicBezTo>
                      <a:pt x="1731" y="637"/>
                      <a:pt x="1811" y="598"/>
                      <a:pt x="1871" y="538"/>
                    </a:cubicBezTo>
                    <a:cubicBezTo>
                      <a:pt x="1930" y="498"/>
                      <a:pt x="1990" y="438"/>
                      <a:pt x="2010" y="399"/>
                    </a:cubicBezTo>
                    <a:cubicBezTo>
                      <a:pt x="2069" y="339"/>
                      <a:pt x="2089" y="299"/>
                      <a:pt x="2109" y="239"/>
                    </a:cubicBezTo>
                    <a:cubicBezTo>
                      <a:pt x="2129" y="200"/>
                      <a:pt x="2169" y="140"/>
                      <a:pt x="2169" y="120"/>
                    </a:cubicBezTo>
                    <a:cubicBezTo>
                      <a:pt x="2189" y="80"/>
                      <a:pt x="2189" y="21"/>
                      <a:pt x="2189" y="21"/>
                    </a:cubicBezTo>
                    <a:lnTo>
                      <a:pt x="2189" y="21"/>
                    </a:lnTo>
                    <a:lnTo>
                      <a:pt x="2109" y="100"/>
                    </a:lnTo>
                    <a:cubicBezTo>
                      <a:pt x="2089" y="120"/>
                      <a:pt x="2069" y="180"/>
                      <a:pt x="2030" y="200"/>
                    </a:cubicBezTo>
                    <a:cubicBezTo>
                      <a:pt x="2010" y="219"/>
                      <a:pt x="1970" y="239"/>
                      <a:pt x="1910" y="299"/>
                    </a:cubicBezTo>
                    <a:cubicBezTo>
                      <a:pt x="1871" y="339"/>
                      <a:pt x="1811" y="359"/>
                      <a:pt x="1771" y="399"/>
                    </a:cubicBezTo>
                    <a:cubicBezTo>
                      <a:pt x="1711" y="438"/>
                      <a:pt x="1632" y="438"/>
                      <a:pt x="1592" y="478"/>
                    </a:cubicBezTo>
                    <a:cubicBezTo>
                      <a:pt x="1562" y="488"/>
                      <a:pt x="1532" y="488"/>
                      <a:pt x="1500" y="488"/>
                    </a:cubicBezTo>
                    <a:cubicBezTo>
                      <a:pt x="1468" y="488"/>
                      <a:pt x="1433" y="488"/>
                      <a:pt x="1393" y="498"/>
                    </a:cubicBezTo>
                    <a:cubicBezTo>
                      <a:pt x="1313" y="498"/>
                      <a:pt x="1234" y="498"/>
                      <a:pt x="1174" y="478"/>
                    </a:cubicBezTo>
                    <a:cubicBezTo>
                      <a:pt x="1015" y="438"/>
                      <a:pt x="896" y="399"/>
                      <a:pt x="736" y="339"/>
                    </a:cubicBezTo>
                    <a:cubicBezTo>
                      <a:pt x="597" y="279"/>
                      <a:pt x="478" y="219"/>
                      <a:pt x="378" y="180"/>
                    </a:cubicBezTo>
                    <a:cubicBezTo>
                      <a:pt x="140" y="8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36" name="Google Shape;6236;p56"/>
              <p:cNvSpPr/>
              <p:nvPr/>
            </p:nvSpPr>
            <p:spPr>
              <a:xfrm>
                <a:off x="10381277" y="3105421"/>
                <a:ext cx="77862" cy="30207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857" extrusionOk="0">
                    <a:moveTo>
                      <a:pt x="2209" y="1"/>
                    </a:moveTo>
                    <a:cubicBezTo>
                      <a:pt x="2209" y="1"/>
                      <a:pt x="2189" y="40"/>
                      <a:pt x="2149" y="100"/>
                    </a:cubicBezTo>
                    <a:cubicBezTo>
                      <a:pt x="2129" y="120"/>
                      <a:pt x="2090" y="140"/>
                      <a:pt x="2070" y="199"/>
                    </a:cubicBezTo>
                    <a:cubicBezTo>
                      <a:pt x="2050" y="239"/>
                      <a:pt x="1990" y="259"/>
                      <a:pt x="1970" y="319"/>
                    </a:cubicBezTo>
                    <a:cubicBezTo>
                      <a:pt x="1950" y="359"/>
                      <a:pt x="1891" y="398"/>
                      <a:pt x="1851" y="438"/>
                    </a:cubicBezTo>
                    <a:cubicBezTo>
                      <a:pt x="1791" y="498"/>
                      <a:pt x="1712" y="518"/>
                      <a:pt x="1672" y="538"/>
                    </a:cubicBezTo>
                    <a:cubicBezTo>
                      <a:pt x="1592" y="558"/>
                      <a:pt x="1552" y="558"/>
                      <a:pt x="1473" y="578"/>
                    </a:cubicBezTo>
                    <a:cubicBezTo>
                      <a:pt x="1393" y="617"/>
                      <a:pt x="1314" y="617"/>
                      <a:pt x="1254" y="617"/>
                    </a:cubicBezTo>
                    <a:cubicBezTo>
                      <a:pt x="1095" y="617"/>
                      <a:pt x="955" y="597"/>
                      <a:pt x="796" y="558"/>
                    </a:cubicBezTo>
                    <a:cubicBezTo>
                      <a:pt x="657" y="538"/>
                      <a:pt x="518" y="498"/>
                      <a:pt x="398" y="458"/>
                    </a:cubicBezTo>
                    <a:cubicBezTo>
                      <a:pt x="160" y="398"/>
                      <a:pt x="0" y="339"/>
                      <a:pt x="0" y="339"/>
                    </a:cubicBezTo>
                    <a:lnTo>
                      <a:pt x="0" y="339"/>
                    </a:lnTo>
                    <a:cubicBezTo>
                      <a:pt x="0" y="339"/>
                      <a:pt x="140" y="458"/>
                      <a:pt x="359" y="597"/>
                    </a:cubicBezTo>
                    <a:cubicBezTo>
                      <a:pt x="577" y="717"/>
                      <a:pt x="896" y="856"/>
                      <a:pt x="1254" y="856"/>
                    </a:cubicBezTo>
                    <a:cubicBezTo>
                      <a:pt x="1353" y="856"/>
                      <a:pt x="1433" y="836"/>
                      <a:pt x="1532" y="836"/>
                    </a:cubicBezTo>
                    <a:cubicBezTo>
                      <a:pt x="1632" y="816"/>
                      <a:pt x="1692" y="796"/>
                      <a:pt x="1771" y="737"/>
                    </a:cubicBezTo>
                    <a:cubicBezTo>
                      <a:pt x="1851" y="697"/>
                      <a:pt x="1930" y="657"/>
                      <a:pt x="1970" y="597"/>
                    </a:cubicBezTo>
                    <a:cubicBezTo>
                      <a:pt x="2030" y="538"/>
                      <a:pt x="2070" y="498"/>
                      <a:pt x="2090" y="418"/>
                    </a:cubicBezTo>
                    <a:cubicBezTo>
                      <a:pt x="2129" y="339"/>
                      <a:pt x="2149" y="299"/>
                      <a:pt x="2169" y="239"/>
                    </a:cubicBezTo>
                    <a:cubicBezTo>
                      <a:pt x="2169" y="199"/>
                      <a:pt x="2189" y="140"/>
                      <a:pt x="2189" y="120"/>
                    </a:cubicBezTo>
                    <a:cubicBezTo>
                      <a:pt x="2209" y="40"/>
                      <a:pt x="2209" y="1"/>
                      <a:pt x="22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6237" name="Google Shape;6237;p56"/>
            <p:cNvGrpSpPr/>
            <p:nvPr/>
          </p:nvGrpSpPr>
          <p:grpSpPr>
            <a:xfrm>
              <a:off x="2752116" y="4517791"/>
              <a:ext cx="1771514" cy="613118"/>
              <a:chOff x="7656876" y="4330515"/>
              <a:chExt cx="998036" cy="345419"/>
            </a:xfrm>
          </p:grpSpPr>
          <p:sp>
            <p:nvSpPr>
              <p:cNvPr id="6238" name="Google Shape;6238;p56"/>
              <p:cNvSpPr/>
              <p:nvPr/>
            </p:nvSpPr>
            <p:spPr>
              <a:xfrm rot="-599208">
                <a:off x="7664856" y="4414323"/>
                <a:ext cx="982075" cy="177801"/>
              </a:xfrm>
              <a:custGeom>
                <a:avLst/>
                <a:gdLst/>
                <a:ahLst/>
                <a:cxnLst/>
                <a:rect l="l" t="t" r="r" b="b"/>
                <a:pathLst>
                  <a:path w="27863" h="2957" extrusionOk="0">
                    <a:moveTo>
                      <a:pt x="15496" y="1"/>
                    </a:moveTo>
                    <a:cubicBezTo>
                      <a:pt x="14452" y="1"/>
                      <a:pt x="13665" y="377"/>
                      <a:pt x="12614" y="848"/>
                    </a:cubicBezTo>
                    <a:cubicBezTo>
                      <a:pt x="11969" y="1123"/>
                      <a:pt x="11335" y="1230"/>
                      <a:pt x="10697" y="1230"/>
                    </a:cubicBezTo>
                    <a:cubicBezTo>
                      <a:pt x="9585" y="1230"/>
                      <a:pt x="8464" y="905"/>
                      <a:pt x="7262" y="589"/>
                    </a:cubicBezTo>
                    <a:cubicBezTo>
                      <a:pt x="6988" y="514"/>
                      <a:pt x="6736" y="482"/>
                      <a:pt x="6504" y="482"/>
                    </a:cubicBezTo>
                    <a:cubicBezTo>
                      <a:pt x="5196" y="482"/>
                      <a:pt x="4476" y="1491"/>
                      <a:pt x="3465" y="1491"/>
                    </a:cubicBezTo>
                    <a:cubicBezTo>
                      <a:pt x="3418" y="1491"/>
                      <a:pt x="3371" y="1489"/>
                      <a:pt x="3323" y="1484"/>
                    </a:cubicBezTo>
                    <a:cubicBezTo>
                      <a:pt x="2514" y="1407"/>
                      <a:pt x="1921" y="1041"/>
                      <a:pt x="1405" y="1041"/>
                    </a:cubicBezTo>
                    <a:cubicBezTo>
                      <a:pt x="1120" y="1041"/>
                      <a:pt x="858" y="1152"/>
                      <a:pt x="597" y="1484"/>
                    </a:cubicBezTo>
                    <a:cubicBezTo>
                      <a:pt x="0" y="2240"/>
                      <a:pt x="1234" y="2957"/>
                      <a:pt x="1234" y="2957"/>
                    </a:cubicBezTo>
                    <a:lnTo>
                      <a:pt x="13927" y="2957"/>
                    </a:lnTo>
                    <a:lnTo>
                      <a:pt x="13927" y="2937"/>
                    </a:lnTo>
                    <a:lnTo>
                      <a:pt x="27079" y="2937"/>
                    </a:lnTo>
                    <a:cubicBezTo>
                      <a:pt x="27079" y="2937"/>
                      <a:pt x="27863" y="533"/>
                      <a:pt x="25193" y="533"/>
                    </a:cubicBezTo>
                    <a:cubicBezTo>
                      <a:pt x="25010" y="533"/>
                      <a:pt x="24810" y="545"/>
                      <a:pt x="24592" y="569"/>
                    </a:cubicBezTo>
                    <a:cubicBezTo>
                      <a:pt x="22595" y="792"/>
                      <a:pt x="21569" y="1078"/>
                      <a:pt x="20523" y="1078"/>
                    </a:cubicBezTo>
                    <a:cubicBezTo>
                      <a:pt x="19797" y="1078"/>
                      <a:pt x="19062" y="940"/>
                      <a:pt x="17986" y="549"/>
                    </a:cubicBezTo>
                    <a:cubicBezTo>
                      <a:pt x="16954" y="158"/>
                      <a:pt x="16171" y="1"/>
                      <a:pt x="154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39" name="Google Shape;6239;p56"/>
              <p:cNvSpPr/>
              <p:nvPr/>
            </p:nvSpPr>
            <p:spPr>
              <a:xfrm>
                <a:off x="8136106" y="4428053"/>
                <a:ext cx="159799" cy="62043"/>
              </a:xfrm>
              <a:custGeom>
                <a:avLst/>
                <a:gdLst/>
                <a:ahLst/>
                <a:cxnLst/>
                <a:rect l="l" t="t" r="r" b="b"/>
                <a:pathLst>
                  <a:path w="3682" h="916" extrusionOk="0">
                    <a:moveTo>
                      <a:pt x="1771" y="0"/>
                    </a:moveTo>
                    <a:cubicBezTo>
                      <a:pt x="1652" y="0"/>
                      <a:pt x="1532" y="20"/>
                      <a:pt x="1393" y="60"/>
                    </a:cubicBezTo>
                    <a:cubicBezTo>
                      <a:pt x="1274" y="80"/>
                      <a:pt x="1154" y="119"/>
                      <a:pt x="1055" y="159"/>
                    </a:cubicBezTo>
                    <a:cubicBezTo>
                      <a:pt x="916" y="179"/>
                      <a:pt x="816" y="259"/>
                      <a:pt x="717" y="299"/>
                    </a:cubicBezTo>
                    <a:lnTo>
                      <a:pt x="577" y="378"/>
                    </a:lnTo>
                    <a:cubicBezTo>
                      <a:pt x="537" y="398"/>
                      <a:pt x="498" y="418"/>
                      <a:pt x="458" y="478"/>
                    </a:cubicBezTo>
                    <a:cubicBezTo>
                      <a:pt x="378" y="517"/>
                      <a:pt x="299" y="577"/>
                      <a:pt x="259" y="657"/>
                    </a:cubicBezTo>
                    <a:lnTo>
                      <a:pt x="100" y="796"/>
                    </a:lnTo>
                    <a:cubicBezTo>
                      <a:pt x="40" y="876"/>
                      <a:pt x="0" y="915"/>
                      <a:pt x="0" y="915"/>
                    </a:cubicBezTo>
                    <a:cubicBezTo>
                      <a:pt x="0" y="915"/>
                      <a:pt x="80" y="895"/>
                      <a:pt x="179" y="876"/>
                    </a:cubicBezTo>
                    <a:cubicBezTo>
                      <a:pt x="239" y="856"/>
                      <a:pt x="299" y="856"/>
                      <a:pt x="358" y="796"/>
                    </a:cubicBezTo>
                    <a:lnTo>
                      <a:pt x="577" y="716"/>
                    </a:lnTo>
                    <a:cubicBezTo>
                      <a:pt x="657" y="696"/>
                      <a:pt x="756" y="677"/>
                      <a:pt x="856" y="657"/>
                    </a:cubicBezTo>
                    <a:lnTo>
                      <a:pt x="1154" y="577"/>
                    </a:lnTo>
                    <a:cubicBezTo>
                      <a:pt x="1254" y="557"/>
                      <a:pt x="1373" y="557"/>
                      <a:pt x="1473" y="517"/>
                    </a:cubicBezTo>
                    <a:cubicBezTo>
                      <a:pt x="1572" y="497"/>
                      <a:pt x="1691" y="497"/>
                      <a:pt x="1791" y="497"/>
                    </a:cubicBezTo>
                    <a:cubicBezTo>
                      <a:pt x="1841" y="488"/>
                      <a:pt x="1900" y="488"/>
                      <a:pt x="1963" y="488"/>
                    </a:cubicBezTo>
                    <a:cubicBezTo>
                      <a:pt x="2025" y="488"/>
                      <a:pt x="2089" y="488"/>
                      <a:pt x="2149" y="478"/>
                    </a:cubicBezTo>
                    <a:lnTo>
                      <a:pt x="2786" y="478"/>
                    </a:lnTo>
                    <a:cubicBezTo>
                      <a:pt x="2885" y="478"/>
                      <a:pt x="2985" y="478"/>
                      <a:pt x="3064" y="497"/>
                    </a:cubicBezTo>
                    <a:cubicBezTo>
                      <a:pt x="3442" y="557"/>
                      <a:pt x="3681" y="577"/>
                      <a:pt x="3681" y="577"/>
                    </a:cubicBezTo>
                    <a:cubicBezTo>
                      <a:pt x="3681" y="577"/>
                      <a:pt x="3482" y="398"/>
                      <a:pt x="3144" y="259"/>
                    </a:cubicBezTo>
                    <a:cubicBezTo>
                      <a:pt x="2965" y="179"/>
                      <a:pt x="2746" y="100"/>
                      <a:pt x="2527" y="60"/>
                    </a:cubicBezTo>
                    <a:cubicBezTo>
                      <a:pt x="2388" y="20"/>
                      <a:pt x="2268" y="0"/>
                      <a:pt x="21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6240" name="Google Shape;6240;p56"/>
              <p:cNvSpPr/>
              <p:nvPr/>
            </p:nvSpPr>
            <p:spPr>
              <a:xfrm>
                <a:off x="7828323" y="4499941"/>
                <a:ext cx="126120" cy="58047"/>
              </a:xfrm>
              <a:custGeom>
                <a:avLst/>
                <a:gdLst/>
                <a:ahLst/>
                <a:cxnLst/>
                <a:rect l="l" t="t" r="r" b="b"/>
                <a:pathLst>
                  <a:path w="2906" h="857" extrusionOk="0">
                    <a:moveTo>
                      <a:pt x="1393" y="0"/>
                    </a:moveTo>
                    <a:cubicBezTo>
                      <a:pt x="1294" y="0"/>
                      <a:pt x="1194" y="20"/>
                      <a:pt x="1075" y="60"/>
                    </a:cubicBezTo>
                    <a:cubicBezTo>
                      <a:pt x="975" y="80"/>
                      <a:pt x="876" y="120"/>
                      <a:pt x="776" y="160"/>
                    </a:cubicBezTo>
                    <a:cubicBezTo>
                      <a:pt x="677" y="199"/>
                      <a:pt x="597" y="259"/>
                      <a:pt x="518" y="299"/>
                    </a:cubicBezTo>
                    <a:cubicBezTo>
                      <a:pt x="458" y="359"/>
                      <a:pt x="379" y="398"/>
                      <a:pt x="319" y="458"/>
                    </a:cubicBezTo>
                    <a:cubicBezTo>
                      <a:pt x="199" y="558"/>
                      <a:pt x="120" y="657"/>
                      <a:pt x="80" y="717"/>
                    </a:cubicBezTo>
                    <a:cubicBezTo>
                      <a:pt x="20" y="796"/>
                      <a:pt x="0" y="856"/>
                      <a:pt x="0" y="856"/>
                    </a:cubicBezTo>
                    <a:cubicBezTo>
                      <a:pt x="0" y="856"/>
                      <a:pt x="60" y="856"/>
                      <a:pt x="160" y="816"/>
                    </a:cubicBezTo>
                    <a:cubicBezTo>
                      <a:pt x="199" y="796"/>
                      <a:pt x="259" y="796"/>
                      <a:pt x="299" y="776"/>
                    </a:cubicBezTo>
                    <a:cubicBezTo>
                      <a:pt x="339" y="757"/>
                      <a:pt x="418" y="757"/>
                      <a:pt x="498" y="717"/>
                    </a:cubicBezTo>
                    <a:cubicBezTo>
                      <a:pt x="577" y="697"/>
                      <a:pt x="637" y="677"/>
                      <a:pt x="717" y="677"/>
                    </a:cubicBezTo>
                    <a:cubicBezTo>
                      <a:pt x="796" y="657"/>
                      <a:pt x="876" y="617"/>
                      <a:pt x="955" y="617"/>
                    </a:cubicBezTo>
                    <a:cubicBezTo>
                      <a:pt x="1015" y="597"/>
                      <a:pt x="1115" y="597"/>
                      <a:pt x="1194" y="577"/>
                    </a:cubicBezTo>
                    <a:cubicBezTo>
                      <a:pt x="1274" y="577"/>
                      <a:pt x="1373" y="538"/>
                      <a:pt x="1453" y="538"/>
                    </a:cubicBezTo>
                    <a:cubicBezTo>
                      <a:pt x="1612" y="518"/>
                      <a:pt x="1791" y="518"/>
                      <a:pt x="1970" y="518"/>
                    </a:cubicBezTo>
                    <a:cubicBezTo>
                      <a:pt x="2149" y="518"/>
                      <a:pt x="2289" y="538"/>
                      <a:pt x="2448" y="538"/>
                    </a:cubicBezTo>
                    <a:cubicBezTo>
                      <a:pt x="2485" y="535"/>
                      <a:pt x="2520" y="534"/>
                      <a:pt x="2555" y="534"/>
                    </a:cubicBezTo>
                    <a:cubicBezTo>
                      <a:pt x="2759" y="534"/>
                      <a:pt x="2905" y="577"/>
                      <a:pt x="2905" y="577"/>
                    </a:cubicBezTo>
                    <a:cubicBezTo>
                      <a:pt x="2905" y="577"/>
                      <a:pt x="2885" y="518"/>
                      <a:pt x="2806" y="478"/>
                    </a:cubicBezTo>
                    <a:cubicBezTo>
                      <a:pt x="2746" y="398"/>
                      <a:pt x="2647" y="319"/>
                      <a:pt x="2507" y="259"/>
                    </a:cubicBezTo>
                    <a:cubicBezTo>
                      <a:pt x="2388" y="180"/>
                      <a:pt x="2209" y="100"/>
                      <a:pt x="2010" y="60"/>
                    </a:cubicBezTo>
                    <a:cubicBezTo>
                      <a:pt x="1911" y="20"/>
                      <a:pt x="1811" y="0"/>
                      <a:pt x="17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sp>
        <p:nvSpPr>
          <p:cNvPr id="135" name="Google Shape;6343;p58"/>
          <p:cNvSpPr/>
          <p:nvPr/>
        </p:nvSpPr>
        <p:spPr>
          <a:xfrm>
            <a:off x="3489070" y="4821698"/>
            <a:ext cx="303405" cy="338753"/>
          </a:xfrm>
          <a:custGeom>
            <a:avLst/>
            <a:gdLst/>
            <a:ahLst/>
            <a:cxnLst/>
            <a:rect l="l" t="t" r="r" b="b"/>
            <a:pathLst>
              <a:path w="11742" h="13110" extrusionOk="0">
                <a:moveTo>
                  <a:pt x="5871" y="1"/>
                </a:moveTo>
                <a:lnTo>
                  <a:pt x="3936" y="4571"/>
                </a:lnTo>
                <a:lnTo>
                  <a:pt x="0" y="6572"/>
                </a:lnTo>
                <a:lnTo>
                  <a:pt x="3936" y="8573"/>
                </a:lnTo>
                <a:lnTo>
                  <a:pt x="5871" y="13110"/>
                </a:lnTo>
                <a:lnTo>
                  <a:pt x="7839" y="8573"/>
                </a:lnTo>
                <a:lnTo>
                  <a:pt x="11742" y="6572"/>
                </a:lnTo>
                <a:lnTo>
                  <a:pt x="7839" y="4571"/>
                </a:lnTo>
                <a:lnTo>
                  <a:pt x="587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136" name="Google Shape;6376;p58"/>
          <p:cNvGrpSpPr/>
          <p:nvPr/>
        </p:nvGrpSpPr>
        <p:grpSpPr>
          <a:xfrm>
            <a:off x="7347695" y="1954362"/>
            <a:ext cx="692155" cy="767965"/>
            <a:chOff x="7511664" y="2315486"/>
            <a:chExt cx="520404" cy="577402"/>
          </a:xfrm>
        </p:grpSpPr>
        <p:sp>
          <p:nvSpPr>
            <p:cNvPr id="137" name="Google Shape;6377;p58"/>
            <p:cNvSpPr/>
            <p:nvPr/>
          </p:nvSpPr>
          <p:spPr>
            <a:xfrm>
              <a:off x="7511664" y="2315486"/>
              <a:ext cx="520404" cy="577402"/>
            </a:xfrm>
            <a:custGeom>
              <a:avLst/>
              <a:gdLst/>
              <a:ahLst/>
              <a:cxnLst/>
              <a:rect l="l" t="t" r="r" b="b"/>
              <a:pathLst>
                <a:path w="6802" h="7547" extrusionOk="0">
                  <a:moveTo>
                    <a:pt x="2849" y="1"/>
                  </a:moveTo>
                  <a:cubicBezTo>
                    <a:pt x="1414" y="1"/>
                    <a:pt x="0" y="1189"/>
                    <a:pt x="619" y="3106"/>
                  </a:cubicBezTo>
                  <a:cubicBezTo>
                    <a:pt x="724" y="3472"/>
                    <a:pt x="987" y="3628"/>
                    <a:pt x="1259" y="3628"/>
                  </a:cubicBezTo>
                  <a:cubicBezTo>
                    <a:pt x="1681" y="3628"/>
                    <a:pt x="2122" y="3253"/>
                    <a:pt x="2020" y="2706"/>
                  </a:cubicBezTo>
                  <a:cubicBezTo>
                    <a:pt x="1855" y="1918"/>
                    <a:pt x="2285" y="1482"/>
                    <a:pt x="2777" y="1482"/>
                  </a:cubicBezTo>
                  <a:cubicBezTo>
                    <a:pt x="3180" y="1482"/>
                    <a:pt x="3626" y="1775"/>
                    <a:pt x="3822" y="2406"/>
                  </a:cubicBezTo>
                  <a:cubicBezTo>
                    <a:pt x="3988" y="2906"/>
                    <a:pt x="4155" y="3440"/>
                    <a:pt x="4289" y="4007"/>
                  </a:cubicBezTo>
                  <a:cubicBezTo>
                    <a:pt x="4555" y="5041"/>
                    <a:pt x="4889" y="6042"/>
                    <a:pt x="5189" y="7076"/>
                  </a:cubicBezTo>
                  <a:cubicBezTo>
                    <a:pt x="5303" y="7405"/>
                    <a:pt x="5576" y="7547"/>
                    <a:pt x="5857" y="7547"/>
                  </a:cubicBezTo>
                  <a:cubicBezTo>
                    <a:pt x="6317" y="7547"/>
                    <a:pt x="6802" y="7167"/>
                    <a:pt x="6657" y="6609"/>
                  </a:cubicBezTo>
                  <a:lnTo>
                    <a:pt x="5156" y="1738"/>
                  </a:lnTo>
                  <a:cubicBezTo>
                    <a:pt x="4781" y="534"/>
                    <a:pt x="3810" y="1"/>
                    <a:pt x="2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38" name="Google Shape;6378;p58"/>
            <p:cNvSpPr/>
            <p:nvPr/>
          </p:nvSpPr>
          <p:spPr>
            <a:xfrm>
              <a:off x="7511664" y="2315486"/>
              <a:ext cx="514436" cy="569445"/>
            </a:xfrm>
            <a:custGeom>
              <a:avLst/>
              <a:gdLst/>
              <a:ahLst/>
              <a:cxnLst/>
              <a:rect l="l" t="t" r="r" b="b"/>
              <a:pathLst>
                <a:path w="6724" h="7443" extrusionOk="0">
                  <a:moveTo>
                    <a:pt x="2849" y="1"/>
                  </a:moveTo>
                  <a:cubicBezTo>
                    <a:pt x="1414" y="1"/>
                    <a:pt x="0" y="1189"/>
                    <a:pt x="619" y="3106"/>
                  </a:cubicBezTo>
                  <a:cubicBezTo>
                    <a:pt x="686" y="3406"/>
                    <a:pt x="886" y="3573"/>
                    <a:pt x="1153" y="3606"/>
                  </a:cubicBezTo>
                  <a:cubicBezTo>
                    <a:pt x="1186" y="3106"/>
                    <a:pt x="1186" y="2506"/>
                    <a:pt x="1186" y="2039"/>
                  </a:cubicBezTo>
                  <a:cubicBezTo>
                    <a:pt x="1249" y="1124"/>
                    <a:pt x="2127" y="598"/>
                    <a:pt x="2934" y="598"/>
                  </a:cubicBezTo>
                  <a:cubicBezTo>
                    <a:pt x="3422" y="598"/>
                    <a:pt x="3883" y="790"/>
                    <a:pt x="4122" y="1205"/>
                  </a:cubicBezTo>
                  <a:cubicBezTo>
                    <a:pt x="4522" y="1905"/>
                    <a:pt x="5790" y="5908"/>
                    <a:pt x="6290" y="7443"/>
                  </a:cubicBezTo>
                  <a:cubicBezTo>
                    <a:pt x="6557" y="7276"/>
                    <a:pt x="6724" y="7009"/>
                    <a:pt x="6657" y="6609"/>
                  </a:cubicBezTo>
                  <a:lnTo>
                    <a:pt x="5156" y="1738"/>
                  </a:lnTo>
                  <a:cubicBezTo>
                    <a:pt x="4781" y="534"/>
                    <a:pt x="3810" y="1"/>
                    <a:pt x="2849" y="1"/>
                  </a:cubicBezTo>
                  <a:close/>
                </a:path>
              </a:pathLst>
            </a:custGeom>
            <a:solidFill>
              <a:srgbClr val="C43648">
                <a:alpha val="2584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39" name="Google Shape;6384;p58"/>
          <p:cNvGrpSpPr/>
          <p:nvPr/>
        </p:nvGrpSpPr>
        <p:grpSpPr>
          <a:xfrm>
            <a:off x="1979865" y="3456910"/>
            <a:ext cx="514468" cy="881841"/>
            <a:chOff x="1250428" y="2680635"/>
            <a:chExt cx="386808" cy="663021"/>
          </a:xfrm>
        </p:grpSpPr>
        <p:sp>
          <p:nvSpPr>
            <p:cNvPr id="140" name="Google Shape;6385;p58"/>
            <p:cNvSpPr/>
            <p:nvPr/>
          </p:nvSpPr>
          <p:spPr>
            <a:xfrm>
              <a:off x="1270430" y="2758786"/>
              <a:ext cx="363450" cy="583621"/>
            </a:xfrm>
            <a:custGeom>
              <a:avLst/>
              <a:gdLst/>
              <a:ahLst/>
              <a:cxnLst/>
              <a:rect l="l" t="t" r="r" b="b"/>
              <a:pathLst>
                <a:path w="7269" h="11673" extrusionOk="0">
                  <a:moveTo>
                    <a:pt x="5538" y="1"/>
                  </a:moveTo>
                  <a:lnTo>
                    <a:pt x="1201" y="2002"/>
                  </a:lnTo>
                  <a:cubicBezTo>
                    <a:pt x="1201" y="2002"/>
                    <a:pt x="2703" y="5972"/>
                    <a:pt x="2569" y="6605"/>
                  </a:cubicBezTo>
                  <a:cubicBezTo>
                    <a:pt x="2502" y="7206"/>
                    <a:pt x="1" y="10775"/>
                    <a:pt x="1335" y="11542"/>
                  </a:cubicBezTo>
                  <a:cubicBezTo>
                    <a:pt x="1475" y="11631"/>
                    <a:pt x="1655" y="11672"/>
                    <a:pt x="1867" y="11672"/>
                  </a:cubicBezTo>
                  <a:cubicBezTo>
                    <a:pt x="3574" y="11672"/>
                    <a:pt x="7269" y="8955"/>
                    <a:pt x="7239" y="6105"/>
                  </a:cubicBezTo>
                  <a:cubicBezTo>
                    <a:pt x="7206" y="3970"/>
                    <a:pt x="5538" y="1"/>
                    <a:pt x="55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1" name="Google Shape;6386;p58"/>
            <p:cNvSpPr/>
            <p:nvPr/>
          </p:nvSpPr>
          <p:spPr>
            <a:xfrm>
              <a:off x="1530648" y="2992288"/>
              <a:ext cx="101800" cy="171841"/>
            </a:xfrm>
            <a:custGeom>
              <a:avLst/>
              <a:gdLst/>
              <a:ahLst/>
              <a:cxnLst/>
              <a:rect l="l" t="t" r="r" b="b"/>
              <a:pathLst>
                <a:path w="2036" h="3437" extrusionOk="0">
                  <a:moveTo>
                    <a:pt x="1868" y="1"/>
                  </a:moveTo>
                  <a:cubicBezTo>
                    <a:pt x="1735" y="1"/>
                    <a:pt x="1568" y="34"/>
                    <a:pt x="1435" y="101"/>
                  </a:cubicBezTo>
                  <a:cubicBezTo>
                    <a:pt x="501" y="468"/>
                    <a:pt x="0" y="1468"/>
                    <a:pt x="334" y="2369"/>
                  </a:cubicBezTo>
                  <a:cubicBezTo>
                    <a:pt x="534" y="2936"/>
                    <a:pt x="968" y="3270"/>
                    <a:pt x="1501" y="3437"/>
                  </a:cubicBezTo>
                  <a:cubicBezTo>
                    <a:pt x="1835" y="2803"/>
                    <a:pt x="2035" y="2102"/>
                    <a:pt x="2035" y="1368"/>
                  </a:cubicBezTo>
                  <a:cubicBezTo>
                    <a:pt x="2035" y="968"/>
                    <a:pt x="2002" y="501"/>
                    <a:pt x="1868" y="1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2" name="Google Shape;6387;p58"/>
            <p:cNvSpPr/>
            <p:nvPr/>
          </p:nvSpPr>
          <p:spPr>
            <a:xfrm>
              <a:off x="1308782" y="3240740"/>
              <a:ext cx="116800" cy="99245"/>
            </a:xfrm>
            <a:custGeom>
              <a:avLst/>
              <a:gdLst/>
              <a:ahLst/>
              <a:cxnLst/>
              <a:rect l="l" t="t" r="r" b="b"/>
              <a:pathLst>
                <a:path w="2336" h="1985" extrusionOk="0">
                  <a:moveTo>
                    <a:pt x="484" y="0"/>
                  </a:moveTo>
                  <a:cubicBezTo>
                    <a:pt x="456" y="0"/>
                    <a:pt x="429" y="1"/>
                    <a:pt x="401" y="2"/>
                  </a:cubicBezTo>
                  <a:cubicBezTo>
                    <a:pt x="101" y="836"/>
                    <a:pt x="1" y="1570"/>
                    <a:pt x="535" y="1870"/>
                  </a:cubicBezTo>
                  <a:cubicBezTo>
                    <a:pt x="688" y="1947"/>
                    <a:pt x="882" y="1984"/>
                    <a:pt x="1103" y="1984"/>
                  </a:cubicBezTo>
                  <a:cubicBezTo>
                    <a:pt x="1457" y="1984"/>
                    <a:pt x="1884" y="1888"/>
                    <a:pt x="2336" y="1703"/>
                  </a:cubicBezTo>
                  <a:cubicBezTo>
                    <a:pt x="2336" y="1536"/>
                    <a:pt x="2302" y="1336"/>
                    <a:pt x="2269" y="1169"/>
                  </a:cubicBezTo>
                  <a:cubicBezTo>
                    <a:pt x="1948" y="430"/>
                    <a:pt x="1223" y="0"/>
                    <a:pt x="484" y="0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3" name="Google Shape;6388;p58"/>
            <p:cNvSpPr/>
            <p:nvPr/>
          </p:nvSpPr>
          <p:spPr>
            <a:xfrm>
              <a:off x="1353836" y="2757136"/>
              <a:ext cx="283400" cy="586521"/>
            </a:xfrm>
            <a:custGeom>
              <a:avLst/>
              <a:gdLst/>
              <a:ahLst/>
              <a:cxnLst/>
              <a:rect l="l" t="t" r="r" b="b"/>
              <a:pathLst>
                <a:path w="5668" h="11731" extrusionOk="0">
                  <a:moveTo>
                    <a:pt x="3903" y="0"/>
                  </a:moveTo>
                  <a:lnTo>
                    <a:pt x="2936" y="467"/>
                  </a:lnTo>
                  <a:cubicBezTo>
                    <a:pt x="3303" y="1401"/>
                    <a:pt x="4504" y="4470"/>
                    <a:pt x="4537" y="6238"/>
                  </a:cubicBezTo>
                  <a:cubicBezTo>
                    <a:pt x="4570" y="8707"/>
                    <a:pt x="1868" y="11075"/>
                    <a:pt x="0" y="11709"/>
                  </a:cubicBezTo>
                  <a:cubicBezTo>
                    <a:pt x="77" y="11723"/>
                    <a:pt x="160" y="11731"/>
                    <a:pt x="248" y="11731"/>
                  </a:cubicBezTo>
                  <a:cubicBezTo>
                    <a:pt x="1960" y="11731"/>
                    <a:pt x="5668" y="9025"/>
                    <a:pt x="5604" y="6138"/>
                  </a:cubicBezTo>
                  <a:cubicBezTo>
                    <a:pt x="5571" y="3970"/>
                    <a:pt x="3903" y="0"/>
                    <a:pt x="3903" y="0"/>
                  </a:cubicBezTo>
                  <a:close/>
                </a:path>
              </a:pathLst>
            </a:custGeom>
            <a:solidFill>
              <a:srgbClr val="C43648">
                <a:alpha val="2584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4" name="Google Shape;6389;p58"/>
            <p:cNvSpPr/>
            <p:nvPr/>
          </p:nvSpPr>
          <p:spPr>
            <a:xfrm>
              <a:off x="1250428" y="2680635"/>
              <a:ext cx="356950" cy="229739"/>
            </a:xfrm>
            <a:custGeom>
              <a:avLst/>
              <a:gdLst/>
              <a:ahLst/>
              <a:cxnLst/>
              <a:rect l="l" t="t" r="r" b="b"/>
              <a:pathLst>
                <a:path w="7139" h="4595" extrusionOk="0">
                  <a:moveTo>
                    <a:pt x="5619" y="0"/>
                  </a:moveTo>
                  <a:cubicBezTo>
                    <a:pt x="5502" y="0"/>
                    <a:pt x="5384" y="20"/>
                    <a:pt x="5271" y="63"/>
                  </a:cubicBezTo>
                  <a:lnTo>
                    <a:pt x="834" y="1731"/>
                  </a:lnTo>
                  <a:cubicBezTo>
                    <a:pt x="301" y="1931"/>
                    <a:pt x="0" y="2564"/>
                    <a:pt x="234" y="3098"/>
                  </a:cubicBezTo>
                  <a:lnTo>
                    <a:pt x="501" y="3899"/>
                  </a:lnTo>
                  <a:cubicBezTo>
                    <a:pt x="685" y="4319"/>
                    <a:pt x="1097" y="4595"/>
                    <a:pt x="1540" y="4595"/>
                  </a:cubicBezTo>
                  <a:cubicBezTo>
                    <a:pt x="1660" y="4595"/>
                    <a:pt x="1781" y="4575"/>
                    <a:pt x="1902" y="4533"/>
                  </a:cubicBezTo>
                  <a:lnTo>
                    <a:pt x="6305" y="2865"/>
                  </a:lnTo>
                  <a:cubicBezTo>
                    <a:pt x="6839" y="2665"/>
                    <a:pt x="7139" y="2031"/>
                    <a:pt x="6939" y="1497"/>
                  </a:cubicBezTo>
                  <a:lnTo>
                    <a:pt x="6638" y="696"/>
                  </a:lnTo>
                  <a:cubicBezTo>
                    <a:pt x="6481" y="276"/>
                    <a:pt x="6054" y="0"/>
                    <a:pt x="5619" y="0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5" name="Google Shape;6390;p58"/>
            <p:cNvSpPr/>
            <p:nvPr/>
          </p:nvSpPr>
          <p:spPr>
            <a:xfrm>
              <a:off x="1263779" y="2722086"/>
              <a:ext cx="343600" cy="188291"/>
            </a:xfrm>
            <a:custGeom>
              <a:avLst/>
              <a:gdLst/>
              <a:ahLst/>
              <a:cxnLst/>
              <a:rect l="l" t="t" r="r" b="b"/>
              <a:pathLst>
                <a:path w="6872" h="3766" extrusionOk="0">
                  <a:moveTo>
                    <a:pt x="6405" y="1"/>
                  </a:moveTo>
                  <a:lnTo>
                    <a:pt x="6427" y="58"/>
                  </a:lnTo>
                  <a:lnTo>
                    <a:pt x="6427" y="58"/>
                  </a:lnTo>
                  <a:cubicBezTo>
                    <a:pt x="6421" y="39"/>
                    <a:pt x="6413" y="20"/>
                    <a:pt x="6405" y="1"/>
                  </a:cubicBezTo>
                  <a:close/>
                  <a:moveTo>
                    <a:pt x="6427" y="58"/>
                  </a:moveTo>
                  <a:lnTo>
                    <a:pt x="6427" y="58"/>
                  </a:lnTo>
                  <a:cubicBezTo>
                    <a:pt x="6617" y="579"/>
                    <a:pt x="6319" y="1175"/>
                    <a:pt x="5804" y="1369"/>
                  </a:cubicBezTo>
                  <a:lnTo>
                    <a:pt x="1368" y="3036"/>
                  </a:lnTo>
                  <a:cubicBezTo>
                    <a:pt x="1255" y="3079"/>
                    <a:pt x="1137" y="3099"/>
                    <a:pt x="1020" y="3099"/>
                  </a:cubicBezTo>
                  <a:cubicBezTo>
                    <a:pt x="585" y="3099"/>
                    <a:pt x="158" y="2823"/>
                    <a:pt x="0" y="2403"/>
                  </a:cubicBezTo>
                  <a:lnTo>
                    <a:pt x="0" y="2403"/>
                  </a:lnTo>
                  <a:lnTo>
                    <a:pt x="234" y="3070"/>
                  </a:lnTo>
                  <a:cubicBezTo>
                    <a:pt x="418" y="3490"/>
                    <a:pt x="830" y="3766"/>
                    <a:pt x="1273" y="3766"/>
                  </a:cubicBezTo>
                  <a:cubicBezTo>
                    <a:pt x="1393" y="3766"/>
                    <a:pt x="1514" y="3746"/>
                    <a:pt x="1635" y="3704"/>
                  </a:cubicBezTo>
                  <a:lnTo>
                    <a:pt x="6038" y="2036"/>
                  </a:lnTo>
                  <a:cubicBezTo>
                    <a:pt x="6572" y="1836"/>
                    <a:pt x="6872" y="1202"/>
                    <a:pt x="6672" y="668"/>
                  </a:cubicBezTo>
                  <a:lnTo>
                    <a:pt x="6427" y="5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46" name="Google Shape;6397;p58"/>
          <p:cNvGrpSpPr/>
          <p:nvPr/>
        </p:nvGrpSpPr>
        <p:grpSpPr>
          <a:xfrm>
            <a:off x="1300209" y="4898056"/>
            <a:ext cx="621485" cy="937784"/>
            <a:chOff x="3941151" y="3871820"/>
            <a:chExt cx="467270" cy="705082"/>
          </a:xfrm>
        </p:grpSpPr>
        <p:sp>
          <p:nvSpPr>
            <p:cNvPr id="147" name="Google Shape;6398;p58"/>
            <p:cNvSpPr/>
            <p:nvPr/>
          </p:nvSpPr>
          <p:spPr>
            <a:xfrm>
              <a:off x="3941151" y="3871820"/>
              <a:ext cx="467270" cy="705082"/>
            </a:xfrm>
            <a:custGeom>
              <a:avLst/>
              <a:gdLst/>
              <a:ahLst/>
              <a:cxnLst/>
              <a:rect l="l" t="t" r="r" b="b"/>
              <a:pathLst>
                <a:path w="24052" h="36293" extrusionOk="0">
                  <a:moveTo>
                    <a:pt x="1" y="0"/>
                  </a:moveTo>
                  <a:lnTo>
                    <a:pt x="1" y="36293"/>
                  </a:lnTo>
                  <a:lnTo>
                    <a:pt x="24051" y="36293"/>
                  </a:lnTo>
                  <a:lnTo>
                    <a:pt x="240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8" name="Google Shape;6399;p58"/>
            <p:cNvSpPr/>
            <p:nvPr/>
          </p:nvSpPr>
          <p:spPr>
            <a:xfrm>
              <a:off x="4011793" y="3935973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069"/>
                    <a:pt x="1535" y="3069"/>
                  </a:cubicBezTo>
                  <a:cubicBezTo>
                    <a:pt x="2369" y="3069"/>
                    <a:pt x="3069" y="2369"/>
                    <a:pt x="3069" y="1535"/>
                  </a:cubicBezTo>
                  <a:cubicBezTo>
                    <a:pt x="3069" y="668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49" name="Google Shape;6400;p58"/>
            <p:cNvSpPr/>
            <p:nvPr/>
          </p:nvSpPr>
          <p:spPr>
            <a:xfrm>
              <a:off x="4217869" y="3935973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0" y="701"/>
                    <a:pt x="0" y="1535"/>
                  </a:cubicBezTo>
                  <a:cubicBezTo>
                    <a:pt x="0" y="2369"/>
                    <a:pt x="701" y="3069"/>
                    <a:pt x="1535" y="3069"/>
                  </a:cubicBezTo>
                  <a:cubicBezTo>
                    <a:pt x="2369" y="3069"/>
                    <a:pt x="3069" y="2369"/>
                    <a:pt x="3069" y="1535"/>
                  </a:cubicBezTo>
                  <a:cubicBezTo>
                    <a:pt x="3069" y="668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0" name="Google Shape;6401;p58"/>
            <p:cNvSpPr/>
            <p:nvPr/>
          </p:nvSpPr>
          <p:spPr>
            <a:xfrm>
              <a:off x="4121711" y="4023459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070"/>
                    <a:pt x="1535" y="3070"/>
                  </a:cubicBezTo>
                  <a:cubicBezTo>
                    <a:pt x="2369" y="3070"/>
                    <a:pt x="3070" y="2369"/>
                    <a:pt x="3070" y="1535"/>
                  </a:cubicBezTo>
                  <a:cubicBezTo>
                    <a:pt x="3070" y="668"/>
                    <a:pt x="2403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1" name="Google Shape;6402;p58"/>
            <p:cNvSpPr/>
            <p:nvPr/>
          </p:nvSpPr>
          <p:spPr>
            <a:xfrm>
              <a:off x="4314969" y="4023459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070"/>
                    <a:pt x="1535" y="3070"/>
                  </a:cubicBezTo>
                  <a:cubicBezTo>
                    <a:pt x="2369" y="3070"/>
                    <a:pt x="3069" y="2369"/>
                    <a:pt x="3069" y="1535"/>
                  </a:cubicBezTo>
                  <a:cubicBezTo>
                    <a:pt x="3069" y="668"/>
                    <a:pt x="2402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2" name="Google Shape;6403;p58"/>
            <p:cNvSpPr/>
            <p:nvPr/>
          </p:nvSpPr>
          <p:spPr>
            <a:xfrm>
              <a:off x="4011793" y="4110965"/>
              <a:ext cx="59642" cy="59623"/>
            </a:xfrm>
            <a:custGeom>
              <a:avLst/>
              <a:gdLst/>
              <a:ahLst/>
              <a:cxnLst/>
              <a:rect l="l" t="t" r="r" b="b"/>
              <a:pathLst>
                <a:path w="3070" h="3069" extrusionOk="0">
                  <a:moveTo>
                    <a:pt x="1535" y="0"/>
                  </a:moveTo>
                  <a:cubicBezTo>
                    <a:pt x="701" y="0"/>
                    <a:pt x="1" y="701"/>
                    <a:pt x="1" y="1534"/>
                  </a:cubicBezTo>
                  <a:cubicBezTo>
                    <a:pt x="1" y="2368"/>
                    <a:pt x="701" y="3069"/>
                    <a:pt x="1535" y="3069"/>
                  </a:cubicBezTo>
                  <a:cubicBezTo>
                    <a:pt x="2369" y="3069"/>
                    <a:pt x="3069" y="2368"/>
                    <a:pt x="3069" y="1534"/>
                  </a:cubicBezTo>
                  <a:cubicBezTo>
                    <a:pt x="3069" y="701"/>
                    <a:pt x="2369" y="0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3" name="Google Shape;6404;p58"/>
            <p:cNvSpPr/>
            <p:nvPr/>
          </p:nvSpPr>
          <p:spPr>
            <a:xfrm>
              <a:off x="4217869" y="4110965"/>
              <a:ext cx="59642" cy="59623"/>
            </a:xfrm>
            <a:custGeom>
              <a:avLst/>
              <a:gdLst/>
              <a:ahLst/>
              <a:cxnLst/>
              <a:rect l="l" t="t" r="r" b="b"/>
              <a:pathLst>
                <a:path w="3070" h="3069" extrusionOk="0">
                  <a:moveTo>
                    <a:pt x="1535" y="0"/>
                  </a:moveTo>
                  <a:cubicBezTo>
                    <a:pt x="701" y="0"/>
                    <a:pt x="0" y="701"/>
                    <a:pt x="0" y="1534"/>
                  </a:cubicBezTo>
                  <a:cubicBezTo>
                    <a:pt x="0" y="2368"/>
                    <a:pt x="701" y="3069"/>
                    <a:pt x="1535" y="3069"/>
                  </a:cubicBezTo>
                  <a:cubicBezTo>
                    <a:pt x="2369" y="3069"/>
                    <a:pt x="3069" y="2368"/>
                    <a:pt x="3069" y="1534"/>
                  </a:cubicBezTo>
                  <a:cubicBezTo>
                    <a:pt x="3069" y="701"/>
                    <a:pt x="2369" y="0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" name="Google Shape;6405;p58"/>
            <p:cNvSpPr/>
            <p:nvPr/>
          </p:nvSpPr>
          <p:spPr>
            <a:xfrm>
              <a:off x="4121711" y="4199093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069"/>
                    <a:pt x="1535" y="3069"/>
                  </a:cubicBezTo>
                  <a:cubicBezTo>
                    <a:pt x="2369" y="3069"/>
                    <a:pt x="3070" y="2369"/>
                    <a:pt x="3070" y="1535"/>
                  </a:cubicBezTo>
                  <a:cubicBezTo>
                    <a:pt x="3070" y="668"/>
                    <a:pt x="2403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" name="Google Shape;6406;p58"/>
            <p:cNvSpPr/>
            <p:nvPr/>
          </p:nvSpPr>
          <p:spPr>
            <a:xfrm>
              <a:off x="4314969" y="4199093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069"/>
                    <a:pt x="1535" y="3069"/>
                  </a:cubicBezTo>
                  <a:cubicBezTo>
                    <a:pt x="2369" y="3069"/>
                    <a:pt x="3069" y="2369"/>
                    <a:pt x="3069" y="1535"/>
                  </a:cubicBezTo>
                  <a:cubicBezTo>
                    <a:pt x="3069" y="668"/>
                    <a:pt x="2402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" name="Google Shape;6407;p58"/>
            <p:cNvSpPr/>
            <p:nvPr/>
          </p:nvSpPr>
          <p:spPr>
            <a:xfrm>
              <a:off x="4011793" y="4286579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070"/>
                    <a:pt x="1535" y="3070"/>
                  </a:cubicBezTo>
                  <a:cubicBezTo>
                    <a:pt x="2369" y="3070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" name="Google Shape;6408;p58"/>
            <p:cNvSpPr/>
            <p:nvPr/>
          </p:nvSpPr>
          <p:spPr>
            <a:xfrm>
              <a:off x="4217869" y="4286579"/>
              <a:ext cx="59642" cy="59642"/>
            </a:xfrm>
            <a:custGeom>
              <a:avLst/>
              <a:gdLst/>
              <a:ahLst/>
              <a:cxnLst/>
              <a:rect l="l" t="t" r="r" b="b"/>
              <a:pathLst>
                <a:path w="3070" h="3070" extrusionOk="0">
                  <a:moveTo>
                    <a:pt x="1535" y="1"/>
                  </a:moveTo>
                  <a:cubicBezTo>
                    <a:pt x="701" y="1"/>
                    <a:pt x="0" y="701"/>
                    <a:pt x="0" y="1535"/>
                  </a:cubicBezTo>
                  <a:cubicBezTo>
                    <a:pt x="0" y="2369"/>
                    <a:pt x="701" y="3070"/>
                    <a:pt x="1535" y="3070"/>
                  </a:cubicBezTo>
                  <a:cubicBezTo>
                    <a:pt x="2369" y="3070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" name="Google Shape;6409;p58"/>
            <p:cNvSpPr/>
            <p:nvPr/>
          </p:nvSpPr>
          <p:spPr>
            <a:xfrm>
              <a:off x="4121711" y="4374727"/>
              <a:ext cx="59642" cy="60284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35" y="0"/>
                  </a:moveTo>
                  <a:cubicBezTo>
                    <a:pt x="701" y="0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70" y="2369"/>
                    <a:pt x="3070" y="1535"/>
                  </a:cubicBezTo>
                  <a:cubicBezTo>
                    <a:pt x="3070" y="668"/>
                    <a:pt x="2403" y="0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" name="Google Shape;6410;p58"/>
            <p:cNvSpPr/>
            <p:nvPr/>
          </p:nvSpPr>
          <p:spPr>
            <a:xfrm>
              <a:off x="4314969" y="4374727"/>
              <a:ext cx="59642" cy="60284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35" y="0"/>
                  </a:moveTo>
                  <a:cubicBezTo>
                    <a:pt x="701" y="0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69" y="2369"/>
                    <a:pt x="3069" y="1535"/>
                  </a:cubicBezTo>
                  <a:cubicBezTo>
                    <a:pt x="3069" y="668"/>
                    <a:pt x="2402" y="0"/>
                    <a:pt x="15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0" name="Google Shape;6411;p58"/>
            <p:cNvSpPr/>
            <p:nvPr/>
          </p:nvSpPr>
          <p:spPr>
            <a:xfrm>
              <a:off x="4011793" y="4462213"/>
              <a:ext cx="59642" cy="60284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35" y="1"/>
                  </a:moveTo>
                  <a:cubicBezTo>
                    <a:pt x="701" y="1"/>
                    <a:pt x="1" y="701"/>
                    <a:pt x="1" y="1535"/>
                  </a:cubicBezTo>
                  <a:cubicBezTo>
                    <a:pt x="1" y="2369"/>
                    <a:pt x="701" y="3103"/>
                    <a:pt x="1535" y="3103"/>
                  </a:cubicBezTo>
                  <a:cubicBezTo>
                    <a:pt x="2369" y="3103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" name="Google Shape;6412;p58"/>
            <p:cNvSpPr/>
            <p:nvPr/>
          </p:nvSpPr>
          <p:spPr>
            <a:xfrm>
              <a:off x="4217869" y="4462213"/>
              <a:ext cx="59642" cy="60284"/>
            </a:xfrm>
            <a:custGeom>
              <a:avLst/>
              <a:gdLst/>
              <a:ahLst/>
              <a:cxnLst/>
              <a:rect l="l" t="t" r="r" b="b"/>
              <a:pathLst>
                <a:path w="3070" h="3103" extrusionOk="0">
                  <a:moveTo>
                    <a:pt x="1535" y="1"/>
                  </a:moveTo>
                  <a:cubicBezTo>
                    <a:pt x="701" y="1"/>
                    <a:pt x="0" y="701"/>
                    <a:pt x="0" y="1535"/>
                  </a:cubicBezTo>
                  <a:cubicBezTo>
                    <a:pt x="0" y="2369"/>
                    <a:pt x="701" y="3103"/>
                    <a:pt x="1535" y="3103"/>
                  </a:cubicBezTo>
                  <a:cubicBezTo>
                    <a:pt x="2369" y="3103"/>
                    <a:pt x="3069" y="2369"/>
                    <a:pt x="3069" y="1535"/>
                  </a:cubicBezTo>
                  <a:cubicBezTo>
                    <a:pt x="3069" y="701"/>
                    <a:pt x="2369" y="1"/>
                    <a:pt x="15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" name="Google Shape;6413;p58"/>
            <p:cNvSpPr/>
            <p:nvPr/>
          </p:nvSpPr>
          <p:spPr>
            <a:xfrm>
              <a:off x="4161509" y="3871820"/>
              <a:ext cx="25936" cy="705082"/>
            </a:xfrm>
            <a:custGeom>
              <a:avLst/>
              <a:gdLst/>
              <a:ahLst/>
              <a:cxnLst/>
              <a:rect l="l" t="t" r="r" b="b"/>
              <a:pathLst>
                <a:path w="1335" h="36293" extrusionOk="0">
                  <a:moveTo>
                    <a:pt x="0" y="0"/>
                  </a:moveTo>
                  <a:lnTo>
                    <a:pt x="0" y="36293"/>
                  </a:lnTo>
                  <a:lnTo>
                    <a:pt x="1334" y="36293"/>
                  </a:lnTo>
                  <a:lnTo>
                    <a:pt x="1334" y="0"/>
                  </a:ln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" name="Google Shape;6414;p58"/>
            <p:cNvSpPr/>
            <p:nvPr/>
          </p:nvSpPr>
          <p:spPr>
            <a:xfrm>
              <a:off x="3941151" y="4018272"/>
              <a:ext cx="467270" cy="25955"/>
            </a:xfrm>
            <a:custGeom>
              <a:avLst/>
              <a:gdLst/>
              <a:ahLst/>
              <a:cxnLst/>
              <a:rect l="l" t="t" r="r" b="b"/>
              <a:pathLst>
                <a:path w="24052" h="1336" extrusionOk="0">
                  <a:moveTo>
                    <a:pt x="1" y="1"/>
                  </a:moveTo>
                  <a:lnTo>
                    <a:pt x="1" y="1335"/>
                  </a:lnTo>
                  <a:lnTo>
                    <a:pt x="24051" y="1335"/>
                  </a:lnTo>
                  <a:lnTo>
                    <a:pt x="24051" y="1"/>
                  </a:ln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" name="Google Shape;6415;p58"/>
            <p:cNvSpPr/>
            <p:nvPr/>
          </p:nvSpPr>
          <p:spPr>
            <a:xfrm>
              <a:off x="4162869" y="3897310"/>
              <a:ext cx="191264" cy="144269"/>
            </a:xfrm>
            <a:custGeom>
              <a:avLst/>
              <a:gdLst/>
              <a:ahLst/>
              <a:cxnLst/>
              <a:rect l="l" t="t" r="r" b="b"/>
              <a:pathLst>
                <a:path w="9845" h="7426" extrusionOk="0">
                  <a:moveTo>
                    <a:pt x="5656" y="1095"/>
                  </a:moveTo>
                  <a:cubicBezTo>
                    <a:pt x="5981" y="1095"/>
                    <a:pt x="6299" y="1226"/>
                    <a:pt x="6602" y="1524"/>
                  </a:cubicBezTo>
                  <a:cubicBezTo>
                    <a:pt x="8292" y="3215"/>
                    <a:pt x="3741" y="5182"/>
                    <a:pt x="1446" y="6028"/>
                  </a:cubicBezTo>
                  <a:lnTo>
                    <a:pt x="1446" y="6028"/>
                  </a:lnTo>
                  <a:cubicBezTo>
                    <a:pt x="2355" y="4145"/>
                    <a:pt x="4085" y="1095"/>
                    <a:pt x="5656" y="1095"/>
                  </a:cubicBezTo>
                  <a:close/>
                  <a:moveTo>
                    <a:pt x="5740" y="1"/>
                  </a:moveTo>
                  <a:cubicBezTo>
                    <a:pt x="3324" y="1"/>
                    <a:pt x="757" y="5035"/>
                    <a:pt x="64" y="6661"/>
                  </a:cubicBezTo>
                  <a:cubicBezTo>
                    <a:pt x="1" y="6794"/>
                    <a:pt x="1" y="6925"/>
                    <a:pt x="40" y="7040"/>
                  </a:cubicBezTo>
                  <a:lnTo>
                    <a:pt x="40" y="7040"/>
                  </a:lnTo>
                  <a:cubicBezTo>
                    <a:pt x="89" y="7233"/>
                    <a:pt x="236" y="7396"/>
                    <a:pt x="452" y="7412"/>
                  </a:cubicBezTo>
                  <a:lnTo>
                    <a:pt x="452" y="7412"/>
                  </a:lnTo>
                  <a:cubicBezTo>
                    <a:pt x="487" y="7421"/>
                    <a:pt x="523" y="7425"/>
                    <a:pt x="559" y="7425"/>
                  </a:cubicBezTo>
                  <a:cubicBezTo>
                    <a:pt x="642" y="7425"/>
                    <a:pt x="724" y="7400"/>
                    <a:pt x="795" y="7345"/>
                  </a:cubicBezTo>
                  <a:lnTo>
                    <a:pt x="795" y="7345"/>
                  </a:lnTo>
                  <a:cubicBezTo>
                    <a:pt x="3079" y="6642"/>
                    <a:pt x="9845" y="4279"/>
                    <a:pt x="7502" y="1090"/>
                  </a:cubicBezTo>
                  <a:cubicBezTo>
                    <a:pt x="6946" y="319"/>
                    <a:pt x="6348" y="1"/>
                    <a:pt x="5740" y="1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5" name="Google Shape;6416;p58"/>
            <p:cNvSpPr/>
            <p:nvPr/>
          </p:nvSpPr>
          <p:spPr>
            <a:xfrm>
              <a:off x="3993744" y="3897310"/>
              <a:ext cx="194469" cy="144269"/>
            </a:xfrm>
            <a:custGeom>
              <a:avLst/>
              <a:gdLst/>
              <a:ahLst/>
              <a:cxnLst/>
              <a:rect l="l" t="t" r="r" b="b"/>
              <a:pathLst>
                <a:path w="10010" h="7426" extrusionOk="0">
                  <a:moveTo>
                    <a:pt x="4200" y="1095"/>
                  </a:moveTo>
                  <a:cubicBezTo>
                    <a:pt x="5761" y="1095"/>
                    <a:pt x="7506" y="4151"/>
                    <a:pt x="8420" y="6033"/>
                  </a:cubicBezTo>
                  <a:lnTo>
                    <a:pt x="8420" y="6033"/>
                  </a:lnTo>
                  <a:cubicBezTo>
                    <a:pt x="6111" y="5190"/>
                    <a:pt x="1543" y="3218"/>
                    <a:pt x="3265" y="1524"/>
                  </a:cubicBezTo>
                  <a:cubicBezTo>
                    <a:pt x="3563" y="1226"/>
                    <a:pt x="3877" y="1095"/>
                    <a:pt x="4200" y="1095"/>
                  </a:cubicBezTo>
                  <a:close/>
                  <a:moveTo>
                    <a:pt x="4106" y="1"/>
                  </a:moveTo>
                  <a:cubicBezTo>
                    <a:pt x="3496" y="1"/>
                    <a:pt x="2894" y="319"/>
                    <a:pt x="2331" y="1090"/>
                  </a:cubicBezTo>
                  <a:cubicBezTo>
                    <a:pt x="1" y="4306"/>
                    <a:pt x="6905" y="6683"/>
                    <a:pt x="9098" y="7362"/>
                  </a:cubicBezTo>
                  <a:lnTo>
                    <a:pt x="9098" y="7362"/>
                  </a:lnTo>
                  <a:cubicBezTo>
                    <a:pt x="9164" y="7406"/>
                    <a:pt x="9238" y="7425"/>
                    <a:pt x="9314" y="7425"/>
                  </a:cubicBezTo>
                  <a:cubicBezTo>
                    <a:pt x="9647" y="7425"/>
                    <a:pt x="10009" y="7051"/>
                    <a:pt x="9803" y="6661"/>
                  </a:cubicBezTo>
                  <a:cubicBezTo>
                    <a:pt x="9083" y="5035"/>
                    <a:pt x="6532" y="1"/>
                    <a:pt x="4106" y="1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6" name="Google Shape;6417;p58"/>
            <p:cNvSpPr/>
            <p:nvPr/>
          </p:nvSpPr>
          <p:spPr>
            <a:xfrm>
              <a:off x="4030969" y="4020914"/>
              <a:ext cx="156119" cy="140305"/>
            </a:xfrm>
            <a:custGeom>
              <a:avLst/>
              <a:gdLst/>
              <a:ahLst/>
              <a:cxnLst/>
              <a:rect l="l" t="t" r="r" b="b"/>
              <a:pathLst>
                <a:path w="8036" h="7222" extrusionOk="0">
                  <a:moveTo>
                    <a:pt x="7303" y="0"/>
                  </a:moveTo>
                  <a:cubicBezTo>
                    <a:pt x="7139" y="0"/>
                    <a:pt x="6981" y="88"/>
                    <a:pt x="6886" y="299"/>
                  </a:cubicBezTo>
                  <a:cubicBezTo>
                    <a:pt x="5718" y="2834"/>
                    <a:pt x="3517" y="5369"/>
                    <a:pt x="681" y="6136"/>
                  </a:cubicBezTo>
                  <a:cubicBezTo>
                    <a:pt x="1" y="6291"/>
                    <a:pt x="210" y="7221"/>
                    <a:pt x="803" y="7221"/>
                  </a:cubicBezTo>
                  <a:cubicBezTo>
                    <a:pt x="849" y="7221"/>
                    <a:pt x="898" y="7216"/>
                    <a:pt x="948" y="7204"/>
                  </a:cubicBezTo>
                  <a:cubicBezTo>
                    <a:pt x="4051" y="6370"/>
                    <a:pt x="6552" y="3668"/>
                    <a:pt x="7853" y="866"/>
                  </a:cubicBezTo>
                  <a:cubicBezTo>
                    <a:pt x="8036" y="410"/>
                    <a:pt x="7657" y="0"/>
                    <a:pt x="7303" y="0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7" name="Google Shape;6418;p58"/>
            <p:cNvSpPr/>
            <p:nvPr/>
          </p:nvSpPr>
          <p:spPr>
            <a:xfrm>
              <a:off x="4165725" y="4020914"/>
              <a:ext cx="156139" cy="140305"/>
            </a:xfrm>
            <a:custGeom>
              <a:avLst/>
              <a:gdLst/>
              <a:ahLst/>
              <a:cxnLst/>
              <a:rect l="l" t="t" r="r" b="b"/>
              <a:pathLst>
                <a:path w="8037" h="7222" extrusionOk="0">
                  <a:moveTo>
                    <a:pt x="734" y="0"/>
                  </a:moveTo>
                  <a:cubicBezTo>
                    <a:pt x="380" y="0"/>
                    <a:pt x="1" y="410"/>
                    <a:pt x="183" y="866"/>
                  </a:cubicBezTo>
                  <a:cubicBezTo>
                    <a:pt x="1484" y="3668"/>
                    <a:pt x="3986" y="6370"/>
                    <a:pt x="7088" y="7204"/>
                  </a:cubicBezTo>
                  <a:cubicBezTo>
                    <a:pt x="7139" y="7216"/>
                    <a:pt x="7187" y="7221"/>
                    <a:pt x="7233" y="7221"/>
                  </a:cubicBezTo>
                  <a:cubicBezTo>
                    <a:pt x="7827" y="7221"/>
                    <a:pt x="8036" y="6291"/>
                    <a:pt x="7355" y="6136"/>
                  </a:cubicBezTo>
                  <a:cubicBezTo>
                    <a:pt x="4520" y="5369"/>
                    <a:pt x="2318" y="2834"/>
                    <a:pt x="1151" y="299"/>
                  </a:cubicBezTo>
                  <a:cubicBezTo>
                    <a:pt x="1056" y="88"/>
                    <a:pt x="898" y="0"/>
                    <a:pt x="734" y="0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8" name="Google Shape;6419;p58"/>
          <p:cNvGrpSpPr/>
          <p:nvPr/>
        </p:nvGrpSpPr>
        <p:grpSpPr>
          <a:xfrm>
            <a:off x="5808154" y="2748097"/>
            <a:ext cx="923158" cy="690174"/>
            <a:chOff x="3384445" y="4060626"/>
            <a:chExt cx="694086" cy="518914"/>
          </a:xfrm>
        </p:grpSpPr>
        <p:sp>
          <p:nvSpPr>
            <p:cNvPr id="169" name="Google Shape;6420;p58"/>
            <p:cNvSpPr/>
            <p:nvPr/>
          </p:nvSpPr>
          <p:spPr>
            <a:xfrm>
              <a:off x="3835518" y="4286579"/>
              <a:ext cx="60284" cy="59642"/>
            </a:xfrm>
            <a:custGeom>
              <a:avLst/>
              <a:gdLst/>
              <a:ahLst/>
              <a:cxnLst/>
              <a:rect l="l" t="t" r="r" b="b"/>
              <a:pathLst>
                <a:path w="3103" h="3070" extrusionOk="0">
                  <a:moveTo>
                    <a:pt x="1568" y="1"/>
                  </a:moveTo>
                  <a:cubicBezTo>
                    <a:pt x="734" y="1"/>
                    <a:pt x="0" y="701"/>
                    <a:pt x="0" y="1535"/>
                  </a:cubicBezTo>
                  <a:cubicBezTo>
                    <a:pt x="0" y="2369"/>
                    <a:pt x="734" y="3070"/>
                    <a:pt x="1568" y="3070"/>
                  </a:cubicBezTo>
                  <a:cubicBezTo>
                    <a:pt x="2402" y="3070"/>
                    <a:pt x="3103" y="2369"/>
                    <a:pt x="3103" y="1535"/>
                  </a:cubicBezTo>
                  <a:cubicBezTo>
                    <a:pt x="3103" y="701"/>
                    <a:pt x="2402" y="1"/>
                    <a:pt x="1568" y="1"/>
                  </a:cubicBezTo>
                  <a:close/>
                </a:path>
              </a:pathLst>
            </a:custGeom>
            <a:solidFill>
              <a:srgbClr val="C1116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0" name="Google Shape;6421;p58"/>
            <p:cNvSpPr/>
            <p:nvPr/>
          </p:nvSpPr>
          <p:spPr>
            <a:xfrm>
              <a:off x="3923005" y="4374727"/>
              <a:ext cx="60284" cy="60284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0"/>
                  </a:moveTo>
                  <a:cubicBezTo>
                    <a:pt x="735" y="0"/>
                    <a:pt x="1" y="701"/>
                    <a:pt x="1" y="1535"/>
                  </a:cubicBezTo>
                  <a:cubicBezTo>
                    <a:pt x="1" y="2369"/>
                    <a:pt x="735" y="3103"/>
                    <a:pt x="1568" y="3103"/>
                  </a:cubicBezTo>
                  <a:cubicBezTo>
                    <a:pt x="2402" y="3103"/>
                    <a:pt x="3103" y="2369"/>
                    <a:pt x="3103" y="1535"/>
                  </a:cubicBezTo>
                  <a:cubicBezTo>
                    <a:pt x="3103" y="668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C1116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1" name="Google Shape;6422;p58"/>
            <p:cNvSpPr/>
            <p:nvPr/>
          </p:nvSpPr>
          <p:spPr>
            <a:xfrm>
              <a:off x="3835518" y="4462213"/>
              <a:ext cx="60284" cy="60284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1"/>
                  </a:moveTo>
                  <a:cubicBezTo>
                    <a:pt x="734" y="1"/>
                    <a:pt x="0" y="701"/>
                    <a:pt x="0" y="1535"/>
                  </a:cubicBezTo>
                  <a:cubicBezTo>
                    <a:pt x="0" y="2369"/>
                    <a:pt x="734" y="3103"/>
                    <a:pt x="1568" y="3103"/>
                  </a:cubicBezTo>
                  <a:cubicBezTo>
                    <a:pt x="2402" y="3103"/>
                    <a:pt x="3103" y="2369"/>
                    <a:pt x="3103" y="1535"/>
                  </a:cubicBezTo>
                  <a:cubicBezTo>
                    <a:pt x="3103" y="701"/>
                    <a:pt x="2402" y="1"/>
                    <a:pt x="1568" y="1"/>
                  </a:cubicBezTo>
                  <a:close/>
                </a:path>
              </a:pathLst>
            </a:custGeom>
            <a:solidFill>
              <a:srgbClr val="C1116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2" name="Google Shape;6423;p58"/>
            <p:cNvSpPr/>
            <p:nvPr/>
          </p:nvSpPr>
          <p:spPr>
            <a:xfrm>
              <a:off x="3475837" y="4289183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1" y="434"/>
                  </a:lnTo>
                  <a:lnTo>
                    <a:pt x="0" y="534"/>
                  </a:lnTo>
                  <a:lnTo>
                    <a:pt x="401" y="901"/>
                  </a:lnTo>
                  <a:lnTo>
                    <a:pt x="300" y="1401"/>
                  </a:lnTo>
                  <a:lnTo>
                    <a:pt x="767" y="1168"/>
                  </a:lnTo>
                  <a:lnTo>
                    <a:pt x="1234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1001" y="434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3" name="Google Shape;6424;p58"/>
            <p:cNvSpPr/>
            <p:nvPr/>
          </p:nvSpPr>
          <p:spPr>
            <a:xfrm>
              <a:off x="3432414" y="4341679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201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4" name="Google Shape;6425;p58"/>
            <p:cNvSpPr/>
            <p:nvPr/>
          </p:nvSpPr>
          <p:spPr>
            <a:xfrm>
              <a:off x="3519901" y="4341679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34" y="467"/>
                  </a:lnTo>
                  <a:lnTo>
                    <a:pt x="1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5" name="Google Shape;6426;p58"/>
            <p:cNvSpPr/>
            <p:nvPr/>
          </p:nvSpPr>
          <p:spPr>
            <a:xfrm>
              <a:off x="3475837" y="4394174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7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401" y="934"/>
                  </a:lnTo>
                  <a:lnTo>
                    <a:pt x="300" y="1435"/>
                  </a:lnTo>
                  <a:lnTo>
                    <a:pt x="767" y="1168"/>
                  </a:lnTo>
                  <a:lnTo>
                    <a:pt x="1234" y="1435"/>
                  </a:lnTo>
                  <a:lnTo>
                    <a:pt x="1234" y="1435"/>
                  </a:lnTo>
                  <a:lnTo>
                    <a:pt x="1134" y="934"/>
                  </a:lnTo>
                  <a:lnTo>
                    <a:pt x="1501" y="534"/>
                  </a:lnTo>
                  <a:lnTo>
                    <a:pt x="1001" y="4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" name="Google Shape;6427;p58"/>
            <p:cNvSpPr/>
            <p:nvPr/>
          </p:nvSpPr>
          <p:spPr>
            <a:xfrm>
              <a:off x="3432414" y="4446670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34" y="0"/>
                  </a:moveTo>
                  <a:lnTo>
                    <a:pt x="501" y="467"/>
                  </a:lnTo>
                  <a:lnTo>
                    <a:pt x="0" y="567"/>
                  </a:lnTo>
                  <a:lnTo>
                    <a:pt x="367" y="934"/>
                  </a:lnTo>
                  <a:lnTo>
                    <a:pt x="301" y="1434"/>
                  </a:lnTo>
                  <a:lnTo>
                    <a:pt x="734" y="1168"/>
                  </a:lnTo>
                  <a:lnTo>
                    <a:pt x="1201" y="1434"/>
                  </a:lnTo>
                  <a:lnTo>
                    <a:pt x="1134" y="934"/>
                  </a:lnTo>
                  <a:lnTo>
                    <a:pt x="1501" y="567"/>
                  </a:lnTo>
                  <a:lnTo>
                    <a:pt x="968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7" name="Google Shape;6428;p58"/>
            <p:cNvSpPr/>
            <p:nvPr/>
          </p:nvSpPr>
          <p:spPr>
            <a:xfrm>
              <a:off x="3519901" y="4446670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34" y="0"/>
                  </a:moveTo>
                  <a:lnTo>
                    <a:pt x="534" y="467"/>
                  </a:lnTo>
                  <a:lnTo>
                    <a:pt x="1" y="567"/>
                  </a:lnTo>
                  <a:lnTo>
                    <a:pt x="367" y="934"/>
                  </a:lnTo>
                  <a:lnTo>
                    <a:pt x="301" y="1434"/>
                  </a:lnTo>
                  <a:lnTo>
                    <a:pt x="734" y="1168"/>
                  </a:lnTo>
                  <a:lnTo>
                    <a:pt x="1201" y="1434"/>
                  </a:lnTo>
                  <a:lnTo>
                    <a:pt x="1201" y="1434"/>
                  </a:lnTo>
                  <a:lnTo>
                    <a:pt x="1135" y="934"/>
                  </a:lnTo>
                  <a:lnTo>
                    <a:pt x="1502" y="567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8" name="Google Shape;6429;p58"/>
            <p:cNvSpPr/>
            <p:nvPr/>
          </p:nvSpPr>
          <p:spPr>
            <a:xfrm>
              <a:off x="3475837" y="4499807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1" y="434"/>
                  </a:lnTo>
                  <a:lnTo>
                    <a:pt x="0" y="534"/>
                  </a:lnTo>
                  <a:lnTo>
                    <a:pt x="401" y="901"/>
                  </a:lnTo>
                  <a:lnTo>
                    <a:pt x="300" y="1401"/>
                  </a:lnTo>
                  <a:lnTo>
                    <a:pt x="300" y="1401"/>
                  </a:lnTo>
                  <a:lnTo>
                    <a:pt x="767" y="1168"/>
                  </a:lnTo>
                  <a:lnTo>
                    <a:pt x="1234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1001" y="434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9" name="Google Shape;6430;p58"/>
            <p:cNvSpPr/>
            <p:nvPr/>
          </p:nvSpPr>
          <p:spPr>
            <a:xfrm>
              <a:off x="3432414" y="4552303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301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201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0" name="Google Shape;6431;p58"/>
            <p:cNvSpPr/>
            <p:nvPr/>
          </p:nvSpPr>
          <p:spPr>
            <a:xfrm>
              <a:off x="3519901" y="4552303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34" y="467"/>
                  </a:lnTo>
                  <a:lnTo>
                    <a:pt x="1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301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rgbClr val="7ECAF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1" name="Google Shape;6432;p58"/>
            <p:cNvSpPr/>
            <p:nvPr/>
          </p:nvSpPr>
          <p:spPr>
            <a:xfrm>
              <a:off x="3433056" y="4182890"/>
              <a:ext cx="597512" cy="394029"/>
            </a:xfrm>
            <a:custGeom>
              <a:avLst/>
              <a:gdLst/>
              <a:ahLst/>
              <a:cxnLst/>
              <a:rect l="l" t="t" r="r" b="b"/>
              <a:pathLst>
                <a:path w="30756" h="20282" extrusionOk="0">
                  <a:moveTo>
                    <a:pt x="1" y="1"/>
                  </a:moveTo>
                  <a:lnTo>
                    <a:pt x="1" y="20282"/>
                  </a:lnTo>
                  <a:lnTo>
                    <a:pt x="30756" y="20282"/>
                  </a:lnTo>
                  <a:lnTo>
                    <a:pt x="307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2" name="Google Shape;6433;p58"/>
            <p:cNvSpPr/>
            <p:nvPr/>
          </p:nvSpPr>
          <p:spPr>
            <a:xfrm>
              <a:off x="3459634" y="4295011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301" y="1"/>
                    <a:pt x="0" y="301"/>
                    <a:pt x="0" y="701"/>
                  </a:cubicBezTo>
                  <a:cubicBezTo>
                    <a:pt x="0" y="1068"/>
                    <a:pt x="301" y="1368"/>
                    <a:pt x="667" y="1368"/>
                  </a:cubicBezTo>
                  <a:cubicBezTo>
                    <a:pt x="1068" y="1368"/>
                    <a:pt x="1335" y="1068"/>
                    <a:pt x="1335" y="701"/>
                  </a:cubicBezTo>
                  <a:cubicBezTo>
                    <a:pt x="1335" y="301"/>
                    <a:pt x="1068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3" name="Google Shape;6434;p58"/>
            <p:cNvSpPr/>
            <p:nvPr/>
          </p:nvSpPr>
          <p:spPr>
            <a:xfrm>
              <a:off x="3547762" y="4295011"/>
              <a:ext cx="26596" cy="26596"/>
            </a:xfrm>
            <a:custGeom>
              <a:avLst/>
              <a:gdLst/>
              <a:ahLst/>
              <a:cxnLst/>
              <a:rect l="l" t="t" r="r" b="b"/>
              <a:pathLst>
                <a:path w="1369" h="1369" extrusionOk="0">
                  <a:moveTo>
                    <a:pt x="701" y="1"/>
                  </a:moveTo>
                  <a:cubicBezTo>
                    <a:pt x="301" y="1"/>
                    <a:pt x="1" y="301"/>
                    <a:pt x="1" y="701"/>
                  </a:cubicBezTo>
                  <a:cubicBezTo>
                    <a:pt x="1" y="1068"/>
                    <a:pt x="301" y="1368"/>
                    <a:pt x="701" y="1368"/>
                  </a:cubicBezTo>
                  <a:cubicBezTo>
                    <a:pt x="1068" y="1368"/>
                    <a:pt x="1369" y="1068"/>
                    <a:pt x="1369" y="701"/>
                  </a:cubicBezTo>
                  <a:cubicBezTo>
                    <a:pt x="1369" y="301"/>
                    <a:pt x="1068" y="1"/>
                    <a:pt x="701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4" name="Google Shape;6435;p58"/>
            <p:cNvSpPr/>
            <p:nvPr/>
          </p:nvSpPr>
          <p:spPr>
            <a:xfrm>
              <a:off x="3635268" y="4295011"/>
              <a:ext cx="26577" cy="26596"/>
            </a:xfrm>
            <a:custGeom>
              <a:avLst/>
              <a:gdLst/>
              <a:ahLst/>
              <a:cxnLst/>
              <a:rect l="l" t="t" r="r" b="b"/>
              <a:pathLst>
                <a:path w="1368" h="1369" extrusionOk="0">
                  <a:moveTo>
                    <a:pt x="701" y="1"/>
                  </a:moveTo>
                  <a:cubicBezTo>
                    <a:pt x="300" y="1"/>
                    <a:pt x="0" y="301"/>
                    <a:pt x="0" y="701"/>
                  </a:cubicBezTo>
                  <a:cubicBezTo>
                    <a:pt x="0" y="1068"/>
                    <a:pt x="300" y="1368"/>
                    <a:pt x="701" y="1368"/>
                  </a:cubicBezTo>
                  <a:cubicBezTo>
                    <a:pt x="1068" y="1368"/>
                    <a:pt x="1368" y="1068"/>
                    <a:pt x="1368" y="701"/>
                  </a:cubicBezTo>
                  <a:cubicBezTo>
                    <a:pt x="1368" y="301"/>
                    <a:pt x="1068" y="34"/>
                    <a:pt x="701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5" name="Google Shape;6436;p58"/>
            <p:cNvSpPr/>
            <p:nvPr/>
          </p:nvSpPr>
          <p:spPr>
            <a:xfrm>
              <a:off x="3724056" y="4295011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267" y="1"/>
                    <a:pt x="0" y="301"/>
                    <a:pt x="0" y="701"/>
                  </a:cubicBezTo>
                  <a:cubicBezTo>
                    <a:pt x="0" y="1068"/>
                    <a:pt x="300" y="1368"/>
                    <a:pt x="667" y="1368"/>
                  </a:cubicBezTo>
                  <a:cubicBezTo>
                    <a:pt x="1034" y="1368"/>
                    <a:pt x="1334" y="1068"/>
                    <a:pt x="1334" y="701"/>
                  </a:cubicBezTo>
                  <a:cubicBezTo>
                    <a:pt x="1334" y="301"/>
                    <a:pt x="1034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6" name="Google Shape;6437;p58"/>
            <p:cNvSpPr/>
            <p:nvPr/>
          </p:nvSpPr>
          <p:spPr>
            <a:xfrm>
              <a:off x="3811543" y="4295011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267" y="1"/>
                    <a:pt x="0" y="301"/>
                    <a:pt x="0" y="701"/>
                  </a:cubicBezTo>
                  <a:cubicBezTo>
                    <a:pt x="0" y="1068"/>
                    <a:pt x="300" y="1368"/>
                    <a:pt x="667" y="1368"/>
                  </a:cubicBezTo>
                  <a:cubicBezTo>
                    <a:pt x="1034" y="1368"/>
                    <a:pt x="1335" y="1068"/>
                    <a:pt x="1335" y="701"/>
                  </a:cubicBezTo>
                  <a:cubicBezTo>
                    <a:pt x="1335" y="301"/>
                    <a:pt x="1034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7" name="Google Shape;6438;p58"/>
            <p:cNvSpPr/>
            <p:nvPr/>
          </p:nvSpPr>
          <p:spPr>
            <a:xfrm>
              <a:off x="3899030" y="4295011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8" y="1"/>
                  </a:moveTo>
                  <a:cubicBezTo>
                    <a:pt x="301" y="1"/>
                    <a:pt x="0" y="301"/>
                    <a:pt x="0" y="701"/>
                  </a:cubicBezTo>
                  <a:cubicBezTo>
                    <a:pt x="0" y="1068"/>
                    <a:pt x="301" y="1368"/>
                    <a:pt x="668" y="1368"/>
                  </a:cubicBezTo>
                  <a:cubicBezTo>
                    <a:pt x="1035" y="1368"/>
                    <a:pt x="1335" y="1068"/>
                    <a:pt x="1335" y="701"/>
                  </a:cubicBezTo>
                  <a:cubicBezTo>
                    <a:pt x="1335" y="301"/>
                    <a:pt x="1035" y="34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8" name="Google Shape;6439;p58"/>
            <p:cNvSpPr/>
            <p:nvPr/>
          </p:nvSpPr>
          <p:spPr>
            <a:xfrm>
              <a:off x="3987177" y="4295011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300" y="1"/>
                    <a:pt x="0" y="301"/>
                    <a:pt x="0" y="701"/>
                  </a:cubicBezTo>
                  <a:cubicBezTo>
                    <a:pt x="0" y="1068"/>
                    <a:pt x="300" y="1368"/>
                    <a:pt x="667" y="1368"/>
                  </a:cubicBezTo>
                  <a:cubicBezTo>
                    <a:pt x="1034" y="1368"/>
                    <a:pt x="1334" y="1068"/>
                    <a:pt x="1334" y="701"/>
                  </a:cubicBezTo>
                  <a:cubicBezTo>
                    <a:pt x="1334" y="301"/>
                    <a:pt x="1034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89" name="Google Shape;6440;p58"/>
            <p:cNvSpPr/>
            <p:nvPr/>
          </p:nvSpPr>
          <p:spPr>
            <a:xfrm>
              <a:off x="3504339" y="4348148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1336" h="1336" extrusionOk="0">
                  <a:moveTo>
                    <a:pt x="668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35"/>
                    <a:pt x="301" y="1335"/>
                    <a:pt x="668" y="1335"/>
                  </a:cubicBezTo>
                  <a:cubicBezTo>
                    <a:pt x="1035" y="1335"/>
                    <a:pt x="1335" y="1035"/>
                    <a:pt x="1335" y="668"/>
                  </a:cubicBezTo>
                  <a:cubicBezTo>
                    <a:pt x="1335" y="301"/>
                    <a:pt x="1035" y="1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0" name="Google Shape;6441;p58"/>
            <p:cNvSpPr/>
            <p:nvPr/>
          </p:nvSpPr>
          <p:spPr>
            <a:xfrm>
              <a:off x="3591845" y="4348148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35"/>
                    <a:pt x="300" y="1335"/>
                    <a:pt x="667" y="1335"/>
                  </a:cubicBezTo>
                  <a:cubicBezTo>
                    <a:pt x="1034" y="1335"/>
                    <a:pt x="1334" y="1035"/>
                    <a:pt x="1334" y="668"/>
                  </a:cubicBezTo>
                  <a:cubicBezTo>
                    <a:pt x="1334" y="301"/>
                    <a:pt x="1034" y="1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1" name="Google Shape;6442;p58"/>
            <p:cNvSpPr/>
            <p:nvPr/>
          </p:nvSpPr>
          <p:spPr>
            <a:xfrm>
              <a:off x="3679332" y="4348148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8" y="1"/>
                  </a:moveTo>
                  <a:cubicBezTo>
                    <a:pt x="301" y="1"/>
                    <a:pt x="0" y="301"/>
                    <a:pt x="0" y="668"/>
                  </a:cubicBezTo>
                  <a:cubicBezTo>
                    <a:pt x="0" y="1035"/>
                    <a:pt x="301" y="1335"/>
                    <a:pt x="668" y="1335"/>
                  </a:cubicBezTo>
                  <a:cubicBezTo>
                    <a:pt x="1034" y="1335"/>
                    <a:pt x="1335" y="1035"/>
                    <a:pt x="1335" y="668"/>
                  </a:cubicBezTo>
                  <a:cubicBezTo>
                    <a:pt x="1335" y="301"/>
                    <a:pt x="1034" y="1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2" name="Google Shape;6443;p58"/>
            <p:cNvSpPr/>
            <p:nvPr/>
          </p:nvSpPr>
          <p:spPr>
            <a:xfrm>
              <a:off x="3767460" y="4348148"/>
              <a:ext cx="25955" cy="25955"/>
            </a:xfrm>
            <a:custGeom>
              <a:avLst/>
              <a:gdLst/>
              <a:ahLst/>
              <a:cxnLst/>
              <a:rect l="l" t="t" r="r" b="b"/>
              <a:pathLst>
                <a:path w="1336" h="1336" extrusionOk="0">
                  <a:moveTo>
                    <a:pt x="668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35"/>
                    <a:pt x="301" y="1335"/>
                    <a:pt x="668" y="1335"/>
                  </a:cubicBezTo>
                  <a:cubicBezTo>
                    <a:pt x="1068" y="1335"/>
                    <a:pt x="1335" y="1035"/>
                    <a:pt x="1335" y="668"/>
                  </a:cubicBezTo>
                  <a:cubicBezTo>
                    <a:pt x="1335" y="301"/>
                    <a:pt x="1068" y="1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3" name="Google Shape;6444;p58"/>
            <p:cNvSpPr/>
            <p:nvPr/>
          </p:nvSpPr>
          <p:spPr>
            <a:xfrm>
              <a:off x="3854966" y="4348148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35"/>
                    <a:pt x="300" y="1335"/>
                    <a:pt x="667" y="1335"/>
                  </a:cubicBezTo>
                  <a:cubicBezTo>
                    <a:pt x="1068" y="1335"/>
                    <a:pt x="1334" y="1035"/>
                    <a:pt x="1334" y="668"/>
                  </a:cubicBezTo>
                  <a:cubicBezTo>
                    <a:pt x="1334" y="301"/>
                    <a:pt x="1068" y="1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4" name="Google Shape;6445;p58"/>
            <p:cNvSpPr/>
            <p:nvPr/>
          </p:nvSpPr>
          <p:spPr>
            <a:xfrm>
              <a:off x="3943754" y="4348148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267" y="1"/>
                    <a:pt x="0" y="301"/>
                    <a:pt x="0" y="668"/>
                  </a:cubicBezTo>
                  <a:cubicBezTo>
                    <a:pt x="0" y="1035"/>
                    <a:pt x="267" y="1335"/>
                    <a:pt x="667" y="1335"/>
                  </a:cubicBezTo>
                  <a:cubicBezTo>
                    <a:pt x="1034" y="1335"/>
                    <a:pt x="1334" y="1035"/>
                    <a:pt x="1334" y="668"/>
                  </a:cubicBezTo>
                  <a:cubicBezTo>
                    <a:pt x="1334" y="301"/>
                    <a:pt x="1034" y="1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5" name="Google Shape;6446;p58"/>
            <p:cNvSpPr/>
            <p:nvPr/>
          </p:nvSpPr>
          <p:spPr>
            <a:xfrm>
              <a:off x="3459634" y="4400644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301" y="1"/>
                    <a:pt x="0" y="301"/>
                    <a:pt x="0" y="668"/>
                  </a:cubicBezTo>
                  <a:cubicBezTo>
                    <a:pt x="0" y="1035"/>
                    <a:pt x="301" y="1335"/>
                    <a:pt x="667" y="1335"/>
                  </a:cubicBezTo>
                  <a:cubicBezTo>
                    <a:pt x="1068" y="1335"/>
                    <a:pt x="1335" y="1035"/>
                    <a:pt x="1335" y="668"/>
                  </a:cubicBezTo>
                  <a:cubicBezTo>
                    <a:pt x="1335" y="301"/>
                    <a:pt x="1068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6" name="Google Shape;6447;p58"/>
            <p:cNvSpPr/>
            <p:nvPr/>
          </p:nvSpPr>
          <p:spPr>
            <a:xfrm>
              <a:off x="3547762" y="4400644"/>
              <a:ext cx="26596" cy="25955"/>
            </a:xfrm>
            <a:custGeom>
              <a:avLst/>
              <a:gdLst/>
              <a:ahLst/>
              <a:cxnLst/>
              <a:rect l="l" t="t" r="r" b="b"/>
              <a:pathLst>
                <a:path w="1369" h="1336" extrusionOk="0">
                  <a:moveTo>
                    <a:pt x="701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35"/>
                    <a:pt x="301" y="1335"/>
                    <a:pt x="701" y="1335"/>
                  </a:cubicBezTo>
                  <a:cubicBezTo>
                    <a:pt x="1068" y="1335"/>
                    <a:pt x="1369" y="1035"/>
                    <a:pt x="1369" y="668"/>
                  </a:cubicBezTo>
                  <a:cubicBezTo>
                    <a:pt x="1369" y="301"/>
                    <a:pt x="1068" y="1"/>
                    <a:pt x="701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7" name="Google Shape;6448;p58"/>
            <p:cNvSpPr/>
            <p:nvPr/>
          </p:nvSpPr>
          <p:spPr>
            <a:xfrm>
              <a:off x="3635268" y="4400644"/>
              <a:ext cx="26577" cy="25955"/>
            </a:xfrm>
            <a:custGeom>
              <a:avLst/>
              <a:gdLst/>
              <a:ahLst/>
              <a:cxnLst/>
              <a:rect l="l" t="t" r="r" b="b"/>
              <a:pathLst>
                <a:path w="1368" h="1336" extrusionOk="0">
                  <a:moveTo>
                    <a:pt x="701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35"/>
                    <a:pt x="300" y="1335"/>
                    <a:pt x="701" y="1335"/>
                  </a:cubicBezTo>
                  <a:cubicBezTo>
                    <a:pt x="1068" y="1335"/>
                    <a:pt x="1368" y="1035"/>
                    <a:pt x="1368" y="668"/>
                  </a:cubicBezTo>
                  <a:cubicBezTo>
                    <a:pt x="1368" y="301"/>
                    <a:pt x="1068" y="34"/>
                    <a:pt x="701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8" name="Google Shape;6449;p58"/>
            <p:cNvSpPr/>
            <p:nvPr/>
          </p:nvSpPr>
          <p:spPr>
            <a:xfrm>
              <a:off x="3724056" y="4400644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267" y="1"/>
                    <a:pt x="0" y="301"/>
                    <a:pt x="0" y="668"/>
                  </a:cubicBezTo>
                  <a:cubicBezTo>
                    <a:pt x="0" y="1035"/>
                    <a:pt x="300" y="1335"/>
                    <a:pt x="667" y="1335"/>
                  </a:cubicBezTo>
                  <a:cubicBezTo>
                    <a:pt x="1034" y="1335"/>
                    <a:pt x="1334" y="1035"/>
                    <a:pt x="1334" y="668"/>
                  </a:cubicBezTo>
                  <a:cubicBezTo>
                    <a:pt x="1334" y="301"/>
                    <a:pt x="1034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99" name="Google Shape;6450;p58"/>
            <p:cNvSpPr/>
            <p:nvPr/>
          </p:nvSpPr>
          <p:spPr>
            <a:xfrm>
              <a:off x="3811543" y="4400644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267" y="1"/>
                    <a:pt x="0" y="301"/>
                    <a:pt x="0" y="668"/>
                  </a:cubicBezTo>
                  <a:cubicBezTo>
                    <a:pt x="0" y="1035"/>
                    <a:pt x="300" y="1335"/>
                    <a:pt x="667" y="1335"/>
                  </a:cubicBezTo>
                  <a:cubicBezTo>
                    <a:pt x="1034" y="1335"/>
                    <a:pt x="1335" y="1035"/>
                    <a:pt x="1335" y="668"/>
                  </a:cubicBezTo>
                  <a:cubicBezTo>
                    <a:pt x="1335" y="301"/>
                    <a:pt x="1034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0" name="Google Shape;6451;p58"/>
            <p:cNvSpPr/>
            <p:nvPr/>
          </p:nvSpPr>
          <p:spPr>
            <a:xfrm>
              <a:off x="3899030" y="4400644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8" y="1"/>
                  </a:moveTo>
                  <a:cubicBezTo>
                    <a:pt x="301" y="1"/>
                    <a:pt x="0" y="301"/>
                    <a:pt x="0" y="668"/>
                  </a:cubicBezTo>
                  <a:cubicBezTo>
                    <a:pt x="0" y="1035"/>
                    <a:pt x="301" y="1335"/>
                    <a:pt x="668" y="1335"/>
                  </a:cubicBezTo>
                  <a:cubicBezTo>
                    <a:pt x="1035" y="1335"/>
                    <a:pt x="1335" y="1035"/>
                    <a:pt x="1335" y="668"/>
                  </a:cubicBezTo>
                  <a:cubicBezTo>
                    <a:pt x="1335" y="301"/>
                    <a:pt x="1035" y="34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1" name="Google Shape;6452;p58"/>
            <p:cNvSpPr/>
            <p:nvPr/>
          </p:nvSpPr>
          <p:spPr>
            <a:xfrm>
              <a:off x="3987177" y="4400644"/>
              <a:ext cx="25936" cy="25955"/>
            </a:xfrm>
            <a:custGeom>
              <a:avLst/>
              <a:gdLst/>
              <a:ahLst/>
              <a:cxnLst/>
              <a:rect l="l" t="t" r="r" b="b"/>
              <a:pathLst>
                <a:path w="1335" h="1336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35"/>
                    <a:pt x="300" y="1335"/>
                    <a:pt x="667" y="1335"/>
                  </a:cubicBezTo>
                  <a:cubicBezTo>
                    <a:pt x="1034" y="1335"/>
                    <a:pt x="1334" y="1035"/>
                    <a:pt x="1334" y="668"/>
                  </a:cubicBezTo>
                  <a:cubicBezTo>
                    <a:pt x="1334" y="301"/>
                    <a:pt x="1034" y="34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2" name="Google Shape;6453;p58"/>
            <p:cNvSpPr/>
            <p:nvPr/>
          </p:nvSpPr>
          <p:spPr>
            <a:xfrm>
              <a:off x="3504339" y="4453140"/>
              <a:ext cx="25955" cy="25936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668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68"/>
                    <a:pt x="301" y="1335"/>
                    <a:pt x="668" y="1335"/>
                  </a:cubicBezTo>
                  <a:cubicBezTo>
                    <a:pt x="1035" y="1335"/>
                    <a:pt x="1335" y="1035"/>
                    <a:pt x="1335" y="668"/>
                  </a:cubicBezTo>
                  <a:cubicBezTo>
                    <a:pt x="1335" y="334"/>
                    <a:pt x="1035" y="67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3" name="Google Shape;6454;p58"/>
            <p:cNvSpPr/>
            <p:nvPr/>
          </p:nvSpPr>
          <p:spPr>
            <a:xfrm>
              <a:off x="3591845" y="4453140"/>
              <a:ext cx="25936" cy="25936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68"/>
                    <a:pt x="300" y="1335"/>
                    <a:pt x="667" y="1335"/>
                  </a:cubicBezTo>
                  <a:cubicBezTo>
                    <a:pt x="1034" y="1335"/>
                    <a:pt x="1334" y="1035"/>
                    <a:pt x="1334" y="668"/>
                  </a:cubicBezTo>
                  <a:cubicBezTo>
                    <a:pt x="1334" y="334"/>
                    <a:pt x="1034" y="1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4" name="Google Shape;6455;p58"/>
            <p:cNvSpPr/>
            <p:nvPr/>
          </p:nvSpPr>
          <p:spPr>
            <a:xfrm>
              <a:off x="3679332" y="4453140"/>
              <a:ext cx="25936" cy="25936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8" y="1"/>
                  </a:moveTo>
                  <a:cubicBezTo>
                    <a:pt x="301" y="1"/>
                    <a:pt x="0" y="301"/>
                    <a:pt x="0" y="668"/>
                  </a:cubicBezTo>
                  <a:cubicBezTo>
                    <a:pt x="0" y="1068"/>
                    <a:pt x="301" y="1335"/>
                    <a:pt x="668" y="1335"/>
                  </a:cubicBezTo>
                  <a:cubicBezTo>
                    <a:pt x="1034" y="1335"/>
                    <a:pt x="1335" y="1035"/>
                    <a:pt x="1335" y="668"/>
                  </a:cubicBezTo>
                  <a:cubicBezTo>
                    <a:pt x="1335" y="334"/>
                    <a:pt x="1034" y="67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5" name="Google Shape;6456;p58"/>
            <p:cNvSpPr/>
            <p:nvPr/>
          </p:nvSpPr>
          <p:spPr>
            <a:xfrm>
              <a:off x="3767460" y="4453140"/>
              <a:ext cx="25955" cy="25936"/>
            </a:xfrm>
            <a:custGeom>
              <a:avLst/>
              <a:gdLst/>
              <a:ahLst/>
              <a:cxnLst/>
              <a:rect l="l" t="t" r="r" b="b"/>
              <a:pathLst>
                <a:path w="1336" h="1335" extrusionOk="0">
                  <a:moveTo>
                    <a:pt x="668" y="1"/>
                  </a:moveTo>
                  <a:cubicBezTo>
                    <a:pt x="301" y="1"/>
                    <a:pt x="1" y="301"/>
                    <a:pt x="1" y="668"/>
                  </a:cubicBezTo>
                  <a:cubicBezTo>
                    <a:pt x="1" y="1068"/>
                    <a:pt x="301" y="1335"/>
                    <a:pt x="668" y="1335"/>
                  </a:cubicBezTo>
                  <a:cubicBezTo>
                    <a:pt x="1068" y="1335"/>
                    <a:pt x="1335" y="1035"/>
                    <a:pt x="1335" y="668"/>
                  </a:cubicBezTo>
                  <a:cubicBezTo>
                    <a:pt x="1335" y="334"/>
                    <a:pt x="1068" y="67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6" name="Google Shape;6457;p58"/>
            <p:cNvSpPr/>
            <p:nvPr/>
          </p:nvSpPr>
          <p:spPr>
            <a:xfrm>
              <a:off x="3854966" y="4453140"/>
              <a:ext cx="25936" cy="25936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7" y="1"/>
                  </a:moveTo>
                  <a:cubicBezTo>
                    <a:pt x="300" y="1"/>
                    <a:pt x="0" y="301"/>
                    <a:pt x="0" y="668"/>
                  </a:cubicBezTo>
                  <a:cubicBezTo>
                    <a:pt x="0" y="1068"/>
                    <a:pt x="300" y="1335"/>
                    <a:pt x="667" y="1335"/>
                  </a:cubicBezTo>
                  <a:cubicBezTo>
                    <a:pt x="1068" y="1335"/>
                    <a:pt x="1334" y="1035"/>
                    <a:pt x="1334" y="668"/>
                  </a:cubicBezTo>
                  <a:cubicBezTo>
                    <a:pt x="1334" y="334"/>
                    <a:pt x="1068" y="67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7" name="Google Shape;6458;p58"/>
            <p:cNvSpPr/>
            <p:nvPr/>
          </p:nvSpPr>
          <p:spPr>
            <a:xfrm>
              <a:off x="3943754" y="4453140"/>
              <a:ext cx="25936" cy="25936"/>
            </a:xfrm>
            <a:custGeom>
              <a:avLst/>
              <a:gdLst/>
              <a:ahLst/>
              <a:cxnLst/>
              <a:rect l="l" t="t" r="r" b="b"/>
              <a:pathLst>
                <a:path w="1335" h="1335" extrusionOk="0">
                  <a:moveTo>
                    <a:pt x="667" y="1"/>
                  </a:moveTo>
                  <a:cubicBezTo>
                    <a:pt x="267" y="1"/>
                    <a:pt x="0" y="301"/>
                    <a:pt x="0" y="668"/>
                  </a:cubicBezTo>
                  <a:cubicBezTo>
                    <a:pt x="0" y="1068"/>
                    <a:pt x="267" y="1335"/>
                    <a:pt x="667" y="1335"/>
                  </a:cubicBezTo>
                  <a:cubicBezTo>
                    <a:pt x="1034" y="1335"/>
                    <a:pt x="1334" y="1035"/>
                    <a:pt x="1334" y="668"/>
                  </a:cubicBezTo>
                  <a:cubicBezTo>
                    <a:pt x="1334" y="334"/>
                    <a:pt x="1034" y="67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8" name="Google Shape;6459;p58"/>
            <p:cNvSpPr/>
            <p:nvPr/>
          </p:nvSpPr>
          <p:spPr>
            <a:xfrm>
              <a:off x="3459634" y="4505636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301" y="1"/>
                    <a:pt x="0" y="301"/>
                    <a:pt x="0" y="701"/>
                  </a:cubicBezTo>
                  <a:cubicBezTo>
                    <a:pt x="0" y="1068"/>
                    <a:pt x="301" y="1368"/>
                    <a:pt x="667" y="1368"/>
                  </a:cubicBezTo>
                  <a:cubicBezTo>
                    <a:pt x="1068" y="1368"/>
                    <a:pt x="1335" y="1068"/>
                    <a:pt x="1335" y="701"/>
                  </a:cubicBezTo>
                  <a:cubicBezTo>
                    <a:pt x="1335" y="368"/>
                    <a:pt x="1068" y="67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09" name="Google Shape;6460;p58"/>
            <p:cNvSpPr/>
            <p:nvPr/>
          </p:nvSpPr>
          <p:spPr>
            <a:xfrm>
              <a:off x="3547762" y="4505636"/>
              <a:ext cx="26596" cy="26596"/>
            </a:xfrm>
            <a:custGeom>
              <a:avLst/>
              <a:gdLst/>
              <a:ahLst/>
              <a:cxnLst/>
              <a:rect l="l" t="t" r="r" b="b"/>
              <a:pathLst>
                <a:path w="1369" h="1369" extrusionOk="0">
                  <a:moveTo>
                    <a:pt x="701" y="1"/>
                  </a:moveTo>
                  <a:cubicBezTo>
                    <a:pt x="301" y="1"/>
                    <a:pt x="1" y="301"/>
                    <a:pt x="1" y="701"/>
                  </a:cubicBezTo>
                  <a:cubicBezTo>
                    <a:pt x="1" y="1068"/>
                    <a:pt x="301" y="1368"/>
                    <a:pt x="701" y="1368"/>
                  </a:cubicBezTo>
                  <a:cubicBezTo>
                    <a:pt x="1068" y="1368"/>
                    <a:pt x="1369" y="1068"/>
                    <a:pt x="1369" y="701"/>
                  </a:cubicBezTo>
                  <a:cubicBezTo>
                    <a:pt x="1369" y="368"/>
                    <a:pt x="1068" y="1"/>
                    <a:pt x="701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0" name="Google Shape;6461;p58"/>
            <p:cNvSpPr/>
            <p:nvPr/>
          </p:nvSpPr>
          <p:spPr>
            <a:xfrm>
              <a:off x="3635268" y="4505636"/>
              <a:ext cx="26577" cy="26596"/>
            </a:xfrm>
            <a:custGeom>
              <a:avLst/>
              <a:gdLst/>
              <a:ahLst/>
              <a:cxnLst/>
              <a:rect l="l" t="t" r="r" b="b"/>
              <a:pathLst>
                <a:path w="1368" h="1369" extrusionOk="0">
                  <a:moveTo>
                    <a:pt x="701" y="1"/>
                  </a:moveTo>
                  <a:cubicBezTo>
                    <a:pt x="300" y="1"/>
                    <a:pt x="0" y="301"/>
                    <a:pt x="0" y="701"/>
                  </a:cubicBezTo>
                  <a:cubicBezTo>
                    <a:pt x="0" y="1068"/>
                    <a:pt x="300" y="1368"/>
                    <a:pt x="701" y="1368"/>
                  </a:cubicBezTo>
                  <a:cubicBezTo>
                    <a:pt x="1068" y="1368"/>
                    <a:pt x="1368" y="1068"/>
                    <a:pt x="1368" y="701"/>
                  </a:cubicBezTo>
                  <a:cubicBezTo>
                    <a:pt x="1368" y="368"/>
                    <a:pt x="1068" y="67"/>
                    <a:pt x="701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1" name="Google Shape;6462;p58"/>
            <p:cNvSpPr/>
            <p:nvPr/>
          </p:nvSpPr>
          <p:spPr>
            <a:xfrm>
              <a:off x="3724056" y="4505636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267" y="1"/>
                    <a:pt x="0" y="301"/>
                    <a:pt x="0" y="701"/>
                  </a:cubicBezTo>
                  <a:cubicBezTo>
                    <a:pt x="0" y="1068"/>
                    <a:pt x="300" y="1368"/>
                    <a:pt x="667" y="1368"/>
                  </a:cubicBezTo>
                  <a:cubicBezTo>
                    <a:pt x="1034" y="1368"/>
                    <a:pt x="1334" y="1068"/>
                    <a:pt x="1334" y="701"/>
                  </a:cubicBezTo>
                  <a:cubicBezTo>
                    <a:pt x="1334" y="368"/>
                    <a:pt x="1034" y="67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2" name="Google Shape;6463;p58"/>
            <p:cNvSpPr/>
            <p:nvPr/>
          </p:nvSpPr>
          <p:spPr>
            <a:xfrm>
              <a:off x="3811543" y="4505636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267" y="1"/>
                    <a:pt x="0" y="301"/>
                    <a:pt x="0" y="701"/>
                  </a:cubicBezTo>
                  <a:cubicBezTo>
                    <a:pt x="0" y="1068"/>
                    <a:pt x="300" y="1368"/>
                    <a:pt x="667" y="1368"/>
                  </a:cubicBezTo>
                  <a:cubicBezTo>
                    <a:pt x="1034" y="1368"/>
                    <a:pt x="1335" y="1068"/>
                    <a:pt x="1335" y="701"/>
                  </a:cubicBezTo>
                  <a:cubicBezTo>
                    <a:pt x="1335" y="368"/>
                    <a:pt x="1034" y="67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3" name="Google Shape;6464;p58"/>
            <p:cNvSpPr/>
            <p:nvPr/>
          </p:nvSpPr>
          <p:spPr>
            <a:xfrm>
              <a:off x="3899030" y="4505636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8" y="1"/>
                  </a:moveTo>
                  <a:cubicBezTo>
                    <a:pt x="301" y="1"/>
                    <a:pt x="0" y="301"/>
                    <a:pt x="0" y="701"/>
                  </a:cubicBezTo>
                  <a:cubicBezTo>
                    <a:pt x="0" y="1068"/>
                    <a:pt x="301" y="1368"/>
                    <a:pt x="668" y="1368"/>
                  </a:cubicBezTo>
                  <a:cubicBezTo>
                    <a:pt x="1035" y="1368"/>
                    <a:pt x="1335" y="1068"/>
                    <a:pt x="1335" y="701"/>
                  </a:cubicBezTo>
                  <a:cubicBezTo>
                    <a:pt x="1335" y="368"/>
                    <a:pt x="1035" y="67"/>
                    <a:pt x="668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4" name="Google Shape;6465;p58"/>
            <p:cNvSpPr/>
            <p:nvPr/>
          </p:nvSpPr>
          <p:spPr>
            <a:xfrm>
              <a:off x="3987177" y="4505636"/>
              <a:ext cx="25936" cy="26596"/>
            </a:xfrm>
            <a:custGeom>
              <a:avLst/>
              <a:gdLst/>
              <a:ahLst/>
              <a:cxnLst/>
              <a:rect l="l" t="t" r="r" b="b"/>
              <a:pathLst>
                <a:path w="1335" h="1369" extrusionOk="0">
                  <a:moveTo>
                    <a:pt x="667" y="1"/>
                  </a:moveTo>
                  <a:cubicBezTo>
                    <a:pt x="300" y="1"/>
                    <a:pt x="0" y="301"/>
                    <a:pt x="0" y="701"/>
                  </a:cubicBezTo>
                  <a:cubicBezTo>
                    <a:pt x="0" y="1068"/>
                    <a:pt x="300" y="1368"/>
                    <a:pt x="667" y="1368"/>
                  </a:cubicBezTo>
                  <a:cubicBezTo>
                    <a:pt x="1034" y="1368"/>
                    <a:pt x="1334" y="1068"/>
                    <a:pt x="1334" y="701"/>
                  </a:cubicBezTo>
                  <a:cubicBezTo>
                    <a:pt x="1334" y="368"/>
                    <a:pt x="1034" y="67"/>
                    <a:pt x="667" y="1"/>
                  </a:cubicBezTo>
                  <a:close/>
                </a:path>
              </a:pathLst>
            </a:custGeom>
            <a:solidFill>
              <a:srgbClr val="F9C09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" name="Google Shape;6466;p58"/>
            <p:cNvSpPr/>
            <p:nvPr/>
          </p:nvSpPr>
          <p:spPr>
            <a:xfrm>
              <a:off x="3384445" y="4166686"/>
              <a:ext cx="694086" cy="101761"/>
            </a:xfrm>
            <a:custGeom>
              <a:avLst/>
              <a:gdLst/>
              <a:ahLst/>
              <a:cxnLst/>
              <a:rect l="l" t="t" r="r" b="b"/>
              <a:pathLst>
                <a:path w="35727" h="5238" extrusionOk="0">
                  <a:moveTo>
                    <a:pt x="1" y="1"/>
                  </a:moveTo>
                  <a:lnTo>
                    <a:pt x="1" y="5238"/>
                  </a:lnTo>
                  <a:lnTo>
                    <a:pt x="35726" y="5238"/>
                  </a:lnTo>
                  <a:lnTo>
                    <a:pt x="35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" name="Google Shape;6467;p58"/>
            <p:cNvSpPr/>
            <p:nvPr/>
          </p:nvSpPr>
          <p:spPr>
            <a:xfrm>
              <a:off x="3718869" y="4166686"/>
              <a:ext cx="25936" cy="410231"/>
            </a:xfrm>
            <a:custGeom>
              <a:avLst/>
              <a:gdLst/>
              <a:ahLst/>
              <a:cxnLst/>
              <a:rect l="l" t="t" r="r" b="b"/>
              <a:pathLst>
                <a:path w="1335" h="21116" extrusionOk="0">
                  <a:moveTo>
                    <a:pt x="0" y="1"/>
                  </a:moveTo>
                  <a:lnTo>
                    <a:pt x="0" y="21116"/>
                  </a:lnTo>
                  <a:lnTo>
                    <a:pt x="1334" y="21116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7" name="Google Shape;6468;p58"/>
            <p:cNvSpPr/>
            <p:nvPr/>
          </p:nvSpPr>
          <p:spPr>
            <a:xfrm>
              <a:off x="3553610" y="4060626"/>
              <a:ext cx="173682" cy="111184"/>
            </a:xfrm>
            <a:custGeom>
              <a:avLst/>
              <a:gdLst/>
              <a:ahLst/>
              <a:cxnLst/>
              <a:rect l="l" t="t" r="r" b="b"/>
              <a:pathLst>
                <a:path w="8940" h="5723" extrusionOk="0">
                  <a:moveTo>
                    <a:pt x="2739" y="1"/>
                  </a:moveTo>
                  <a:cubicBezTo>
                    <a:pt x="2522" y="1"/>
                    <a:pt x="2319" y="50"/>
                    <a:pt x="2135" y="156"/>
                  </a:cubicBezTo>
                  <a:cubicBezTo>
                    <a:pt x="0" y="1424"/>
                    <a:pt x="267" y="5593"/>
                    <a:pt x="1968" y="5693"/>
                  </a:cubicBezTo>
                  <a:cubicBezTo>
                    <a:pt x="2230" y="5714"/>
                    <a:pt x="2576" y="5722"/>
                    <a:pt x="2975" y="5722"/>
                  </a:cubicBezTo>
                  <a:cubicBezTo>
                    <a:pt x="5166" y="5722"/>
                    <a:pt x="8940" y="5460"/>
                    <a:pt x="8940" y="5460"/>
                  </a:cubicBezTo>
                  <a:cubicBezTo>
                    <a:pt x="8940" y="5460"/>
                    <a:pt x="5041" y="1"/>
                    <a:pt x="2739" y="1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8" name="Google Shape;6469;p58"/>
            <p:cNvSpPr/>
            <p:nvPr/>
          </p:nvSpPr>
          <p:spPr>
            <a:xfrm>
              <a:off x="3591184" y="4061170"/>
              <a:ext cx="136109" cy="106191"/>
            </a:xfrm>
            <a:custGeom>
              <a:avLst/>
              <a:gdLst/>
              <a:ahLst/>
              <a:cxnLst/>
              <a:rect l="l" t="t" r="r" b="b"/>
              <a:pathLst>
                <a:path w="7006" h="5466" extrusionOk="0">
                  <a:moveTo>
                    <a:pt x="806" y="0"/>
                  </a:moveTo>
                  <a:cubicBezTo>
                    <a:pt x="665" y="0"/>
                    <a:pt x="530" y="20"/>
                    <a:pt x="401" y="61"/>
                  </a:cubicBezTo>
                  <a:cubicBezTo>
                    <a:pt x="1" y="995"/>
                    <a:pt x="535" y="2763"/>
                    <a:pt x="6672" y="5465"/>
                  </a:cubicBezTo>
                  <a:cubicBezTo>
                    <a:pt x="6872" y="5465"/>
                    <a:pt x="7006" y="5432"/>
                    <a:pt x="7006" y="5432"/>
                  </a:cubicBezTo>
                  <a:cubicBezTo>
                    <a:pt x="7006" y="5432"/>
                    <a:pt x="3147" y="0"/>
                    <a:pt x="806" y="0"/>
                  </a:cubicBezTo>
                  <a:close/>
                </a:path>
              </a:pathLst>
            </a:custGeom>
            <a:solidFill>
              <a:srgbClr val="DDDCE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9" name="Google Shape;6470;p58"/>
            <p:cNvSpPr/>
            <p:nvPr/>
          </p:nvSpPr>
          <p:spPr>
            <a:xfrm>
              <a:off x="3737015" y="4060626"/>
              <a:ext cx="173041" cy="111184"/>
            </a:xfrm>
            <a:custGeom>
              <a:avLst/>
              <a:gdLst/>
              <a:ahLst/>
              <a:cxnLst/>
              <a:rect l="l" t="t" r="r" b="b"/>
              <a:pathLst>
                <a:path w="8907" h="5723" extrusionOk="0">
                  <a:moveTo>
                    <a:pt x="6201" y="1"/>
                  </a:moveTo>
                  <a:cubicBezTo>
                    <a:pt x="3899" y="1"/>
                    <a:pt x="0" y="5460"/>
                    <a:pt x="0" y="5460"/>
                  </a:cubicBezTo>
                  <a:cubicBezTo>
                    <a:pt x="0" y="5460"/>
                    <a:pt x="3798" y="5722"/>
                    <a:pt x="5976" y="5722"/>
                  </a:cubicBezTo>
                  <a:cubicBezTo>
                    <a:pt x="6373" y="5722"/>
                    <a:pt x="6715" y="5714"/>
                    <a:pt x="6972" y="5693"/>
                  </a:cubicBezTo>
                  <a:cubicBezTo>
                    <a:pt x="8673" y="5593"/>
                    <a:pt x="8907" y="1424"/>
                    <a:pt x="6805" y="156"/>
                  </a:cubicBezTo>
                  <a:cubicBezTo>
                    <a:pt x="6621" y="50"/>
                    <a:pt x="6418" y="1"/>
                    <a:pt x="6201" y="1"/>
                  </a:cubicBez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0" name="Google Shape;6471;p58"/>
            <p:cNvSpPr/>
            <p:nvPr/>
          </p:nvSpPr>
          <p:spPr>
            <a:xfrm>
              <a:off x="3737015" y="4061170"/>
              <a:ext cx="136109" cy="106191"/>
            </a:xfrm>
            <a:custGeom>
              <a:avLst/>
              <a:gdLst/>
              <a:ahLst/>
              <a:cxnLst/>
              <a:rect l="l" t="t" r="r" b="b"/>
              <a:pathLst>
                <a:path w="7006" h="5466" extrusionOk="0">
                  <a:moveTo>
                    <a:pt x="6172" y="0"/>
                  </a:moveTo>
                  <a:cubicBezTo>
                    <a:pt x="3859" y="0"/>
                    <a:pt x="0" y="5432"/>
                    <a:pt x="0" y="5432"/>
                  </a:cubicBezTo>
                  <a:cubicBezTo>
                    <a:pt x="0" y="5432"/>
                    <a:pt x="134" y="5465"/>
                    <a:pt x="334" y="5465"/>
                  </a:cubicBezTo>
                  <a:cubicBezTo>
                    <a:pt x="6471" y="2763"/>
                    <a:pt x="7005" y="995"/>
                    <a:pt x="6572" y="61"/>
                  </a:cubicBezTo>
                  <a:cubicBezTo>
                    <a:pt x="6445" y="20"/>
                    <a:pt x="6311" y="0"/>
                    <a:pt x="6172" y="0"/>
                  </a:cubicBezTo>
                  <a:close/>
                </a:path>
              </a:pathLst>
            </a:custGeom>
            <a:solidFill>
              <a:srgbClr val="DDDCE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1" name="Google Shape;6472;p58"/>
            <p:cNvSpPr/>
            <p:nvPr/>
          </p:nvSpPr>
          <p:spPr>
            <a:xfrm>
              <a:off x="3433056" y="4268433"/>
              <a:ext cx="597512" cy="31783"/>
            </a:xfrm>
            <a:custGeom>
              <a:avLst/>
              <a:gdLst/>
              <a:ahLst/>
              <a:cxnLst/>
              <a:rect l="l" t="t" r="r" b="b"/>
              <a:pathLst>
                <a:path w="30756" h="1636" extrusionOk="0">
                  <a:moveTo>
                    <a:pt x="1" y="1"/>
                  </a:moveTo>
                  <a:lnTo>
                    <a:pt x="1" y="1635"/>
                  </a:lnTo>
                  <a:lnTo>
                    <a:pt x="30756" y="1635"/>
                  </a:lnTo>
                  <a:lnTo>
                    <a:pt x="30756" y="1"/>
                  </a:lnTo>
                  <a:close/>
                </a:path>
              </a:pathLst>
            </a:custGeom>
            <a:solidFill>
              <a:srgbClr val="C43648">
                <a:alpha val="2584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22" name="Google Shape;6478;p58"/>
          <p:cNvGrpSpPr/>
          <p:nvPr/>
        </p:nvGrpSpPr>
        <p:grpSpPr>
          <a:xfrm>
            <a:off x="4589035" y="2218693"/>
            <a:ext cx="622573" cy="881842"/>
            <a:chOff x="4917175" y="2394864"/>
            <a:chExt cx="468088" cy="663022"/>
          </a:xfrm>
        </p:grpSpPr>
        <p:sp>
          <p:nvSpPr>
            <p:cNvPr id="223" name="Google Shape;6479;p58"/>
            <p:cNvSpPr/>
            <p:nvPr/>
          </p:nvSpPr>
          <p:spPr>
            <a:xfrm>
              <a:off x="4917175" y="2394864"/>
              <a:ext cx="467911" cy="662982"/>
            </a:xfrm>
            <a:custGeom>
              <a:avLst/>
              <a:gdLst/>
              <a:ahLst/>
              <a:cxnLst/>
              <a:rect l="l" t="t" r="r" b="b"/>
              <a:pathLst>
                <a:path w="24085" h="36293" extrusionOk="0">
                  <a:moveTo>
                    <a:pt x="0" y="0"/>
                  </a:moveTo>
                  <a:lnTo>
                    <a:pt x="0" y="36293"/>
                  </a:lnTo>
                  <a:lnTo>
                    <a:pt x="24084" y="36293"/>
                  </a:lnTo>
                  <a:lnTo>
                    <a:pt x="240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4" name="Google Shape;6480;p58"/>
            <p:cNvSpPr/>
            <p:nvPr/>
          </p:nvSpPr>
          <p:spPr>
            <a:xfrm>
              <a:off x="5199742" y="2448298"/>
              <a:ext cx="23332" cy="22691"/>
            </a:xfrm>
            <a:custGeom>
              <a:avLst/>
              <a:gdLst/>
              <a:ahLst/>
              <a:cxnLst/>
              <a:rect l="l" t="t" r="r" b="b"/>
              <a:pathLst>
                <a:path w="1201" h="1168" extrusionOk="0">
                  <a:moveTo>
                    <a:pt x="601" y="0"/>
                  </a:moveTo>
                  <a:cubicBezTo>
                    <a:pt x="267" y="0"/>
                    <a:pt x="0" y="234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34" y="1168"/>
                    <a:pt x="1201" y="901"/>
                    <a:pt x="1201" y="567"/>
                  </a:cubicBezTo>
                  <a:cubicBezTo>
                    <a:pt x="1201" y="301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5" name="Google Shape;6481;p58"/>
            <p:cNvSpPr/>
            <p:nvPr/>
          </p:nvSpPr>
          <p:spPr>
            <a:xfrm>
              <a:off x="5288530" y="2448298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34"/>
                    <a:pt x="0" y="567"/>
                  </a:cubicBezTo>
                  <a:cubicBezTo>
                    <a:pt x="0" y="901"/>
                    <a:pt x="234" y="1168"/>
                    <a:pt x="567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301"/>
                    <a:pt x="901" y="34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6" name="Google Shape;6482;p58"/>
            <p:cNvSpPr/>
            <p:nvPr/>
          </p:nvSpPr>
          <p:spPr>
            <a:xfrm>
              <a:off x="4936621" y="2448298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34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34" y="1168"/>
                    <a:pt x="1168" y="901"/>
                    <a:pt x="1168" y="567"/>
                  </a:cubicBezTo>
                  <a:cubicBezTo>
                    <a:pt x="1168" y="301"/>
                    <a:pt x="934" y="34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7" name="Google Shape;6483;p58"/>
            <p:cNvSpPr/>
            <p:nvPr/>
          </p:nvSpPr>
          <p:spPr>
            <a:xfrm>
              <a:off x="5024108" y="2448298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34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34" y="1168"/>
                    <a:pt x="1168" y="901"/>
                    <a:pt x="1168" y="567"/>
                  </a:cubicBezTo>
                  <a:cubicBezTo>
                    <a:pt x="1168" y="301"/>
                    <a:pt x="934" y="34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8" name="Google Shape;6484;p58"/>
            <p:cNvSpPr/>
            <p:nvPr/>
          </p:nvSpPr>
          <p:spPr>
            <a:xfrm>
              <a:off x="5112896" y="2448298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34"/>
                    <a:pt x="0" y="567"/>
                  </a:cubicBezTo>
                  <a:cubicBezTo>
                    <a:pt x="0" y="901"/>
                    <a:pt x="234" y="1168"/>
                    <a:pt x="567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301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29" name="Google Shape;6485;p58"/>
            <p:cNvSpPr/>
            <p:nvPr/>
          </p:nvSpPr>
          <p:spPr>
            <a:xfrm>
              <a:off x="5244447" y="2536425"/>
              <a:ext cx="22711" cy="22711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cubicBezTo>
                    <a:pt x="268" y="1"/>
                    <a:pt x="1" y="268"/>
                    <a:pt x="1" y="601"/>
                  </a:cubicBezTo>
                  <a:cubicBezTo>
                    <a:pt x="1" y="902"/>
                    <a:pt x="268" y="1168"/>
                    <a:pt x="601" y="1168"/>
                  </a:cubicBezTo>
                  <a:cubicBezTo>
                    <a:pt x="901" y="1168"/>
                    <a:pt x="1168" y="902"/>
                    <a:pt x="1168" y="601"/>
                  </a:cubicBezTo>
                  <a:cubicBezTo>
                    <a:pt x="1168" y="268"/>
                    <a:pt x="901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0" name="Google Shape;6486;p58"/>
            <p:cNvSpPr/>
            <p:nvPr/>
          </p:nvSpPr>
          <p:spPr>
            <a:xfrm>
              <a:off x="5331934" y="2536425"/>
              <a:ext cx="22711" cy="22711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cubicBezTo>
                    <a:pt x="268" y="1"/>
                    <a:pt x="1" y="268"/>
                    <a:pt x="1" y="601"/>
                  </a:cubicBezTo>
                  <a:cubicBezTo>
                    <a:pt x="1" y="902"/>
                    <a:pt x="268" y="1168"/>
                    <a:pt x="601" y="1168"/>
                  </a:cubicBezTo>
                  <a:cubicBezTo>
                    <a:pt x="935" y="1168"/>
                    <a:pt x="1168" y="935"/>
                    <a:pt x="1168" y="601"/>
                  </a:cubicBezTo>
                  <a:cubicBezTo>
                    <a:pt x="1168" y="268"/>
                    <a:pt x="935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1" name="Google Shape;6487;p58"/>
            <p:cNvSpPr/>
            <p:nvPr/>
          </p:nvSpPr>
          <p:spPr>
            <a:xfrm>
              <a:off x="4981326" y="2536425"/>
              <a:ext cx="22711" cy="22711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68" y="1"/>
                    <a:pt x="1" y="268"/>
                    <a:pt x="1" y="601"/>
                  </a:cubicBezTo>
                  <a:cubicBezTo>
                    <a:pt x="1" y="902"/>
                    <a:pt x="268" y="1168"/>
                    <a:pt x="568" y="1168"/>
                  </a:cubicBezTo>
                  <a:cubicBezTo>
                    <a:pt x="901" y="1168"/>
                    <a:pt x="1168" y="902"/>
                    <a:pt x="1168" y="601"/>
                  </a:cubicBezTo>
                  <a:cubicBezTo>
                    <a:pt x="1168" y="268"/>
                    <a:pt x="901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2" name="Google Shape;6488;p58"/>
            <p:cNvSpPr/>
            <p:nvPr/>
          </p:nvSpPr>
          <p:spPr>
            <a:xfrm>
              <a:off x="5068813" y="2536425"/>
              <a:ext cx="22711" cy="22711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cubicBezTo>
                    <a:pt x="268" y="1"/>
                    <a:pt x="1" y="268"/>
                    <a:pt x="1" y="601"/>
                  </a:cubicBezTo>
                  <a:cubicBezTo>
                    <a:pt x="1" y="902"/>
                    <a:pt x="268" y="1168"/>
                    <a:pt x="601" y="1168"/>
                  </a:cubicBezTo>
                  <a:cubicBezTo>
                    <a:pt x="902" y="1168"/>
                    <a:pt x="1168" y="902"/>
                    <a:pt x="1168" y="601"/>
                  </a:cubicBezTo>
                  <a:cubicBezTo>
                    <a:pt x="1168" y="268"/>
                    <a:pt x="902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3" name="Google Shape;6489;p58"/>
            <p:cNvSpPr/>
            <p:nvPr/>
          </p:nvSpPr>
          <p:spPr>
            <a:xfrm>
              <a:off x="5156319" y="2536425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567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02"/>
                    <a:pt x="267" y="1168"/>
                    <a:pt x="567" y="1168"/>
                  </a:cubicBezTo>
                  <a:cubicBezTo>
                    <a:pt x="901" y="1168"/>
                    <a:pt x="1168" y="902"/>
                    <a:pt x="1168" y="601"/>
                  </a:cubicBezTo>
                  <a:cubicBezTo>
                    <a:pt x="1168" y="268"/>
                    <a:pt x="901" y="1"/>
                    <a:pt x="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4" name="Google Shape;6490;p58"/>
            <p:cNvSpPr/>
            <p:nvPr/>
          </p:nvSpPr>
          <p:spPr>
            <a:xfrm>
              <a:off x="5199742" y="2623931"/>
              <a:ext cx="23332" cy="22691"/>
            </a:xfrm>
            <a:custGeom>
              <a:avLst/>
              <a:gdLst/>
              <a:ahLst/>
              <a:cxnLst/>
              <a:rect l="l" t="t" r="r" b="b"/>
              <a:pathLst>
                <a:path w="1201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168"/>
                    <a:pt x="601" y="1168"/>
                  </a:cubicBezTo>
                  <a:cubicBezTo>
                    <a:pt x="934" y="1168"/>
                    <a:pt x="1201" y="934"/>
                    <a:pt x="1201" y="601"/>
                  </a:cubicBezTo>
                  <a:cubicBezTo>
                    <a:pt x="1201" y="300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5" name="Google Shape;6491;p58"/>
            <p:cNvSpPr/>
            <p:nvPr/>
          </p:nvSpPr>
          <p:spPr>
            <a:xfrm>
              <a:off x="5288530" y="2623931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300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6" name="Google Shape;6492;p58"/>
            <p:cNvSpPr/>
            <p:nvPr/>
          </p:nvSpPr>
          <p:spPr>
            <a:xfrm>
              <a:off x="4936621" y="2623931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168"/>
                    <a:pt x="601" y="1168"/>
                  </a:cubicBezTo>
                  <a:cubicBezTo>
                    <a:pt x="934" y="1168"/>
                    <a:pt x="1168" y="934"/>
                    <a:pt x="1168" y="601"/>
                  </a:cubicBezTo>
                  <a:cubicBezTo>
                    <a:pt x="1168" y="300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7" name="Google Shape;6493;p58"/>
            <p:cNvSpPr/>
            <p:nvPr/>
          </p:nvSpPr>
          <p:spPr>
            <a:xfrm>
              <a:off x="5024108" y="2623931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34"/>
                    <a:pt x="267" y="1168"/>
                    <a:pt x="601" y="1168"/>
                  </a:cubicBezTo>
                  <a:cubicBezTo>
                    <a:pt x="934" y="1168"/>
                    <a:pt x="1168" y="934"/>
                    <a:pt x="1168" y="601"/>
                  </a:cubicBezTo>
                  <a:cubicBezTo>
                    <a:pt x="1168" y="300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8" name="Google Shape;6494;p58"/>
            <p:cNvSpPr/>
            <p:nvPr/>
          </p:nvSpPr>
          <p:spPr>
            <a:xfrm>
              <a:off x="5112896" y="2623931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300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39" name="Google Shape;6495;p58"/>
            <p:cNvSpPr/>
            <p:nvPr/>
          </p:nvSpPr>
          <p:spPr>
            <a:xfrm>
              <a:off x="5243806" y="2712059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34" y="1"/>
                    <a:pt x="0" y="268"/>
                    <a:pt x="0" y="601"/>
                  </a:cubicBezTo>
                  <a:cubicBezTo>
                    <a:pt x="0" y="935"/>
                    <a:pt x="234" y="1168"/>
                    <a:pt x="601" y="1168"/>
                  </a:cubicBezTo>
                  <a:cubicBezTo>
                    <a:pt x="934" y="1168"/>
                    <a:pt x="1168" y="935"/>
                    <a:pt x="1168" y="601"/>
                  </a:cubicBezTo>
                  <a:cubicBezTo>
                    <a:pt x="1168" y="268"/>
                    <a:pt x="934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0" name="Google Shape;6496;p58"/>
            <p:cNvSpPr/>
            <p:nvPr/>
          </p:nvSpPr>
          <p:spPr>
            <a:xfrm>
              <a:off x="5331934" y="2712059"/>
              <a:ext cx="22711" cy="22711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cubicBezTo>
                    <a:pt x="268" y="1"/>
                    <a:pt x="1" y="268"/>
                    <a:pt x="1" y="601"/>
                  </a:cubicBezTo>
                  <a:cubicBezTo>
                    <a:pt x="1" y="935"/>
                    <a:pt x="268" y="1168"/>
                    <a:pt x="601" y="1168"/>
                  </a:cubicBezTo>
                  <a:cubicBezTo>
                    <a:pt x="935" y="1168"/>
                    <a:pt x="1168" y="935"/>
                    <a:pt x="1168" y="601"/>
                  </a:cubicBezTo>
                  <a:cubicBezTo>
                    <a:pt x="1168" y="268"/>
                    <a:pt x="935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1" name="Google Shape;6497;p58"/>
            <p:cNvSpPr/>
            <p:nvPr/>
          </p:nvSpPr>
          <p:spPr>
            <a:xfrm>
              <a:off x="4980685" y="2712059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567" y="1"/>
                  </a:moveTo>
                  <a:cubicBezTo>
                    <a:pt x="234" y="1"/>
                    <a:pt x="0" y="268"/>
                    <a:pt x="0" y="601"/>
                  </a:cubicBezTo>
                  <a:cubicBezTo>
                    <a:pt x="0" y="935"/>
                    <a:pt x="234" y="1168"/>
                    <a:pt x="567" y="1168"/>
                  </a:cubicBezTo>
                  <a:cubicBezTo>
                    <a:pt x="901" y="1168"/>
                    <a:pt x="1168" y="935"/>
                    <a:pt x="1168" y="601"/>
                  </a:cubicBezTo>
                  <a:cubicBezTo>
                    <a:pt x="1168" y="268"/>
                    <a:pt x="901" y="1"/>
                    <a:pt x="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2" name="Google Shape;6498;p58"/>
            <p:cNvSpPr/>
            <p:nvPr/>
          </p:nvSpPr>
          <p:spPr>
            <a:xfrm>
              <a:off x="5068813" y="2712059"/>
              <a:ext cx="22711" cy="22711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601" y="1"/>
                  </a:moveTo>
                  <a:cubicBezTo>
                    <a:pt x="234" y="1"/>
                    <a:pt x="1" y="268"/>
                    <a:pt x="1" y="601"/>
                  </a:cubicBezTo>
                  <a:cubicBezTo>
                    <a:pt x="1" y="935"/>
                    <a:pt x="268" y="1168"/>
                    <a:pt x="601" y="1168"/>
                  </a:cubicBezTo>
                  <a:cubicBezTo>
                    <a:pt x="935" y="1168"/>
                    <a:pt x="1168" y="935"/>
                    <a:pt x="1168" y="601"/>
                  </a:cubicBezTo>
                  <a:cubicBezTo>
                    <a:pt x="1168" y="268"/>
                    <a:pt x="935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3" name="Google Shape;6499;p58"/>
            <p:cNvSpPr/>
            <p:nvPr/>
          </p:nvSpPr>
          <p:spPr>
            <a:xfrm>
              <a:off x="5156319" y="2712059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567" y="1"/>
                  </a:moveTo>
                  <a:cubicBezTo>
                    <a:pt x="234" y="1"/>
                    <a:pt x="0" y="268"/>
                    <a:pt x="0" y="601"/>
                  </a:cubicBezTo>
                  <a:cubicBezTo>
                    <a:pt x="0" y="935"/>
                    <a:pt x="267" y="1168"/>
                    <a:pt x="567" y="1168"/>
                  </a:cubicBezTo>
                  <a:cubicBezTo>
                    <a:pt x="934" y="1168"/>
                    <a:pt x="1168" y="935"/>
                    <a:pt x="1168" y="601"/>
                  </a:cubicBezTo>
                  <a:cubicBezTo>
                    <a:pt x="1168" y="268"/>
                    <a:pt x="934" y="1"/>
                    <a:pt x="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4" name="Google Shape;6500;p58"/>
            <p:cNvSpPr/>
            <p:nvPr/>
          </p:nvSpPr>
          <p:spPr>
            <a:xfrm>
              <a:off x="5199742" y="2799545"/>
              <a:ext cx="23332" cy="22711"/>
            </a:xfrm>
            <a:custGeom>
              <a:avLst/>
              <a:gdLst/>
              <a:ahLst/>
              <a:cxnLst/>
              <a:rect l="l" t="t" r="r" b="b"/>
              <a:pathLst>
                <a:path w="1201" h="1169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1" y="1168"/>
                  </a:cubicBezTo>
                  <a:cubicBezTo>
                    <a:pt x="934" y="1168"/>
                    <a:pt x="1201" y="935"/>
                    <a:pt x="1201" y="601"/>
                  </a:cubicBezTo>
                  <a:cubicBezTo>
                    <a:pt x="1201" y="268"/>
                    <a:pt x="934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5" name="Google Shape;6501;p58"/>
            <p:cNvSpPr/>
            <p:nvPr/>
          </p:nvSpPr>
          <p:spPr>
            <a:xfrm>
              <a:off x="5288530" y="2799545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567" y="1"/>
                  </a:moveTo>
                  <a:cubicBezTo>
                    <a:pt x="234" y="1"/>
                    <a:pt x="0" y="268"/>
                    <a:pt x="0" y="601"/>
                  </a:cubicBezTo>
                  <a:cubicBezTo>
                    <a:pt x="0" y="935"/>
                    <a:pt x="234" y="1168"/>
                    <a:pt x="567" y="1168"/>
                  </a:cubicBezTo>
                  <a:cubicBezTo>
                    <a:pt x="901" y="1168"/>
                    <a:pt x="1168" y="935"/>
                    <a:pt x="1168" y="601"/>
                  </a:cubicBezTo>
                  <a:cubicBezTo>
                    <a:pt x="1168" y="268"/>
                    <a:pt x="901" y="1"/>
                    <a:pt x="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6" name="Google Shape;6502;p58"/>
            <p:cNvSpPr/>
            <p:nvPr/>
          </p:nvSpPr>
          <p:spPr>
            <a:xfrm>
              <a:off x="4936621" y="2799545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1" y="1168"/>
                  </a:cubicBezTo>
                  <a:cubicBezTo>
                    <a:pt x="934" y="1168"/>
                    <a:pt x="1168" y="935"/>
                    <a:pt x="1168" y="601"/>
                  </a:cubicBezTo>
                  <a:cubicBezTo>
                    <a:pt x="1168" y="268"/>
                    <a:pt x="934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7" name="Google Shape;6503;p58"/>
            <p:cNvSpPr/>
            <p:nvPr/>
          </p:nvSpPr>
          <p:spPr>
            <a:xfrm>
              <a:off x="5024108" y="2799545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601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1" y="1168"/>
                  </a:cubicBezTo>
                  <a:cubicBezTo>
                    <a:pt x="934" y="1168"/>
                    <a:pt x="1168" y="935"/>
                    <a:pt x="1168" y="601"/>
                  </a:cubicBezTo>
                  <a:cubicBezTo>
                    <a:pt x="1168" y="268"/>
                    <a:pt x="934" y="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8" name="Google Shape;6504;p58"/>
            <p:cNvSpPr/>
            <p:nvPr/>
          </p:nvSpPr>
          <p:spPr>
            <a:xfrm>
              <a:off x="5112896" y="2799545"/>
              <a:ext cx="22691" cy="22711"/>
            </a:xfrm>
            <a:custGeom>
              <a:avLst/>
              <a:gdLst/>
              <a:ahLst/>
              <a:cxnLst/>
              <a:rect l="l" t="t" r="r" b="b"/>
              <a:pathLst>
                <a:path w="1168" h="1169" extrusionOk="0">
                  <a:moveTo>
                    <a:pt x="567" y="1"/>
                  </a:moveTo>
                  <a:cubicBezTo>
                    <a:pt x="234" y="1"/>
                    <a:pt x="0" y="268"/>
                    <a:pt x="0" y="601"/>
                  </a:cubicBezTo>
                  <a:cubicBezTo>
                    <a:pt x="0" y="935"/>
                    <a:pt x="234" y="1168"/>
                    <a:pt x="567" y="1168"/>
                  </a:cubicBezTo>
                  <a:cubicBezTo>
                    <a:pt x="901" y="1168"/>
                    <a:pt x="1168" y="935"/>
                    <a:pt x="1168" y="601"/>
                  </a:cubicBezTo>
                  <a:cubicBezTo>
                    <a:pt x="1168" y="268"/>
                    <a:pt x="901" y="1"/>
                    <a:pt x="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49" name="Google Shape;6505;p58"/>
            <p:cNvSpPr/>
            <p:nvPr/>
          </p:nvSpPr>
          <p:spPr>
            <a:xfrm>
              <a:off x="5244447" y="2887051"/>
              <a:ext cx="22711" cy="22691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601" y="0"/>
                  </a:moveTo>
                  <a:cubicBezTo>
                    <a:pt x="268" y="0"/>
                    <a:pt x="1" y="267"/>
                    <a:pt x="1" y="601"/>
                  </a:cubicBezTo>
                  <a:cubicBezTo>
                    <a:pt x="1" y="901"/>
                    <a:pt x="268" y="1168"/>
                    <a:pt x="601" y="1168"/>
                  </a:cubicBezTo>
                  <a:cubicBezTo>
                    <a:pt x="901" y="1168"/>
                    <a:pt x="1168" y="901"/>
                    <a:pt x="1168" y="601"/>
                  </a:cubicBezTo>
                  <a:cubicBezTo>
                    <a:pt x="1168" y="267"/>
                    <a:pt x="901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0" name="Google Shape;6506;p58"/>
            <p:cNvSpPr/>
            <p:nvPr/>
          </p:nvSpPr>
          <p:spPr>
            <a:xfrm>
              <a:off x="5331934" y="2887051"/>
              <a:ext cx="22711" cy="22691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601" y="0"/>
                  </a:moveTo>
                  <a:cubicBezTo>
                    <a:pt x="268" y="0"/>
                    <a:pt x="1" y="267"/>
                    <a:pt x="1" y="601"/>
                  </a:cubicBezTo>
                  <a:cubicBezTo>
                    <a:pt x="1" y="934"/>
                    <a:pt x="268" y="1168"/>
                    <a:pt x="601" y="1168"/>
                  </a:cubicBezTo>
                  <a:cubicBezTo>
                    <a:pt x="935" y="1168"/>
                    <a:pt x="1168" y="934"/>
                    <a:pt x="1168" y="601"/>
                  </a:cubicBezTo>
                  <a:cubicBezTo>
                    <a:pt x="1168" y="300"/>
                    <a:pt x="935" y="67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1" name="Google Shape;6507;p58"/>
            <p:cNvSpPr/>
            <p:nvPr/>
          </p:nvSpPr>
          <p:spPr>
            <a:xfrm>
              <a:off x="4981326" y="2887051"/>
              <a:ext cx="22711" cy="22691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568" y="0"/>
                  </a:moveTo>
                  <a:cubicBezTo>
                    <a:pt x="268" y="0"/>
                    <a:pt x="1" y="267"/>
                    <a:pt x="1" y="601"/>
                  </a:cubicBezTo>
                  <a:cubicBezTo>
                    <a:pt x="1" y="901"/>
                    <a:pt x="268" y="1168"/>
                    <a:pt x="568" y="1168"/>
                  </a:cubicBezTo>
                  <a:cubicBezTo>
                    <a:pt x="901" y="1168"/>
                    <a:pt x="1168" y="901"/>
                    <a:pt x="1168" y="601"/>
                  </a:cubicBezTo>
                  <a:cubicBezTo>
                    <a:pt x="1168" y="267"/>
                    <a:pt x="901" y="0"/>
                    <a:pt x="5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2" name="Google Shape;6508;p58"/>
            <p:cNvSpPr/>
            <p:nvPr/>
          </p:nvSpPr>
          <p:spPr>
            <a:xfrm>
              <a:off x="5068813" y="2887051"/>
              <a:ext cx="22711" cy="22691"/>
            </a:xfrm>
            <a:custGeom>
              <a:avLst/>
              <a:gdLst/>
              <a:ahLst/>
              <a:cxnLst/>
              <a:rect l="l" t="t" r="r" b="b"/>
              <a:pathLst>
                <a:path w="1169" h="1168" extrusionOk="0">
                  <a:moveTo>
                    <a:pt x="601" y="0"/>
                  </a:moveTo>
                  <a:cubicBezTo>
                    <a:pt x="268" y="0"/>
                    <a:pt x="1" y="267"/>
                    <a:pt x="1" y="601"/>
                  </a:cubicBezTo>
                  <a:cubicBezTo>
                    <a:pt x="1" y="901"/>
                    <a:pt x="268" y="1168"/>
                    <a:pt x="601" y="1168"/>
                  </a:cubicBezTo>
                  <a:cubicBezTo>
                    <a:pt x="902" y="1168"/>
                    <a:pt x="1168" y="901"/>
                    <a:pt x="1168" y="601"/>
                  </a:cubicBezTo>
                  <a:cubicBezTo>
                    <a:pt x="1168" y="267"/>
                    <a:pt x="902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3" name="Google Shape;6509;p58"/>
            <p:cNvSpPr/>
            <p:nvPr/>
          </p:nvSpPr>
          <p:spPr>
            <a:xfrm>
              <a:off x="5156319" y="2887051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67" y="0"/>
                    <a:pt x="0" y="267"/>
                    <a:pt x="0" y="601"/>
                  </a:cubicBezTo>
                  <a:cubicBezTo>
                    <a:pt x="0" y="901"/>
                    <a:pt x="267" y="1168"/>
                    <a:pt x="567" y="1168"/>
                  </a:cubicBezTo>
                  <a:cubicBezTo>
                    <a:pt x="901" y="1168"/>
                    <a:pt x="1168" y="901"/>
                    <a:pt x="1168" y="601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4" name="Google Shape;6510;p58"/>
            <p:cNvSpPr/>
            <p:nvPr/>
          </p:nvSpPr>
          <p:spPr>
            <a:xfrm>
              <a:off x="5199742" y="2975840"/>
              <a:ext cx="23332" cy="22691"/>
            </a:xfrm>
            <a:custGeom>
              <a:avLst/>
              <a:gdLst/>
              <a:ahLst/>
              <a:cxnLst/>
              <a:rect l="l" t="t" r="r" b="b"/>
              <a:pathLst>
                <a:path w="1201" h="1168" extrusionOk="0">
                  <a:moveTo>
                    <a:pt x="601" y="0"/>
                  </a:moveTo>
                  <a:cubicBezTo>
                    <a:pt x="267" y="0"/>
                    <a:pt x="0" y="234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34" y="1168"/>
                    <a:pt x="1201" y="901"/>
                    <a:pt x="1201" y="567"/>
                  </a:cubicBezTo>
                  <a:cubicBezTo>
                    <a:pt x="1201" y="234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5" name="Google Shape;6511;p58"/>
            <p:cNvSpPr/>
            <p:nvPr/>
          </p:nvSpPr>
          <p:spPr>
            <a:xfrm>
              <a:off x="5288530" y="2975840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34"/>
                    <a:pt x="0" y="567"/>
                  </a:cubicBezTo>
                  <a:cubicBezTo>
                    <a:pt x="0" y="901"/>
                    <a:pt x="234" y="1168"/>
                    <a:pt x="567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34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6" name="Google Shape;6512;p58"/>
            <p:cNvSpPr/>
            <p:nvPr/>
          </p:nvSpPr>
          <p:spPr>
            <a:xfrm>
              <a:off x="4936621" y="2975840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34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34" y="1168"/>
                    <a:pt x="1168" y="901"/>
                    <a:pt x="1168" y="567"/>
                  </a:cubicBezTo>
                  <a:cubicBezTo>
                    <a:pt x="1168" y="234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7" name="Google Shape;6513;p58"/>
            <p:cNvSpPr/>
            <p:nvPr/>
          </p:nvSpPr>
          <p:spPr>
            <a:xfrm>
              <a:off x="5024108" y="2975840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601" y="0"/>
                  </a:moveTo>
                  <a:cubicBezTo>
                    <a:pt x="267" y="0"/>
                    <a:pt x="0" y="234"/>
                    <a:pt x="0" y="567"/>
                  </a:cubicBezTo>
                  <a:cubicBezTo>
                    <a:pt x="0" y="901"/>
                    <a:pt x="267" y="1168"/>
                    <a:pt x="601" y="1168"/>
                  </a:cubicBezTo>
                  <a:cubicBezTo>
                    <a:pt x="934" y="1168"/>
                    <a:pt x="1168" y="901"/>
                    <a:pt x="1168" y="567"/>
                  </a:cubicBezTo>
                  <a:cubicBezTo>
                    <a:pt x="1168" y="234"/>
                    <a:pt x="934" y="0"/>
                    <a:pt x="6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" name="Google Shape;6514;p58"/>
            <p:cNvSpPr/>
            <p:nvPr/>
          </p:nvSpPr>
          <p:spPr>
            <a:xfrm>
              <a:off x="5112896" y="2975840"/>
              <a:ext cx="22691" cy="22691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34"/>
                    <a:pt x="0" y="567"/>
                  </a:cubicBezTo>
                  <a:cubicBezTo>
                    <a:pt x="0" y="901"/>
                    <a:pt x="234" y="1168"/>
                    <a:pt x="567" y="1168"/>
                  </a:cubicBezTo>
                  <a:cubicBezTo>
                    <a:pt x="901" y="1168"/>
                    <a:pt x="1168" y="901"/>
                    <a:pt x="1168" y="567"/>
                  </a:cubicBezTo>
                  <a:cubicBezTo>
                    <a:pt x="1168" y="234"/>
                    <a:pt x="901" y="0"/>
                    <a:pt x="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59" name="Google Shape;6515;p58"/>
            <p:cNvGrpSpPr/>
            <p:nvPr/>
          </p:nvGrpSpPr>
          <p:grpSpPr>
            <a:xfrm>
              <a:off x="4917352" y="2394897"/>
              <a:ext cx="467911" cy="662989"/>
              <a:chOff x="4917173" y="2373770"/>
              <a:chExt cx="467911" cy="705082"/>
            </a:xfrm>
          </p:grpSpPr>
          <p:sp>
            <p:nvSpPr>
              <p:cNvPr id="260" name="Google Shape;6516;p58"/>
              <p:cNvSpPr/>
              <p:nvPr/>
            </p:nvSpPr>
            <p:spPr>
              <a:xfrm>
                <a:off x="5137512" y="2373770"/>
                <a:ext cx="25955" cy="705082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36293" extrusionOk="0">
                    <a:moveTo>
                      <a:pt x="1" y="0"/>
                    </a:moveTo>
                    <a:lnTo>
                      <a:pt x="1" y="36293"/>
                    </a:lnTo>
                    <a:lnTo>
                      <a:pt x="1335" y="36293"/>
                    </a:lnTo>
                    <a:lnTo>
                      <a:pt x="133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1" name="Google Shape;6517;p58"/>
              <p:cNvSpPr/>
              <p:nvPr/>
            </p:nvSpPr>
            <p:spPr>
              <a:xfrm>
                <a:off x="4917173" y="2717887"/>
                <a:ext cx="467911" cy="25955"/>
              </a:xfrm>
              <a:custGeom>
                <a:avLst/>
                <a:gdLst/>
                <a:ahLst/>
                <a:cxnLst/>
                <a:rect l="l" t="t" r="r" b="b"/>
                <a:pathLst>
                  <a:path w="24085" h="1336" extrusionOk="0">
                    <a:moveTo>
                      <a:pt x="0" y="1"/>
                    </a:moveTo>
                    <a:lnTo>
                      <a:pt x="0" y="1335"/>
                    </a:lnTo>
                    <a:lnTo>
                      <a:pt x="24084" y="1335"/>
                    </a:lnTo>
                    <a:lnTo>
                      <a:pt x="2408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2" name="Google Shape;6518;p58"/>
              <p:cNvSpPr/>
              <p:nvPr/>
            </p:nvSpPr>
            <p:spPr>
              <a:xfrm>
                <a:off x="5139105" y="2599529"/>
                <a:ext cx="192274" cy="144035"/>
              </a:xfrm>
              <a:custGeom>
                <a:avLst/>
                <a:gdLst/>
                <a:ahLst/>
                <a:cxnLst/>
                <a:rect l="l" t="t" r="r" b="b"/>
                <a:pathLst>
                  <a:path w="9897" h="7414" extrusionOk="0">
                    <a:moveTo>
                      <a:pt x="5705" y="1093"/>
                    </a:moveTo>
                    <a:cubicBezTo>
                      <a:pt x="6033" y="1093"/>
                      <a:pt x="6353" y="1224"/>
                      <a:pt x="6657" y="1523"/>
                    </a:cubicBezTo>
                    <a:cubicBezTo>
                      <a:pt x="8348" y="3214"/>
                      <a:pt x="3793" y="5159"/>
                      <a:pt x="1480" y="6017"/>
                    </a:cubicBezTo>
                    <a:lnTo>
                      <a:pt x="1480" y="6017"/>
                    </a:lnTo>
                    <a:cubicBezTo>
                      <a:pt x="2376" y="4143"/>
                      <a:pt x="4125" y="1093"/>
                      <a:pt x="5705" y="1093"/>
                    </a:cubicBezTo>
                    <a:close/>
                    <a:moveTo>
                      <a:pt x="5779" y="0"/>
                    </a:moveTo>
                    <a:cubicBezTo>
                      <a:pt x="3345" y="0"/>
                      <a:pt x="779" y="5028"/>
                      <a:pt x="86" y="6627"/>
                    </a:cubicBezTo>
                    <a:cubicBezTo>
                      <a:pt x="0" y="6819"/>
                      <a:pt x="31" y="7004"/>
                      <a:pt x="122" y="7147"/>
                    </a:cubicBezTo>
                    <a:lnTo>
                      <a:pt x="122" y="7147"/>
                    </a:lnTo>
                    <a:cubicBezTo>
                      <a:pt x="201" y="7299"/>
                      <a:pt x="349" y="7413"/>
                      <a:pt x="543" y="7413"/>
                    </a:cubicBezTo>
                    <a:cubicBezTo>
                      <a:pt x="551" y="7413"/>
                      <a:pt x="558" y="7413"/>
                      <a:pt x="566" y="7413"/>
                    </a:cubicBezTo>
                    <a:lnTo>
                      <a:pt x="566" y="7413"/>
                    </a:lnTo>
                    <a:cubicBezTo>
                      <a:pt x="570" y="7413"/>
                      <a:pt x="575" y="7413"/>
                      <a:pt x="580" y="7413"/>
                    </a:cubicBezTo>
                    <a:cubicBezTo>
                      <a:pt x="643" y="7413"/>
                      <a:pt x="706" y="7399"/>
                      <a:pt x="765" y="7370"/>
                    </a:cubicBezTo>
                    <a:lnTo>
                      <a:pt x="765" y="7370"/>
                    </a:lnTo>
                    <a:cubicBezTo>
                      <a:pt x="2930" y="6700"/>
                      <a:pt x="9897" y="4285"/>
                      <a:pt x="7558" y="1089"/>
                    </a:cubicBezTo>
                    <a:cubicBezTo>
                      <a:pt x="6994" y="318"/>
                      <a:pt x="6391" y="0"/>
                      <a:pt x="57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3" name="Google Shape;6519;p58"/>
              <p:cNvSpPr/>
              <p:nvPr/>
            </p:nvSpPr>
            <p:spPr>
              <a:xfrm>
                <a:off x="4971126" y="2599529"/>
                <a:ext cx="191594" cy="144035"/>
              </a:xfrm>
              <a:custGeom>
                <a:avLst/>
                <a:gdLst/>
                <a:ahLst/>
                <a:cxnLst/>
                <a:rect l="l" t="t" r="r" b="b"/>
                <a:pathLst>
                  <a:path w="9862" h="7414" extrusionOk="0">
                    <a:moveTo>
                      <a:pt x="4179" y="1093"/>
                    </a:moveTo>
                    <a:cubicBezTo>
                      <a:pt x="5760" y="1093"/>
                      <a:pt x="7508" y="4143"/>
                      <a:pt x="8405" y="6017"/>
                    </a:cubicBezTo>
                    <a:lnTo>
                      <a:pt x="8405" y="6017"/>
                    </a:lnTo>
                    <a:cubicBezTo>
                      <a:pt x="6091" y="5159"/>
                      <a:pt x="1536" y="3214"/>
                      <a:pt x="3228" y="1523"/>
                    </a:cubicBezTo>
                    <a:cubicBezTo>
                      <a:pt x="3532" y="1224"/>
                      <a:pt x="3852" y="1093"/>
                      <a:pt x="4179" y="1093"/>
                    </a:cubicBezTo>
                    <a:close/>
                    <a:moveTo>
                      <a:pt x="4103" y="0"/>
                    </a:moveTo>
                    <a:cubicBezTo>
                      <a:pt x="3493" y="0"/>
                      <a:pt x="2890" y="318"/>
                      <a:pt x="2327" y="1089"/>
                    </a:cubicBezTo>
                    <a:cubicBezTo>
                      <a:pt x="0" y="4268"/>
                      <a:pt x="6883" y="6675"/>
                      <a:pt x="9085" y="7359"/>
                    </a:cubicBezTo>
                    <a:lnTo>
                      <a:pt x="9085" y="7359"/>
                    </a:lnTo>
                    <a:cubicBezTo>
                      <a:pt x="9147" y="7396"/>
                      <a:pt x="9214" y="7413"/>
                      <a:pt x="9283" y="7413"/>
                    </a:cubicBezTo>
                    <a:cubicBezTo>
                      <a:pt x="9291" y="7413"/>
                      <a:pt x="9300" y="7413"/>
                      <a:pt x="9309" y="7412"/>
                    </a:cubicBezTo>
                    <a:lnTo>
                      <a:pt x="9309" y="7412"/>
                    </a:lnTo>
                    <a:cubicBezTo>
                      <a:pt x="9319" y="7413"/>
                      <a:pt x="9330" y="7413"/>
                      <a:pt x="9341" y="7413"/>
                    </a:cubicBezTo>
                    <a:cubicBezTo>
                      <a:pt x="9563" y="7413"/>
                      <a:pt x="9719" y="7262"/>
                      <a:pt x="9782" y="7074"/>
                    </a:cubicBezTo>
                    <a:lnTo>
                      <a:pt x="9782" y="7074"/>
                    </a:lnTo>
                    <a:cubicBezTo>
                      <a:pt x="9845" y="6944"/>
                      <a:pt x="9862" y="6788"/>
                      <a:pt x="9799" y="6627"/>
                    </a:cubicBezTo>
                    <a:cubicBezTo>
                      <a:pt x="9079" y="5028"/>
                      <a:pt x="6529" y="0"/>
                      <a:pt x="4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4" name="Google Shape;6520;p58"/>
              <p:cNvSpPr/>
              <p:nvPr/>
            </p:nvSpPr>
            <p:spPr>
              <a:xfrm>
                <a:off x="5007730" y="2721967"/>
                <a:ext cx="155867" cy="140927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7254" extrusionOk="0">
                    <a:moveTo>
                      <a:pt x="7259" y="0"/>
                    </a:moveTo>
                    <a:cubicBezTo>
                      <a:pt x="7096" y="0"/>
                      <a:pt x="6940" y="86"/>
                      <a:pt x="6848" y="291"/>
                    </a:cubicBezTo>
                    <a:cubicBezTo>
                      <a:pt x="5680" y="2826"/>
                      <a:pt x="3479" y="5395"/>
                      <a:pt x="643" y="6129"/>
                    </a:cubicBezTo>
                    <a:cubicBezTo>
                      <a:pt x="1" y="6312"/>
                      <a:pt x="228" y="7254"/>
                      <a:pt x="785" y="7254"/>
                    </a:cubicBezTo>
                    <a:cubicBezTo>
                      <a:pt x="835" y="7254"/>
                      <a:pt x="888" y="7246"/>
                      <a:pt x="943" y="7230"/>
                    </a:cubicBezTo>
                    <a:cubicBezTo>
                      <a:pt x="4012" y="6396"/>
                      <a:pt x="6514" y="3660"/>
                      <a:pt x="7815" y="892"/>
                    </a:cubicBezTo>
                    <a:cubicBezTo>
                      <a:pt x="8023" y="430"/>
                      <a:pt x="7624" y="0"/>
                      <a:pt x="7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5" name="Google Shape;6521;p58"/>
              <p:cNvSpPr/>
              <p:nvPr/>
            </p:nvSpPr>
            <p:spPr>
              <a:xfrm>
                <a:off x="5141903" y="2721967"/>
                <a:ext cx="155867" cy="140927"/>
              </a:xfrm>
              <a:custGeom>
                <a:avLst/>
                <a:gdLst/>
                <a:ahLst/>
                <a:cxnLst/>
                <a:rect l="l" t="t" r="r" b="b"/>
                <a:pathLst>
                  <a:path w="8023" h="7254" extrusionOk="0">
                    <a:moveTo>
                      <a:pt x="765" y="0"/>
                    </a:moveTo>
                    <a:cubicBezTo>
                      <a:pt x="400" y="0"/>
                      <a:pt x="1" y="430"/>
                      <a:pt x="208" y="892"/>
                    </a:cubicBezTo>
                    <a:cubicBezTo>
                      <a:pt x="1509" y="3660"/>
                      <a:pt x="4011" y="6396"/>
                      <a:pt x="7080" y="7230"/>
                    </a:cubicBezTo>
                    <a:cubicBezTo>
                      <a:pt x="7138" y="7246"/>
                      <a:pt x="7193" y="7254"/>
                      <a:pt x="7245" y="7254"/>
                    </a:cubicBezTo>
                    <a:cubicBezTo>
                      <a:pt x="7823" y="7254"/>
                      <a:pt x="8023" y="6312"/>
                      <a:pt x="7380" y="6129"/>
                    </a:cubicBezTo>
                    <a:cubicBezTo>
                      <a:pt x="4545" y="5395"/>
                      <a:pt x="2343" y="2826"/>
                      <a:pt x="1176" y="291"/>
                    </a:cubicBezTo>
                    <a:cubicBezTo>
                      <a:pt x="1083" y="86"/>
                      <a:pt x="927" y="0"/>
                      <a:pt x="7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266" name="Google Shape;6522;p58"/>
          <p:cNvGrpSpPr/>
          <p:nvPr/>
        </p:nvGrpSpPr>
        <p:grpSpPr>
          <a:xfrm>
            <a:off x="6999766" y="4658803"/>
            <a:ext cx="923158" cy="848373"/>
            <a:chOff x="1790520" y="4092685"/>
            <a:chExt cx="694086" cy="637858"/>
          </a:xfrm>
        </p:grpSpPr>
        <p:grpSp>
          <p:nvGrpSpPr>
            <p:cNvPr id="267" name="Google Shape;6523;p58"/>
            <p:cNvGrpSpPr/>
            <p:nvPr/>
          </p:nvGrpSpPr>
          <p:grpSpPr>
            <a:xfrm>
              <a:off x="1790520" y="4092685"/>
              <a:ext cx="694086" cy="630877"/>
              <a:chOff x="2276882" y="3948660"/>
              <a:chExt cx="694086" cy="630877"/>
            </a:xfrm>
          </p:grpSpPr>
          <p:sp>
            <p:nvSpPr>
              <p:cNvPr id="269" name="Google Shape;6524;p58"/>
              <p:cNvSpPr/>
              <p:nvPr/>
            </p:nvSpPr>
            <p:spPr>
              <a:xfrm>
                <a:off x="2325492" y="4182890"/>
                <a:ext cx="598153" cy="394029"/>
              </a:xfrm>
              <a:custGeom>
                <a:avLst/>
                <a:gdLst/>
                <a:ahLst/>
                <a:cxnLst/>
                <a:rect l="l" t="t" r="r" b="b"/>
                <a:pathLst>
                  <a:path w="30789" h="20282" extrusionOk="0">
                    <a:moveTo>
                      <a:pt x="0" y="1"/>
                    </a:moveTo>
                    <a:lnTo>
                      <a:pt x="0" y="20282"/>
                    </a:lnTo>
                    <a:lnTo>
                      <a:pt x="30789" y="20282"/>
                    </a:lnTo>
                    <a:lnTo>
                      <a:pt x="30789" y="1"/>
                    </a:lnTo>
                    <a:close/>
                  </a:path>
                </a:pathLst>
              </a:custGeom>
              <a:solidFill>
                <a:srgbClr val="F2C6DC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0" name="Google Shape;6525;p58"/>
              <p:cNvSpPr/>
              <p:nvPr/>
            </p:nvSpPr>
            <p:spPr>
              <a:xfrm>
                <a:off x="2823213" y="4479058"/>
                <a:ext cx="101120" cy="10047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5172" extrusionOk="0">
                    <a:moveTo>
                      <a:pt x="5204" y="1"/>
                    </a:moveTo>
                    <a:lnTo>
                      <a:pt x="1" y="5171"/>
                    </a:lnTo>
                    <a:lnTo>
                      <a:pt x="1368" y="5171"/>
                    </a:lnTo>
                    <a:lnTo>
                      <a:pt x="5204" y="1335"/>
                    </a:lnTo>
                    <a:lnTo>
                      <a:pt x="5204" y="1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1" name="Google Shape;6526;p58"/>
              <p:cNvSpPr/>
              <p:nvPr/>
            </p:nvSpPr>
            <p:spPr>
              <a:xfrm>
                <a:off x="2325492" y="4268433"/>
                <a:ext cx="598153" cy="31783"/>
              </a:xfrm>
              <a:custGeom>
                <a:avLst/>
                <a:gdLst/>
                <a:ahLst/>
                <a:cxnLst/>
                <a:rect l="l" t="t" r="r" b="b"/>
                <a:pathLst>
                  <a:path w="30789" h="1636" extrusionOk="0">
                    <a:moveTo>
                      <a:pt x="0" y="1"/>
                    </a:moveTo>
                    <a:lnTo>
                      <a:pt x="0" y="1635"/>
                    </a:lnTo>
                    <a:lnTo>
                      <a:pt x="30789" y="1635"/>
                    </a:lnTo>
                    <a:lnTo>
                      <a:pt x="30789" y="1"/>
                    </a:lnTo>
                    <a:close/>
                  </a:path>
                </a:pathLst>
              </a:custGeom>
              <a:solidFill>
                <a:srgbClr val="FFFFFF">
                  <a:alpha val="42700"/>
                </a:srgbClr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2" name="Google Shape;6527;p58"/>
              <p:cNvSpPr/>
              <p:nvPr/>
            </p:nvSpPr>
            <p:spPr>
              <a:xfrm>
                <a:off x="2735726" y="4391571"/>
                <a:ext cx="188602" cy="187961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9675" extrusionOk="0">
                    <a:moveTo>
                      <a:pt x="9707" y="1"/>
                    </a:moveTo>
                    <a:lnTo>
                      <a:pt x="0" y="9674"/>
                    </a:lnTo>
                    <a:lnTo>
                      <a:pt x="1335" y="9674"/>
                    </a:lnTo>
                    <a:lnTo>
                      <a:pt x="9707" y="1335"/>
                    </a:lnTo>
                    <a:lnTo>
                      <a:pt x="9707" y="1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3" name="Google Shape;6528;p58"/>
              <p:cNvSpPr/>
              <p:nvPr/>
            </p:nvSpPr>
            <p:spPr>
              <a:xfrm>
                <a:off x="2472605" y="4185493"/>
                <a:ext cx="419945" cy="394029"/>
              </a:xfrm>
              <a:custGeom>
                <a:avLst/>
                <a:gdLst/>
                <a:ahLst/>
                <a:cxnLst/>
                <a:rect l="l" t="t" r="r" b="b"/>
                <a:pathLst>
                  <a:path w="21616" h="20282" extrusionOk="0">
                    <a:moveTo>
                      <a:pt x="20282" y="0"/>
                    </a:moveTo>
                    <a:lnTo>
                      <a:pt x="0" y="20281"/>
                    </a:lnTo>
                    <a:lnTo>
                      <a:pt x="1335" y="20281"/>
                    </a:lnTo>
                    <a:lnTo>
                      <a:pt x="21616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4" name="Google Shape;6529;p58"/>
              <p:cNvSpPr/>
              <p:nvPr/>
            </p:nvSpPr>
            <p:spPr>
              <a:xfrm>
                <a:off x="2325492" y="4185493"/>
                <a:ext cx="391445" cy="390784"/>
              </a:xfrm>
              <a:custGeom>
                <a:avLst/>
                <a:gdLst/>
                <a:ahLst/>
                <a:cxnLst/>
                <a:rect l="l" t="t" r="r" b="b"/>
                <a:pathLst>
                  <a:path w="20149" h="20115" extrusionOk="0">
                    <a:moveTo>
                      <a:pt x="18814" y="0"/>
                    </a:moveTo>
                    <a:lnTo>
                      <a:pt x="0" y="18780"/>
                    </a:lnTo>
                    <a:lnTo>
                      <a:pt x="0" y="20115"/>
                    </a:lnTo>
                    <a:lnTo>
                      <a:pt x="20148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5" name="Google Shape;6530;p58"/>
              <p:cNvSpPr/>
              <p:nvPr/>
            </p:nvSpPr>
            <p:spPr>
              <a:xfrm>
                <a:off x="2383817" y="4185493"/>
                <a:ext cx="421246" cy="394029"/>
              </a:xfrm>
              <a:custGeom>
                <a:avLst/>
                <a:gdLst/>
                <a:ahLst/>
                <a:cxnLst/>
                <a:rect l="l" t="t" r="r" b="b"/>
                <a:pathLst>
                  <a:path w="21683" h="20282" extrusionOk="0">
                    <a:moveTo>
                      <a:pt x="20315" y="0"/>
                    </a:moveTo>
                    <a:lnTo>
                      <a:pt x="0" y="20281"/>
                    </a:lnTo>
                    <a:lnTo>
                      <a:pt x="1368" y="20281"/>
                    </a:lnTo>
                    <a:lnTo>
                      <a:pt x="21683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6" name="Google Shape;6531;p58"/>
              <p:cNvSpPr/>
              <p:nvPr/>
            </p:nvSpPr>
            <p:spPr>
              <a:xfrm>
                <a:off x="2647579" y="4303443"/>
                <a:ext cx="276745" cy="276084"/>
              </a:xfrm>
              <a:custGeom>
                <a:avLst/>
                <a:gdLst/>
                <a:ahLst/>
                <a:cxnLst/>
                <a:rect l="l" t="t" r="r" b="b"/>
                <a:pathLst>
                  <a:path w="14245" h="14211" extrusionOk="0">
                    <a:moveTo>
                      <a:pt x="14244" y="0"/>
                    </a:moveTo>
                    <a:lnTo>
                      <a:pt x="1" y="14210"/>
                    </a:lnTo>
                    <a:lnTo>
                      <a:pt x="1368" y="14210"/>
                    </a:lnTo>
                    <a:lnTo>
                      <a:pt x="14244" y="1368"/>
                    </a:lnTo>
                    <a:lnTo>
                      <a:pt x="14244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7" name="Google Shape;6532;p58"/>
              <p:cNvSpPr/>
              <p:nvPr/>
            </p:nvSpPr>
            <p:spPr>
              <a:xfrm>
                <a:off x="2560092" y="4215937"/>
                <a:ext cx="364227" cy="363586"/>
              </a:xfrm>
              <a:custGeom>
                <a:avLst/>
                <a:gdLst/>
                <a:ahLst/>
                <a:cxnLst/>
                <a:rect l="l" t="t" r="r" b="b"/>
                <a:pathLst>
                  <a:path w="18748" h="18715" extrusionOk="0">
                    <a:moveTo>
                      <a:pt x="18747" y="1"/>
                    </a:moveTo>
                    <a:lnTo>
                      <a:pt x="1" y="18714"/>
                    </a:lnTo>
                    <a:lnTo>
                      <a:pt x="1335" y="18714"/>
                    </a:lnTo>
                    <a:lnTo>
                      <a:pt x="18747" y="1335"/>
                    </a:lnTo>
                    <a:lnTo>
                      <a:pt x="18747" y="1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8" name="Google Shape;6533;p58"/>
              <p:cNvSpPr/>
              <p:nvPr/>
            </p:nvSpPr>
            <p:spPr>
              <a:xfrm>
                <a:off x="2325492" y="4185493"/>
                <a:ext cx="216461" cy="215160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11075" extrusionOk="0">
                    <a:moveTo>
                      <a:pt x="9774" y="0"/>
                    </a:moveTo>
                    <a:lnTo>
                      <a:pt x="0" y="9740"/>
                    </a:lnTo>
                    <a:lnTo>
                      <a:pt x="0" y="11075"/>
                    </a:lnTo>
                    <a:lnTo>
                      <a:pt x="11142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79" name="Google Shape;6534;p58"/>
              <p:cNvSpPr/>
              <p:nvPr/>
            </p:nvSpPr>
            <p:spPr>
              <a:xfrm>
                <a:off x="2325492" y="4185493"/>
                <a:ext cx="303943" cy="303302"/>
              </a:xfrm>
              <a:custGeom>
                <a:avLst/>
                <a:gdLst/>
                <a:ahLst/>
                <a:cxnLst/>
                <a:rect l="l" t="t" r="r" b="b"/>
                <a:pathLst>
                  <a:path w="15645" h="15612" extrusionOk="0">
                    <a:moveTo>
                      <a:pt x="14311" y="0"/>
                    </a:moveTo>
                    <a:lnTo>
                      <a:pt x="0" y="14244"/>
                    </a:lnTo>
                    <a:lnTo>
                      <a:pt x="0" y="15611"/>
                    </a:lnTo>
                    <a:lnTo>
                      <a:pt x="15645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0" name="Google Shape;6535;p58"/>
              <p:cNvSpPr/>
              <p:nvPr/>
            </p:nvSpPr>
            <p:spPr>
              <a:xfrm>
                <a:off x="2325492" y="4185493"/>
                <a:ext cx="128338" cy="127678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6572" extrusionOk="0">
                    <a:moveTo>
                      <a:pt x="5271" y="0"/>
                    </a:moveTo>
                    <a:lnTo>
                      <a:pt x="0" y="5237"/>
                    </a:lnTo>
                    <a:lnTo>
                      <a:pt x="0" y="6572"/>
                    </a:lnTo>
                    <a:lnTo>
                      <a:pt x="6605" y="0"/>
                    </a:lnTo>
                    <a:close/>
                  </a:path>
                </a:pathLst>
              </a:custGeom>
              <a:solidFill>
                <a:srgbClr val="FF9EB9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1" name="Google Shape;6536;p58"/>
              <p:cNvSpPr/>
              <p:nvPr/>
            </p:nvSpPr>
            <p:spPr>
              <a:xfrm>
                <a:off x="2276882" y="4166686"/>
                <a:ext cx="694086" cy="101761"/>
              </a:xfrm>
              <a:custGeom>
                <a:avLst/>
                <a:gdLst/>
                <a:ahLst/>
                <a:cxnLst/>
                <a:rect l="l" t="t" r="r" b="b"/>
                <a:pathLst>
                  <a:path w="35727" h="5238" extrusionOk="0">
                    <a:moveTo>
                      <a:pt x="1" y="1"/>
                    </a:moveTo>
                    <a:lnTo>
                      <a:pt x="1" y="5238"/>
                    </a:lnTo>
                    <a:lnTo>
                      <a:pt x="35726" y="5238"/>
                    </a:lnTo>
                    <a:lnTo>
                      <a:pt x="35726" y="1"/>
                    </a:lnTo>
                    <a:close/>
                  </a:path>
                </a:pathLst>
              </a:custGeom>
              <a:solidFill>
                <a:srgbClr val="E24F8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82" name="Google Shape;6537;p58"/>
              <p:cNvSpPr/>
              <p:nvPr/>
            </p:nvSpPr>
            <p:spPr>
              <a:xfrm>
                <a:off x="2402721" y="3948660"/>
                <a:ext cx="443821" cy="244126"/>
              </a:xfrm>
              <a:custGeom>
                <a:avLst/>
                <a:gdLst/>
                <a:ahLst/>
                <a:cxnLst/>
                <a:rect l="l" t="t" r="r" b="b"/>
                <a:pathLst>
                  <a:path w="22845" h="12566" extrusionOk="0">
                    <a:moveTo>
                      <a:pt x="11482" y="1179"/>
                    </a:moveTo>
                    <a:cubicBezTo>
                      <a:pt x="12487" y="1179"/>
                      <a:pt x="11928" y="5563"/>
                      <a:pt x="11370" y="8554"/>
                    </a:cubicBezTo>
                    <a:cubicBezTo>
                      <a:pt x="10803" y="5585"/>
                      <a:pt x="10169" y="1282"/>
                      <a:pt x="11436" y="1182"/>
                    </a:cubicBezTo>
                    <a:cubicBezTo>
                      <a:pt x="11452" y="1180"/>
                      <a:pt x="11467" y="1179"/>
                      <a:pt x="11482" y="1179"/>
                    </a:cubicBezTo>
                    <a:close/>
                    <a:moveTo>
                      <a:pt x="16611" y="2395"/>
                    </a:moveTo>
                    <a:cubicBezTo>
                      <a:pt x="16690" y="2395"/>
                      <a:pt x="16766" y="2413"/>
                      <a:pt x="16840" y="2450"/>
                    </a:cubicBezTo>
                    <a:cubicBezTo>
                      <a:pt x="17808" y="2950"/>
                      <a:pt x="14872" y="6386"/>
                      <a:pt x="12804" y="8621"/>
                    </a:cubicBezTo>
                    <a:cubicBezTo>
                      <a:pt x="13864" y="6033"/>
                      <a:pt x="15478" y="2395"/>
                      <a:pt x="16611" y="2395"/>
                    </a:cubicBezTo>
                    <a:close/>
                    <a:moveTo>
                      <a:pt x="6157" y="2395"/>
                    </a:moveTo>
                    <a:cubicBezTo>
                      <a:pt x="7269" y="2395"/>
                      <a:pt x="8940" y="6033"/>
                      <a:pt x="9969" y="8621"/>
                    </a:cubicBezTo>
                    <a:cubicBezTo>
                      <a:pt x="7867" y="6386"/>
                      <a:pt x="4965" y="2950"/>
                      <a:pt x="5932" y="2450"/>
                    </a:cubicBezTo>
                    <a:cubicBezTo>
                      <a:pt x="6004" y="2413"/>
                      <a:pt x="6079" y="2395"/>
                      <a:pt x="6157" y="2395"/>
                    </a:cubicBezTo>
                    <a:close/>
                    <a:moveTo>
                      <a:pt x="3034" y="5919"/>
                    </a:moveTo>
                    <a:cubicBezTo>
                      <a:pt x="4307" y="5919"/>
                      <a:pt x="7058" y="7940"/>
                      <a:pt x="9001" y="9522"/>
                    </a:cubicBezTo>
                    <a:cubicBezTo>
                      <a:pt x="6133" y="8588"/>
                      <a:pt x="1863" y="7053"/>
                      <a:pt x="2463" y="6186"/>
                    </a:cubicBezTo>
                    <a:cubicBezTo>
                      <a:pt x="2581" y="6001"/>
                      <a:pt x="2778" y="5919"/>
                      <a:pt x="3034" y="5919"/>
                    </a:cubicBezTo>
                    <a:close/>
                    <a:moveTo>
                      <a:pt x="19733" y="5919"/>
                    </a:moveTo>
                    <a:cubicBezTo>
                      <a:pt x="19993" y="5919"/>
                      <a:pt x="20192" y="6001"/>
                      <a:pt x="20309" y="6186"/>
                    </a:cubicBezTo>
                    <a:cubicBezTo>
                      <a:pt x="20876" y="7086"/>
                      <a:pt x="16673" y="8588"/>
                      <a:pt x="13771" y="9522"/>
                    </a:cubicBezTo>
                    <a:cubicBezTo>
                      <a:pt x="15659" y="7940"/>
                      <a:pt x="18447" y="5919"/>
                      <a:pt x="19733" y="5919"/>
                    </a:cubicBezTo>
                    <a:close/>
                    <a:moveTo>
                      <a:pt x="2923" y="9841"/>
                    </a:moveTo>
                    <a:cubicBezTo>
                      <a:pt x="4473" y="9841"/>
                      <a:pt x="6750" y="10284"/>
                      <a:pt x="8534" y="10689"/>
                    </a:cubicBezTo>
                    <a:cubicBezTo>
                      <a:pt x="6872" y="10927"/>
                      <a:pt x="4769" y="11174"/>
                      <a:pt x="3235" y="11174"/>
                    </a:cubicBezTo>
                    <a:cubicBezTo>
                      <a:pt x="1967" y="11174"/>
                      <a:pt x="1087" y="11005"/>
                      <a:pt x="1162" y="10522"/>
                    </a:cubicBezTo>
                    <a:cubicBezTo>
                      <a:pt x="1228" y="10025"/>
                      <a:pt x="1924" y="9841"/>
                      <a:pt x="2923" y="9841"/>
                    </a:cubicBezTo>
                    <a:close/>
                    <a:moveTo>
                      <a:pt x="19838" y="9841"/>
                    </a:moveTo>
                    <a:cubicBezTo>
                      <a:pt x="20843" y="9841"/>
                      <a:pt x="21545" y="10025"/>
                      <a:pt x="21610" y="10522"/>
                    </a:cubicBezTo>
                    <a:cubicBezTo>
                      <a:pt x="21686" y="11005"/>
                      <a:pt x="20805" y="11174"/>
                      <a:pt x="19535" y="11174"/>
                    </a:cubicBezTo>
                    <a:cubicBezTo>
                      <a:pt x="17996" y="11174"/>
                      <a:pt x="15886" y="10927"/>
                      <a:pt x="14205" y="10689"/>
                    </a:cubicBezTo>
                    <a:cubicBezTo>
                      <a:pt x="15989" y="10284"/>
                      <a:pt x="18279" y="9841"/>
                      <a:pt x="19838" y="9841"/>
                    </a:cubicBezTo>
                    <a:close/>
                    <a:moveTo>
                      <a:pt x="11254" y="0"/>
                    </a:moveTo>
                    <a:cubicBezTo>
                      <a:pt x="9653" y="0"/>
                      <a:pt x="9481" y="2534"/>
                      <a:pt x="9768" y="5252"/>
                    </a:cubicBezTo>
                    <a:cubicBezTo>
                      <a:pt x="8708" y="3105"/>
                      <a:pt x="7405" y="1201"/>
                      <a:pt x="6165" y="1201"/>
                    </a:cubicBezTo>
                    <a:cubicBezTo>
                      <a:pt x="5883" y="1201"/>
                      <a:pt x="5604" y="1300"/>
                      <a:pt x="5332" y="1516"/>
                    </a:cubicBezTo>
                    <a:cubicBezTo>
                      <a:pt x="4131" y="2517"/>
                      <a:pt x="4698" y="4184"/>
                      <a:pt x="5932" y="5886"/>
                    </a:cubicBezTo>
                    <a:cubicBezTo>
                      <a:pt x="4787" y="5218"/>
                      <a:pt x="3697" y="4768"/>
                      <a:pt x="2867" y="4768"/>
                    </a:cubicBezTo>
                    <a:cubicBezTo>
                      <a:pt x="2246" y="4768"/>
                      <a:pt x="1772" y="5019"/>
                      <a:pt x="1529" y="5619"/>
                    </a:cubicBezTo>
                    <a:cubicBezTo>
                      <a:pt x="1029" y="6886"/>
                      <a:pt x="1963" y="7920"/>
                      <a:pt x="3464" y="8754"/>
                    </a:cubicBezTo>
                    <a:cubicBezTo>
                      <a:pt x="3385" y="8753"/>
                      <a:pt x="3306" y="8752"/>
                      <a:pt x="3228" y="8752"/>
                    </a:cubicBezTo>
                    <a:cubicBezTo>
                      <a:pt x="1378" y="8752"/>
                      <a:pt x="0" y="9146"/>
                      <a:pt x="128" y="10522"/>
                    </a:cubicBezTo>
                    <a:cubicBezTo>
                      <a:pt x="248" y="12048"/>
                      <a:pt x="1897" y="12521"/>
                      <a:pt x="3927" y="12521"/>
                    </a:cubicBezTo>
                    <a:cubicBezTo>
                      <a:pt x="6423" y="12521"/>
                      <a:pt x="9494" y="11806"/>
                      <a:pt x="11003" y="11456"/>
                    </a:cubicBezTo>
                    <a:cubicBezTo>
                      <a:pt x="11103" y="11723"/>
                      <a:pt x="11303" y="11857"/>
                      <a:pt x="11536" y="11857"/>
                    </a:cubicBezTo>
                    <a:cubicBezTo>
                      <a:pt x="11770" y="11857"/>
                      <a:pt x="11970" y="11756"/>
                      <a:pt x="12037" y="11523"/>
                    </a:cubicBezTo>
                    <a:cubicBezTo>
                      <a:pt x="13562" y="11886"/>
                      <a:pt x="16542" y="12566"/>
                      <a:pt x="18988" y="12566"/>
                    </a:cubicBezTo>
                    <a:cubicBezTo>
                      <a:pt x="21034" y="12566"/>
                      <a:pt x="22708" y="12090"/>
                      <a:pt x="22844" y="10556"/>
                    </a:cubicBezTo>
                    <a:cubicBezTo>
                      <a:pt x="22844" y="9147"/>
                      <a:pt x="21462" y="8752"/>
                      <a:pt x="19611" y="8752"/>
                    </a:cubicBezTo>
                    <a:cubicBezTo>
                      <a:pt x="19533" y="8752"/>
                      <a:pt x="19455" y="8753"/>
                      <a:pt x="19375" y="8754"/>
                    </a:cubicBezTo>
                    <a:cubicBezTo>
                      <a:pt x="20843" y="7920"/>
                      <a:pt x="21744" y="6886"/>
                      <a:pt x="21310" y="5619"/>
                    </a:cubicBezTo>
                    <a:cubicBezTo>
                      <a:pt x="21054" y="5008"/>
                      <a:pt x="20575" y="4754"/>
                      <a:pt x="19959" y="4754"/>
                    </a:cubicBezTo>
                    <a:cubicBezTo>
                      <a:pt x="19129" y="4754"/>
                      <a:pt x="18051" y="5215"/>
                      <a:pt x="16940" y="5886"/>
                    </a:cubicBezTo>
                    <a:cubicBezTo>
                      <a:pt x="18141" y="4184"/>
                      <a:pt x="18708" y="2517"/>
                      <a:pt x="17507" y="1516"/>
                    </a:cubicBezTo>
                    <a:cubicBezTo>
                      <a:pt x="17234" y="1289"/>
                      <a:pt x="16954" y="1186"/>
                      <a:pt x="16670" y="1186"/>
                    </a:cubicBezTo>
                    <a:cubicBezTo>
                      <a:pt x="15537" y="1186"/>
                      <a:pt x="14352" y="2830"/>
                      <a:pt x="13338" y="4751"/>
                    </a:cubicBezTo>
                    <a:cubicBezTo>
                      <a:pt x="13538" y="2350"/>
                      <a:pt x="13204" y="215"/>
                      <a:pt x="11470" y="15"/>
                    </a:cubicBezTo>
                    <a:cubicBezTo>
                      <a:pt x="11395" y="5"/>
                      <a:pt x="11323" y="0"/>
                      <a:pt x="11254" y="0"/>
                    </a:cubicBezTo>
                    <a:close/>
                  </a:path>
                </a:pathLst>
              </a:custGeom>
              <a:solidFill>
                <a:srgbClr val="EAE9EE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268" name="Google Shape;6538;p58"/>
            <p:cNvSpPr/>
            <p:nvPr/>
          </p:nvSpPr>
          <p:spPr>
            <a:xfrm>
              <a:off x="2119422" y="4320311"/>
              <a:ext cx="25936" cy="410231"/>
            </a:xfrm>
            <a:custGeom>
              <a:avLst/>
              <a:gdLst/>
              <a:ahLst/>
              <a:cxnLst/>
              <a:rect l="l" t="t" r="r" b="b"/>
              <a:pathLst>
                <a:path w="1335" h="21116" extrusionOk="0">
                  <a:moveTo>
                    <a:pt x="0" y="1"/>
                  </a:moveTo>
                  <a:lnTo>
                    <a:pt x="0" y="21116"/>
                  </a:lnTo>
                  <a:lnTo>
                    <a:pt x="1334" y="21116"/>
                  </a:lnTo>
                  <a:lnTo>
                    <a:pt x="1334" y="1"/>
                  </a:lnTo>
                  <a:close/>
                </a:path>
              </a:pathLst>
            </a:custGeom>
            <a:solidFill>
              <a:srgbClr val="EAE9EE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83" name="Google Shape;6539;p58"/>
          <p:cNvGrpSpPr/>
          <p:nvPr/>
        </p:nvGrpSpPr>
        <p:grpSpPr>
          <a:xfrm>
            <a:off x="2679431" y="1426269"/>
            <a:ext cx="692130" cy="1112642"/>
            <a:chOff x="4187116" y="4070765"/>
            <a:chExt cx="520385" cy="836551"/>
          </a:xfrm>
        </p:grpSpPr>
        <p:sp>
          <p:nvSpPr>
            <p:cNvPr id="284" name="Google Shape;6540;p58"/>
            <p:cNvSpPr/>
            <p:nvPr/>
          </p:nvSpPr>
          <p:spPr>
            <a:xfrm>
              <a:off x="4586004" y="415955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5" name="Google Shape;6541;p58"/>
            <p:cNvSpPr/>
            <p:nvPr/>
          </p:nvSpPr>
          <p:spPr>
            <a:xfrm>
              <a:off x="4502072" y="4303285"/>
              <a:ext cx="24653" cy="23993"/>
            </a:xfrm>
            <a:custGeom>
              <a:avLst/>
              <a:gdLst/>
              <a:ahLst/>
              <a:cxnLst/>
              <a:rect l="l" t="t" r="r" b="b"/>
              <a:pathLst>
                <a:path w="1269" h="1235" extrusionOk="0">
                  <a:moveTo>
                    <a:pt x="634" y="0"/>
                  </a:moveTo>
                  <a:cubicBezTo>
                    <a:pt x="301" y="0"/>
                    <a:pt x="1" y="267"/>
                    <a:pt x="1" y="601"/>
                  </a:cubicBezTo>
                  <a:cubicBezTo>
                    <a:pt x="1" y="968"/>
                    <a:pt x="301" y="1235"/>
                    <a:pt x="634" y="1235"/>
                  </a:cubicBezTo>
                  <a:cubicBezTo>
                    <a:pt x="1001" y="1235"/>
                    <a:pt x="1268" y="968"/>
                    <a:pt x="1268" y="601"/>
                  </a:cubicBezTo>
                  <a:cubicBezTo>
                    <a:pt x="1268" y="267"/>
                    <a:pt x="1001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6" name="Google Shape;6542;p58"/>
            <p:cNvSpPr/>
            <p:nvPr/>
          </p:nvSpPr>
          <p:spPr>
            <a:xfrm>
              <a:off x="4444388" y="4318653"/>
              <a:ext cx="24012" cy="24187"/>
            </a:xfrm>
            <a:custGeom>
              <a:avLst/>
              <a:gdLst/>
              <a:ahLst/>
              <a:cxnLst/>
              <a:rect l="l" t="t" r="r" b="b"/>
              <a:pathLst>
                <a:path w="1236" h="1245" extrusionOk="0">
                  <a:moveTo>
                    <a:pt x="695" y="1"/>
                  </a:moveTo>
                  <a:cubicBezTo>
                    <a:pt x="664" y="1"/>
                    <a:pt x="633" y="4"/>
                    <a:pt x="601" y="10"/>
                  </a:cubicBezTo>
                  <a:cubicBezTo>
                    <a:pt x="268" y="10"/>
                    <a:pt x="1" y="277"/>
                    <a:pt x="1" y="610"/>
                  </a:cubicBezTo>
                  <a:cubicBezTo>
                    <a:pt x="1" y="944"/>
                    <a:pt x="268" y="1244"/>
                    <a:pt x="601" y="1244"/>
                  </a:cubicBezTo>
                  <a:cubicBezTo>
                    <a:pt x="935" y="1244"/>
                    <a:pt x="1235" y="944"/>
                    <a:pt x="1235" y="610"/>
                  </a:cubicBezTo>
                  <a:cubicBezTo>
                    <a:pt x="1235" y="278"/>
                    <a:pt x="989" y="1"/>
                    <a:pt x="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7" name="Google Shape;6543;p58"/>
            <p:cNvSpPr/>
            <p:nvPr/>
          </p:nvSpPr>
          <p:spPr>
            <a:xfrm>
              <a:off x="4380235" y="4335692"/>
              <a:ext cx="23993" cy="23993"/>
            </a:xfrm>
            <a:custGeom>
              <a:avLst/>
              <a:gdLst/>
              <a:ahLst/>
              <a:cxnLst/>
              <a:rect l="l" t="t" r="r" b="b"/>
              <a:pathLst>
                <a:path w="1235" h="1235" extrusionOk="0">
                  <a:moveTo>
                    <a:pt x="601" y="0"/>
                  </a:moveTo>
                  <a:cubicBezTo>
                    <a:pt x="267" y="0"/>
                    <a:pt x="1" y="267"/>
                    <a:pt x="1" y="601"/>
                  </a:cubicBezTo>
                  <a:cubicBezTo>
                    <a:pt x="1" y="968"/>
                    <a:pt x="267" y="1234"/>
                    <a:pt x="601" y="1234"/>
                  </a:cubicBezTo>
                  <a:cubicBezTo>
                    <a:pt x="968" y="1234"/>
                    <a:pt x="1235" y="968"/>
                    <a:pt x="1235" y="601"/>
                  </a:cubicBezTo>
                  <a:cubicBezTo>
                    <a:pt x="1235" y="267"/>
                    <a:pt x="968" y="0"/>
                    <a:pt x="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8" name="Google Shape;6544;p58"/>
            <p:cNvSpPr/>
            <p:nvPr/>
          </p:nvSpPr>
          <p:spPr>
            <a:xfrm>
              <a:off x="4313479" y="4349952"/>
              <a:ext cx="24653" cy="24634"/>
            </a:xfrm>
            <a:custGeom>
              <a:avLst/>
              <a:gdLst/>
              <a:ahLst/>
              <a:cxnLst/>
              <a:rect l="l" t="t" r="r" b="b"/>
              <a:pathLst>
                <a:path w="1269" h="1268" extrusionOk="0">
                  <a:moveTo>
                    <a:pt x="635" y="0"/>
                  </a:moveTo>
                  <a:cubicBezTo>
                    <a:pt x="301" y="0"/>
                    <a:pt x="1" y="300"/>
                    <a:pt x="1" y="634"/>
                  </a:cubicBezTo>
                  <a:cubicBezTo>
                    <a:pt x="1" y="967"/>
                    <a:pt x="301" y="1268"/>
                    <a:pt x="635" y="1268"/>
                  </a:cubicBezTo>
                  <a:cubicBezTo>
                    <a:pt x="968" y="1268"/>
                    <a:pt x="1268" y="967"/>
                    <a:pt x="1268" y="634"/>
                  </a:cubicBezTo>
                  <a:cubicBezTo>
                    <a:pt x="1268" y="300"/>
                    <a:pt x="968" y="0"/>
                    <a:pt x="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89" name="Google Shape;6545;p58"/>
            <p:cNvSpPr/>
            <p:nvPr/>
          </p:nvSpPr>
          <p:spPr>
            <a:xfrm>
              <a:off x="4247383" y="4366155"/>
              <a:ext cx="23993" cy="24634"/>
            </a:xfrm>
            <a:custGeom>
              <a:avLst/>
              <a:gdLst/>
              <a:ahLst/>
              <a:cxnLst/>
              <a:rect l="l" t="t" r="r" b="b"/>
              <a:pathLst>
                <a:path w="1235" h="1268" extrusionOk="0">
                  <a:moveTo>
                    <a:pt x="634" y="0"/>
                  </a:moveTo>
                  <a:cubicBezTo>
                    <a:pt x="267" y="0"/>
                    <a:pt x="0" y="300"/>
                    <a:pt x="0" y="634"/>
                  </a:cubicBezTo>
                  <a:cubicBezTo>
                    <a:pt x="0" y="967"/>
                    <a:pt x="267" y="1268"/>
                    <a:pt x="634" y="1268"/>
                  </a:cubicBezTo>
                  <a:cubicBezTo>
                    <a:pt x="968" y="1268"/>
                    <a:pt x="1235" y="967"/>
                    <a:pt x="1235" y="634"/>
                  </a:cubicBezTo>
                  <a:cubicBezTo>
                    <a:pt x="1235" y="300"/>
                    <a:pt x="968" y="0"/>
                    <a:pt x="6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0" name="Google Shape;6546;p58"/>
            <p:cNvSpPr/>
            <p:nvPr/>
          </p:nvSpPr>
          <p:spPr>
            <a:xfrm>
              <a:off x="4609648" y="4423819"/>
              <a:ext cx="79089" cy="88162"/>
            </a:xfrm>
            <a:custGeom>
              <a:avLst/>
              <a:gdLst/>
              <a:ahLst/>
              <a:cxnLst/>
              <a:rect l="l" t="t" r="r" b="b"/>
              <a:pathLst>
                <a:path w="4071" h="4538" extrusionOk="0">
                  <a:moveTo>
                    <a:pt x="2036" y="1"/>
                  </a:moveTo>
                  <a:lnTo>
                    <a:pt x="1369" y="1602"/>
                  </a:lnTo>
                  <a:lnTo>
                    <a:pt x="1" y="2302"/>
                  </a:lnTo>
                  <a:lnTo>
                    <a:pt x="1369" y="2970"/>
                  </a:lnTo>
                  <a:lnTo>
                    <a:pt x="2036" y="4537"/>
                  </a:lnTo>
                  <a:lnTo>
                    <a:pt x="2703" y="2970"/>
                  </a:lnTo>
                  <a:lnTo>
                    <a:pt x="4071" y="2302"/>
                  </a:lnTo>
                  <a:lnTo>
                    <a:pt x="2703" y="1602"/>
                  </a:lnTo>
                  <a:lnTo>
                    <a:pt x="20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1" name="Google Shape;6547;p58"/>
            <p:cNvSpPr/>
            <p:nvPr/>
          </p:nvSpPr>
          <p:spPr>
            <a:xfrm>
              <a:off x="4649185" y="4511966"/>
              <a:ext cx="19" cy="19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2" name="Google Shape;6548;p58"/>
            <p:cNvSpPr/>
            <p:nvPr/>
          </p:nvSpPr>
          <p:spPr>
            <a:xfrm>
              <a:off x="4188398" y="4259221"/>
              <a:ext cx="519103" cy="645459"/>
            </a:xfrm>
            <a:custGeom>
              <a:avLst/>
              <a:gdLst/>
              <a:ahLst/>
              <a:cxnLst/>
              <a:rect l="l" t="t" r="r" b="b"/>
              <a:pathLst>
                <a:path w="26720" h="33224" extrusionOk="0">
                  <a:moveTo>
                    <a:pt x="1" y="0"/>
                  </a:moveTo>
                  <a:lnTo>
                    <a:pt x="1" y="33224"/>
                  </a:lnTo>
                  <a:lnTo>
                    <a:pt x="26720" y="33224"/>
                  </a:lnTo>
                  <a:lnTo>
                    <a:pt x="267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3" name="Google Shape;6549;p58"/>
            <p:cNvSpPr/>
            <p:nvPr/>
          </p:nvSpPr>
          <p:spPr>
            <a:xfrm>
              <a:off x="4217560" y="4300040"/>
              <a:ext cx="29841" cy="28539"/>
            </a:xfrm>
            <a:custGeom>
              <a:avLst/>
              <a:gdLst/>
              <a:ahLst/>
              <a:cxnLst/>
              <a:rect l="l" t="t" r="r" b="b"/>
              <a:pathLst>
                <a:path w="1536" h="1469" extrusionOk="0">
                  <a:moveTo>
                    <a:pt x="768" y="1"/>
                  </a:moveTo>
                  <a:lnTo>
                    <a:pt x="535" y="501"/>
                  </a:lnTo>
                  <a:lnTo>
                    <a:pt x="1" y="534"/>
                  </a:lnTo>
                  <a:lnTo>
                    <a:pt x="401" y="901"/>
                  </a:lnTo>
                  <a:lnTo>
                    <a:pt x="268" y="1468"/>
                  </a:lnTo>
                  <a:lnTo>
                    <a:pt x="768" y="1201"/>
                  </a:lnTo>
                  <a:lnTo>
                    <a:pt x="1235" y="1468"/>
                  </a:lnTo>
                  <a:lnTo>
                    <a:pt x="1168" y="901"/>
                  </a:lnTo>
                  <a:lnTo>
                    <a:pt x="1535" y="534"/>
                  </a:lnTo>
                  <a:lnTo>
                    <a:pt x="1002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4" name="Google Shape;6550;p58"/>
            <p:cNvSpPr/>
            <p:nvPr/>
          </p:nvSpPr>
          <p:spPr>
            <a:xfrm>
              <a:off x="4305707" y="4300040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4" y="1"/>
                  </a:moveTo>
                  <a:lnTo>
                    <a:pt x="501" y="501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68"/>
                  </a:lnTo>
                  <a:lnTo>
                    <a:pt x="734" y="1201"/>
                  </a:lnTo>
                  <a:lnTo>
                    <a:pt x="1201" y="1468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501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5" name="Google Shape;6551;p58"/>
            <p:cNvSpPr/>
            <p:nvPr/>
          </p:nvSpPr>
          <p:spPr>
            <a:xfrm>
              <a:off x="4393194" y="4300040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5" y="1"/>
                  </a:moveTo>
                  <a:lnTo>
                    <a:pt x="534" y="501"/>
                  </a:lnTo>
                  <a:lnTo>
                    <a:pt x="1" y="534"/>
                  </a:lnTo>
                  <a:lnTo>
                    <a:pt x="368" y="901"/>
                  </a:lnTo>
                  <a:lnTo>
                    <a:pt x="301" y="1468"/>
                  </a:lnTo>
                  <a:lnTo>
                    <a:pt x="735" y="1201"/>
                  </a:lnTo>
                  <a:lnTo>
                    <a:pt x="1235" y="1468"/>
                  </a:lnTo>
                  <a:lnTo>
                    <a:pt x="1235" y="1468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50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6" name="Google Shape;6552;p58"/>
            <p:cNvSpPr/>
            <p:nvPr/>
          </p:nvSpPr>
          <p:spPr>
            <a:xfrm>
              <a:off x="4481341" y="4300040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1"/>
                  </a:moveTo>
                  <a:lnTo>
                    <a:pt x="501" y="501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0" y="1468"/>
                  </a:lnTo>
                  <a:lnTo>
                    <a:pt x="767" y="1201"/>
                  </a:lnTo>
                  <a:lnTo>
                    <a:pt x="1201" y="1468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50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7" name="Google Shape;6553;p58"/>
            <p:cNvSpPr/>
            <p:nvPr/>
          </p:nvSpPr>
          <p:spPr>
            <a:xfrm>
              <a:off x="4568828" y="4300040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8" y="1"/>
                  </a:moveTo>
                  <a:lnTo>
                    <a:pt x="534" y="501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68"/>
                  </a:lnTo>
                  <a:lnTo>
                    <a:pt x="768" y="1201"/>
                  </a:lnTo>
                  <a:lnTo>
                    <a:pt x="1201" y="1468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8" name="Google Shape;6554;p58"/>
            <p:cNvSpPr/>
            <p:nvPr/>
          </p:nvSpPr>
          <p:spPr>
            <a:xfrm>
              <a:off x="4656975" y="4300040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1"/>
                  </a:moveTo>
                  <a:lnTo>
                    <a:pt x="500" y="501"/>
                  </a:lnTo>
                  <a:lnTo>
                    <a:pt x="0" y="534"/>
                  </a:lnTo>
                  <a:lnTo>
                    <a:pt x="400" y="901"/>
                  </a:lnTo>
                  <a:lnTo>
                    <a:pt x="267" y="1468"/>
                  </a:lnTo>
                  <a:lnTo>
                    <a:pt x="767" y="1201"/>
                  </a:lnTo>
                  <a:lnTo>
                    <a:pt x="1234" y="1468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7" y="50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99" name="Google Shape;6555;p58"/>
            <p:cNvSpPr/>
            <p:nvPr/>
          </p:nvSpPr>
          <p:spPr>
            <a:xfrm>
              <a:off x="4261643" y="4352536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1"/>
                  </a:moveTo>
                  <a:lnTo>
                    <a:pt x="501" y="501"/>
                  </a:lnTo>
                  <a:lnTo>
                    <a:pt x="0" y="601"/>
                  </a:lnTo>
                  <a:lnTo>
                    <a:pt x="400" y="935"/>
                  </a:lnTo>
                  <a:lnTo>
                    <a:pt x="300" y="1468"/>
                  </a:lnTo>
                  <a:lnTo>
                    <a:pt x="767" y="1201"/>
                  </a:lnTo>
                  <a:lnTo>
                    <a:pt x="1234" y="1468"/>
                  </a:lnTo>
                  <a:lnTo>
                    <a:pt x="1134" y="935"/>
                  </a:lnTo>
                  <a:lnTo>
                    <a:pt x="1501" y="601"/>
                  </a:lnTo>
                  <a:lnTo>
                    <a:pt x="968" y="50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0" name="Google Shape;6556;p58"/>
            <p:cNvSpPr/>
            <p:nvPr/>
          </p:nvSpPr>
          <p:spPr>
            <a:xfrm>
              <a:off x="4349130" y="4352536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8" y="1"/>
                  </a:moveTo>
                  <a:lnTo>
                    <a:pt x="567" y="501"/>
                  </a:lnTo>
                  <a:lnTo>
                    <a:pt x="0" y="601"/>
                  </a:lnTo>
                  <a:lnTo>
                    <a:pt x="401" y="935"/>
                  </a:lnTo>
                  <a:lnTo>
                    <a:pt x="301" y="1468"/>
                  </a:lnTo>
                  <a:lnTo>
                    <a:pt x="768" y="1201"/>
                  </a:lnTo>
                  <a:lnTo>
                    <a:pt x="1235" y="1468"/>
                  </a:lnTo>
                  <a:lnTo>
                    <a:pt x="1135" y="935"/>
                  </a:lnTo>
                  <a:lnTo>
                    <a:pt x="1501" y="601"/>
                  </a:lnTo>
                  <a:lnTo>
                    <a:pt x="1001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1" name="Google Shape;6557;p58"/>
            <p:cNvSpPr/>
            <p:nvPr/>
          </p:nvSpPr>
          <p:spPr>
            <a:xfrm>
              <a:off x="4436617" y="4352536"/>
              <a:ext cx="30482" cy="28539"/>
            </a:xfrm>
            <a:custGeom>
              <a:avLst/>
              <a:gdLst/>
              <a:ahLst/>
              <a:cxnLst/>
              <a:rect l="l" t="t" r="r" b="b"/>
              <a:pathLst>
                <a:path w="1569" h="1469" extrusionOk="0">
                  <a:moveTo>
                    <a:pt x="801" y="1"/>
                  </a:moveTo>
                  <a:lnTo>
                    <a:pt x="568" y="501"/>
                  </a:lnTo>
                  <a:lnTo>
                    <a:pt x="1" y="601"/>
                  </a:lnTo>
                  <a:lnTo>
                    <a:pt x="434" y="935"/>
                  </a:lnTo>
                  <a:lnTo>
                    <a:pt x="301" y="1468"/>
                  </a:lnTo>
                  <a:lnTo>
                    <a:pt x="801" y="1201"/>
                  </a:lnTo>
                  <a:lnTo>
                    <a:pt x="1268" y="1468"/>
                  </a:lnTo>
                  <a:lnTo>
                    <a:pt x="1168" y="935"/>
                  </a:lnTo>
                  <a:lnTo>
                    <a:pt x="1568" y="601"/>
                  </a:lnTo>
                  <a:lnTo>
                    <a:pt x="1001" y="501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2" name="Google Shape;6558;p58"/>
            <p:cNvSpPr/>
            <p:nvPr/>
          </p:nvSpPr>
          <p:spPr>
            <a:xfrm>
              <a:off x="4525405" y="4352536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4" y="1"/>
                  </a:moveTo>
                  <a:lnTo>
                    <a:pt x="501" y="501"/>
                  </a:lnTo>
                  <a:lnTo>
                    <a:pt x="1" y="601"/>
                  </a:lnTo>
                  <a:lnTo>
                    <a:pt x="367" y="935"/>
                  </a:lnTo>
                  <a:lnTo>
                    <a:pt x="267" y="1468"/>
                  </a:lnTo>
                  <a:lnTo>
                    <a:pt x="734" y="1201"/>
                  </a:lnTo>
                  <a:lnTo>
                    <a:pt x="1201" y="1468"/>
                  </a:lnTo>
                  <a:lnTo>
                    <a:pt x="1101" y="935"/>
                  </a:lnTo>
                  <a:lnTo>
                    <a:pt x="1502" y="601"/>
                  </a:lnTo>
                  <a:lnTo>
                    <a:pt x="1001" y="501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3" name="Google Shape;6559;p58"/>
            <p:cNvSpPr/>
            <p:nvPr/>
          </p:nvSpPr>
          <p:spPr>
            <a:xfrm>
              <a:off x="4612251" y="4352536"/>
              <a:ext cx="29821" cy="28539"/>
            </a:xfrm>
            <a:custGeom>
              <a:avLst/>
              <a:gdLst/>
              <a:ahLst/>
              <a:cxnLst/>
              <a:rect l="l" t="t" r="r" b="b"/>
              <a:pathLst>
                <a:path w="1535" h="1469" extrusionOk="0">
                  <a:moveTo>
                    <a:pt x="768" y="1"/>
                  </a:moveTo>
                  <a:lnTo>
                    <a:pt x="567" y="501"/>
                  </a:lnTo>
                  <a:lnTo>
                    <a:pt x="0" y="601"/>
                  </a:lnTo>
                  <a:lnTo>
                    <a:pt x="401" y="935"/>
                  </a:lnTo>
                  <a:lnTo>
                    <a:pt x="301" y="1468"/>
                  </a:lnTo>
                  <a:lnTo>
                    <a:pt x="768" y="1201"/>
                  </a:lnTo>
                  <a:lnTo>
                    <a:pt x="1268" y="1468"/>
                  </a:lnTo>
                  <a:lnTo>
                    <a:pt x="1135" y="935"/>
                  </a:lnTo>
                  <a:lnTo>
                    <a:pt x="1535" y="601"/>
                  </a:lnTo>
                  <a:lnTo>
                    <a:pt x="1034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4" name="Google Shape;6560;p58"/>
            <p:cNvSpPr/>
            <p:nvPr/>
          </p:nvSpPr>
          <p:spPr>
            <a:xfrm>
              <a:off x="4217560" y="4405032"/>
              <a:ext cx="29841" cy="28539"/>
            </a:xfrm>
            <a:custGeom>
              <a:avLst/>
              <a:gdLst/>
              <a:ahLst/>
              <a:cxnLst/>
              <a:rect l="l" t="t" r="r" b="b"/>
              <a:pathLst>
                <a:path w="1536" h="1469" extrusionOk="0">
                  <a:moveTo>
                    <a:pt x="768" y="0"/>
                  </a:moveTo>
                  <a:lnTo>
                    <a:pt x="535" y="501"/>
                  </a:lnTo>
                  <a:lnTo>
                    <a:pt x="1" y="601"/>
                  </a:lnTo>
                  <a:lnTo>
                    <a:pt x="401" y="934"/>
                  </a:lnTo>
                  <a:lnTo>
                    <a:pt x="268" y="1468"/>
                  </a:lnTo>
                  <a:lnTo>
                    <a:pt x="768" y="1235"/>
                  </a:lnTo>
                  <a:lnTo>
                    <a:pt x="1235" y="1468"/>
                  </a:lnTo>
                  <a:lnTo>
                    <a:pt x="1168" y="934"/>
                  </a:lnTo>
                  <a:lnTo>
                    <a:pt x="1535" y="601"/>
                  </a:lnTo>
                  <a:lnTo>
                    <a:pt x="1002" y="501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5" name="Google Shape;6561;p58"/>
            <p:cNvSpPr/>
            <p:nvPr/>
          </p:nvSpPr>
          <p:spPr>
            <a:xfrm>
              <a:off x="4305707" y="4405032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4" y="0"/>
                  </a:moveTo>
                  <a:lnTo>
                    <a:pt x="501" y="501"/>
                  </a:lnTo>
                  <a:lnTo>
                    <a:pt x="0" y="601"/>
                  </a:lnTo>
                  <a:lnTo>
                    <a:pt x="367" y="934"/>
                  </a:lnTo>
                  <a:lnTo>
                    <a:pt x="301" y="1468"/>
                  </a:lnTo>
                  <a:lnTo>
                    <a:pt x="734" y="1235"/>
                  </a:lnTo>
                  <a:lnTo>
                    <a:pt x="1201" y="1468"/>
                  </a:lnTo>
                  <a:lnTo>
                    <a:pt x="1201" y="1468"/>
                  </a:lnTo>
                  <a:lnTo>
                    <a:pt x="1135" y="934"/>
                  </a:lnTo>
                  <a:lnTo>
                    <a:pt x="1502" y="601"/>
                  </a:lnTo>
                  <a:lnTo>
                    <a:pt x="1001" y="50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6" name="Google Shape;6562;p58"/>
            <p:cNvSpPr/>
            <p:nvPr/>
          </p:nvSpPr>
          <p:spPr>
            <a:xfrm>
              <a:off x="4393194" y="4405032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5" y="0"/>
                  </a:moveTo>
                  <a:lnTo>
                    <a:pt x="534" y="501"/>
                  </a:lnTo>
                  <a:lnTo>
                    <a:pt x="1" y="601"/>
                  </a:lnTo>
                  <a:lnTo>
                    <a:pt x="368" y="934"/>
                  </a:lnTo>
                  <a:lnTo>
                    <a:pt x="301" y="1468"/>
                  </a:lnTo>
                  <a:lnTo>
                    <a:pt x="735" y="1235"/>
                  </a:lnTo>
                  <a:lnTo>
                    <a:pt x="1235" y="1468"/>
                  </a:lnTo>
                  <a:lnTo>
                    <a:pt x="1235" y="1468"/>
                  </a:lnTo>
                  <a:lnTo>
                    <a:pt x="1135" y="934"/>
                  </a:lnTo>
                  <a:lnTo>
                    <a:pt x="1502" y="601"/>
                  </a:lnTo>
                  <a:lnTo>
                    <a:pt x="1001" y="501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7" name="Google Shape;6563;p58"/>
            <p:cNvSpPr/>
            <p:nvPr/>
          </p:nvSpPr>
          <p:spPr>
            <a:xfrm>
              <a:off x="4481341" y="4405032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0"/>
                  </a:moveTo>
                  <a:lnTo>
                    <a:pt x="501" y="501"/>
                  </a:lnTo>
                  <a:lnTo>
                    <a:pt x="0" y="601"/>
                  </a:lnTo>
                  <a:lnTo>
                    <a:pt x="367" y="934"/>
                  </a:lnTo>
                  <a:lnTo>
                    <a:pt x="300" y="1468"/>
                  </a:lnTo>
                  <a:lnTo>
                    <a:pt x="767" y="1235"/>
                  </a:lnTo>
                  <a:lnTo>
                    <a:pt x="1201" y="1468"/>
                  </a:lnTo>
                  <a:lnTo>
                    <a:pt x="1134" y="934"/>
                  </a:lnTo>
                  <a:lnTo>
                    <a:pt x="1501" y="601"/>
                  </a:lnTo>
                  <a:lnTo>
                    <a:pt x="968" y="501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6564;p58"/>
            <p:cNvSpPr/>
            <p:nvPr/>
          </p:nvSpPr>
          <p:spPr>
            <a:xfrm>
              <a:off x="4568828" y="4405032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8" y="0"/>
                  </a:moveTo>
                  <a:lnTo>
                    <a:pt x="534" y="501"/>
                  </a:lnTo>
                  <a:lnTo>
                    <a:pt x="0" y="601"/>
                  </a:lnTo>
                  <a:lnTo>
                    <a:pt x="367" y="934"/>
                  </a:lnTo>
                  <a:lnTo>
                    <a:pt x="301" y="1468"/>
                  </a:lnTo>
                  <a:lnTo>
                    <a:pt x="301" y="1468"/>
                  </a:lnTo>
                  <a:lnTo>
                    <a:pt x="768" y="1235"/>
                  </a:lnTo>
                  <a:lnTo>
                    <a:pt x="1201" y="1468"/>
                  </a:lnTo>
                  <a:lnTo>
                    <a:pt x="1135" y="934"/>
                  </a:lnTo>
                  <a:lnTo>
                    <a:pt x="1502" y="601"/>
                  </a:lnTo>
                  <a:lnTo>
                    <a:pt x="1001" y="501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6565;p58"/>
            <p:cNvSpPr/>
            <p:nvPr/>
          </p:nvSpPr>
          <p:spPr>
            <a:xfrm>
              <a:off x="4656975" y="4405032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0"/>
                  </a:moveTo>
                  <a:lnTo>
                    <a:pt x="500" y="501"/>
                  </a:lnTo>
                  <a:lnTo>
                    <a:pt x="0" y="601"/>
                  </a:lnTo>
                  <a:lnTo>
                    <a:pt x="400" y="934"/>
                  </a:lnTo>
                  <a:lnTo>
                    <a:pt x="267" y="1468"/>
                  </a:lnTo>
                  <a:lnTo>
                    <a:pt x="767" y="1235"/>
                  </a:lnTo>
                  <a:lnTo>
                    <a:pt x="1234" y="1468"/>
                  </a:lnTo>
                  <a:lnTo>
                    <a:pt x="1134" y="934"/>
                  </a:lnTo>
                  <a:lnTo>
                    <a:pt x="1501" y="601"/>
                  </a:lnTo>
                  <a:lnTo>
                    <a:pt x="967" y="501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6566;p58"/>
            <p:cNvSpPr/>
            <p:nvPr/>
          </p:nvSpPr>
          <p:spPr>
            <a:xfrm>
              <a:off x="4261643" y="4458169"/>
              <a:ext cx="29180" cy="27898"/>
            </a:xfrm>
            <a:custGeom>
              <a:avLst/>
              <a:gdLst/>
              <a:ahLst/>
              <a:cxnLst/>
              <a:rect l="l" t="t" r="r" b="b"/>
              <a:pathLst>
                <a:path w="1502" h="1436" extrusionOk="0">
                  <a:moveTo>
                    <a:pt x="767" y="1"/>
                  </a:moveTo>
                  <a:lnTo>
                    <a:pt x="501" y="501"/>
                  </a:lnTo>
                  <a:lnTo>
                    <a:pt x="0" y="568"/>
                  </a:lnTo>
                  <a:lnTo>
                    <a:pt x="400" y="901"/>
                  </a:lnTo>
                  <a:lnTo>
                    <a:pt x="300" y="1435"/>
                  </a:lnTo>
                  <a:lnTo>
                    <a:pt x="300" y="1435"/>
                  </a:lnTo>
                  <a:lnTo>
                    <a:pt x="767" y="1202"/>
                  </a:lnTo>
                  <a:lnTo>
                    <a:pt x="1234" y="1435"/>
                  </a:lnTo>
                  <a:lnTo>
                    <a:pt x="1134" y="901"/>
                  </a:lnTo>
                  <a:lnTo>
                    <a:pt x="1501" y="568"/>
                  </a:lnTo>
                  <a:lnTo>
                    <a:pt x="968" y="50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6567;p58"/>
            <p:cNvSpPr/>
            <p:nvPr/>
          </p:nvSpPr>
          <p:spPr>
            <a:xfrm>
              <a:off x="4349130" y="4458169"/>
              <a:ext cx="29180" cy="27898"/>
            </a:xfrm>
            <a:custGeom>
              <a:avLst/>
              <a:gdLst/>
              <a:ahLst/>
              <a:cxnLst/>
              <a:rect l="l" t="t" r="r" b="b"/>
              <a:pathLst>
                <a:path w="1502" h="1436" extrusionOk="0">
                  <a:moveTo>
                    <a:pt x="768" y="1"/>
                  </a:moveTo>
                  <a:lnTo>
                    <a:pt x="567" y="501"/>
                  </a:lnTo>
                  <a:lnTo>
                    <a:pt x="0" y="568"/>
                  </a:lnTo>
                  <a:lnTo>
                    <a:pt x="401" y="901"/>
                  </a:lnTo>
                  <a:lnTo>
                    <a:pt x="301" y="1435"/>
                  </a:lnTo>
                  <a:lnTo>
                    <a:pt x="768" y="1202"/>
                  </a:lnTo>
                  <a:lnTo>
                    <a:pt x="1235" y="1435"/>
                  </a:lnTo>
                  <a:lnTo>
                    <a:pt x="1135" y="901"/>
                  </a:lnTo>
                  <a:lnTo>
                    <a:pt x="1501" y="568"/>
                  </a:lnTo>
                  <a:lnTo>
                    <a:pt x="1001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2" name="Google Shape;6568;p58"/>
            <p:cNvSpPr/>
            <p:nvPr/>
          </p:nvSpPr>
          <p:spPr>
            <a:xfrm>
              <a:off x="4436617" y="4458169"/>
              <a:ext cx="30482" cy="27898"/>
            </a:xfrm>
            <a:custGeom>
              <a:avLst/>
              <a:gdLst/>
              <a:ahLst/>
              <a:cxnLst/>
              <a:rect l="l" t="t" r="r" b="b"/>
              <a:pathLst>
                <a:path w="1569" h="1436" extrusionOk="0">
                  <a:moveTo>
                    <a:pt x="801" y="1"/>
                  </a:moveTo>
                  <a:lnTo>
                    <a:pt x="568" y="501"/>
                  </a:lnTo>
                  <a:lnTo>
                    <a:pt x="1" y="568"/>
                  </a:lnTo>
                  <a:lnTo>
                    <a:pt x="434" y="901"/>
                  </a:lnTo>
                  <a:lnTo>
                    <a:pt x="301" y="1435"/>
                  </a:lnTo>
                  <a:lnTo>
                    <a:pt x="301" y="1435"/>
                  </a:lnTo>
                  <a:lnTo>
                    <a:pt x="801" y="1202"/>
                  </a:lnTo>
                  <a:lnTo>
                    <a:pt x="1268" y="1435"/>
                  </a:lnTo>
                  <a:lnTo>
                    <a:pt x="1168" y="901"/>
                  </a:lnTo>
                  <a:lnTo>
                    <a:pt x="1568" y="568"/>
                  </a:lnTo>
                  <a:lnTo>
                    <a:pt x="1001" y="501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3" name="Google Shape;6569;p58"/>
            <p:cNvSpPr/>
            <p:nvPr/>
          </p:nvSpPr>
          <p:spPr>
            <a:xfrm>
              <a:off x="4525405" y="4458169"/>
              <a:ext cx="29180" cy="27898"/>
            </a:xfrm>
            <a:custGeom>
              <a:avLst/>
              <a:gdLst/>
              <a:ahLst/>
              <a:cxnLst/>
              <a:rect l="l" t="t" r="r" b="b"/>
              <a:pathLst>
                <a:path w="1502" h="1436" extrusionOk="0">
                  <a:moveTo>
                    <a:pt x="734" y="1"/>
                  </a:moveTo>
                  <a:lnTo>
                    <a:pt x="501" y="501"/>
                  </a:lnTo>
                  <a:lnTo>
                    <a:pt x="1" y="568"/>
                  </a:lnTo>
                  <a:lnTo>
                    <a:pt x="367" y="901"/>
                  </a:lnTo>
                  <a:lnTo>
                    <a:pt x="267" y="1435"/>
                  </a:lnTo>
                  <a:lnTo>
                    <a:pt x="734" y="1202"/>
                  </a:lnTo>
                  <a:lnTo>
                    <a:pt x="1201" y="1435"/>
                  </a:lnTo>
                  <a:lnTo>
                    <a:pt x="1201" y="1435"/>
                  </a:lnTo>
                  <a:lnTo>
                    <a:pt x="1101" y="901"/>
                  </a:lnTo>
                  <a:lnTo>
                    <a:pt x="1502" y="568"/>
                  </a:lnTo>
                  <a:lnTo>
                    <a:pt x="1001" y="501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6570;p58"/>
            <p:cNvSpPr/>
            <p:nvPr/>
          </p:nvSpPr>
          <p:spPr>
            <a:xfrm>
              <a:off x="4612251" y="4458169"/>
              <a:ext cx="29821" cy="27898"/>
            </a:xfrm>
            <a:custGeom>
              <a:avLst/>
              <a:gdLst/>
              <a:ahLst/>
              <a:cxnLst/>
              <a:rect l="l" t="t" r="r" b="b"/>
              <a:pathLst>
                <a:path w="1535" h="1436" extrusionOk="0">
                  <a:moveTo>
                    <a:pt x="768" y="1"/>
                  </a:moveTo>
                  <a:lnTo>
                    <a:pt x="567" y="501"/>
                  </a:lnTo>
                  <a:lnTo>
                    <a:pt x="0" y="568"/>
                  </a:lnTo>
                  <a:lnTo>
                    <a:pt x="401" y="901"/>
                  </a:lnTo>
                  <a:lnTo>
                    <a:pt x="301" y="1435"/>
                  </a:lnTo>
                  <a:lnTo>
                    <a:pt x="301" y="1435"/>
                  </a:lnTo>
                  <a:lnTo>
                    <a:pt x="768" y="1202"/>
                  </a:lnTo>
                  <a:lnTo>
                    <a:pt x="1268" y="1435"/>
                  </a:lnTo>
                  <a:lnTo>
                    <a:pt x="1135" y="901"/>
                  </a:lnTo>
                  <a:lnTo>
                    <a:pt x="1535" y="568"/>
                  </a:lnTo>
                  <a:lnTo>
                    <a:pt x="1034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6571;p58"/>
            <p:cNvSpPr/>
            <p:nvPr/>
          </p:nvSpPr>
          <p:spPr>
            <a:xfrm>
              <a:off x="4217560" y="4510665"/>
              <a:ext cx="29841" cy="28539"/>
            </a:xfrm>
            <a:custGeom>
              <a:avLst/>
              <a:gdLst/>
              <a:ahLst/>
              <a:cxnLst/>
              <a:rect l="l" t="t" r="r" b="b"/>
              <a:pathLst>
                <a:path w="1536" h="1469" extrusionOk="0">
                  <a:moveTo>
                    <a:pt x="768" y="1"/>
                  </a:moveTo>
                  <a:lnTo>
                    <a:pt x="535" y="501"/>
                  </a:lnTo>
                  <a:lnTo>
                    <a:pt x="1" y="568"/>
                  </a:lnTo>
                  <a:lnTo>
                    <a:pt x="401" y="901"/>
                  </a:lnTo>
                  <a:lnTo>
                    <a:pt x="268" y="1468"/>
                  </a:lnTo>
                  <a:lnTo>
                    <a:pt x="768" y="1202"/>
                  </a:lnTo>
                  <a:lnTo>
                    <a:pt x="1235" y="1468"/>
                  </a:lnTo>
                  <a:lnTo>
                    <a:pt x="1168" y="901"/>
                  </a:lnTo>
                  <a:lnTo>
                    <a:pt x="1535" y="568"/>
                  </a:lnTo>
                  <a:lnTo>
                    <a:pt x="1002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6572;p58"/>
            <p:cNvSpPr/>
            <p:nvPr/>
          </p:nvSpPr>
          <p:spPr>
            <a:xfrm>
              <a:off x="4305707" y="4510665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4" y="1"/>
                  </a:moveTo>
                  <a:lnTo>
                    <a:pt x="501" y="501"/>
                  </a:lnTo>
                  <a:lnTo>
                    <a:pt x="0" y="568"/>
                  </a:lnTo>
                  <a:lnTo>
                    <a:pt x="367" y="901"/>
                  </a:lnTo>
                  <a:lnTo>
                    <a:pt x="301" y="1468"/>
                  </a:lnTo>
                  <a:lnTo>
                    <a:pt x="301" y="1468"/>
                  </a:lnTo>
                  <a:lnTo>
                    <a:pt x="734" y="1202"/>
                  </a:lnTo>
                  <a:lnTo>
                    <a:pt x="1201" y="1468"/>
                  </a:lnTo>
                  <a:lnTo>
                    <a:pt x="1201" y="1468"/>
                  </a:lnTo>
                  <a:lnTo>
                    <a:pt x="1135" y="901"/>
                  </a:lnTo>
                  <a:lnTo>
                    <a:pt x="1502" y="568"/>
                  </a:lnTo>
                  <a:lnTo>
                    <a:pt x="1001" y="501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7" name="Google Shape;6573;p58"/>
            <p:cNvSpPr/>
            <p:nvPr/>
          </p:nvSpPr>
          <p:spPr>
            <a:xfrm>
              <a:off x="4393194" y="4510665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35" y="1"/>
                  </a:moveTo>
                  <a:lnTo>
                    <a:pt x="534" y="501"/>
                  </a:lnTo>
                  <a:lnTo>
                    <a:pt x="1" y="568"/>
                  </a:lnTo>
                  <a:lnTo>
                    <a:pt x="368" y="901"/>
                  </a:lnTo>
                  <a:lnTo>
                    <a:pt x="301" y="1468"/>
                  </a:lnTo>
                  <a:lnTo>
                    <a:pt x="301" y="1468"/>
                  </a:lnTo>
                  <a:lnTo>
                    <a:pt x="735" y="1202"/>
                  </a:lnTo>
                  <a:lnTo>
                    <a:pt x="1235" y="1468"/>
                  </a:lnTo>
                  <a:lnTo>
                    <a:pt x="1235" y="1468"/>
                  </a:lnTo>
                  <a:lnTo>
                    <a:pt x="1135" y="901"/>
                  </a:lnTo>
                  <a:lnTo>
                    <a:pt x="1502" y="568"/>
                  </a:lnTo>
                  <a:lnTo>
                    <a:pt x="1001" y="501"/>
                  </a:lnTo>
                  <a:lnTo>
                    <a:pt x="7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8" name="Google Shape;6574;p58"/>
            <p:cNvSpPr/>
            <p:nvPr/>
          </p:nvSpPr>
          <p:spPr>
            <a:xfrm>
              <a:off x="4481341" y="4510665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1"/>
                  </a:moveTo>
                  <a:lnTo>
                    <a:pt x="501" y="501"/>
                  </a:lnTo>
                  <a:lnTo>
                    <a:pt x="0" y="568"/>
                  </a:lnTo>
                  <a:lnTo>
                    <a:pt x="367" y="901"/>
                  </a:lnTo>
                  <a:lnTo>
                    <a:pt x="300" y="1468"/>
                  </a:lnTo>
                  <a:lnTo>
                    <a:pt x="767" y="1202"/>
                  </a:lnTo>
                  <a:lnTo>
                    <a:pt x="1201" y="1468"/>
                  </a:lnTo>
                  <a:lnTo>
                    <a:pt x="1134" y="901"/>
                  </a:lnTo>
                  <a:lnTo>
                    <a:pt x="1501" y="568"/>
                  </a:lnTo>
                  <a:lnTo>
                    <a:pt x="968" y="50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6575;p58"/>
            <p:cNvSpPr/>
            <p:nvPr/>
          </p:nvSpPr>
          <p:spPr>
            <a:xfrm>
              <a:off x="4568828" y="4510665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8" y="1"/>
                  </a:moveTo>
                  <a:lnTo>
                    <a:pt x="534" y="501"/>
                  </a:lnTo>
                  <a:lnTo>
                    <a:pt x="0" y="568"/>
                  </a:lnTo>
                  <a:lnTo>
                    <a:pt x="367" y="901"/>
                  </a:lnTo>
                  <a:lnTo>
                    <a:pt x="301" y="1468"/>
                  </a:lnTo>
                  <a:lnTo>
                    <a:pt x="768" y="1202"/>
                  </a:lnTo>
                  <a:lnTo>
                    <a:pt x="1201" y="1468"/>
                  </a:lnTo>
                  <a:lnTo>
                    <a:pt x="1201" y="1468"/>
                  </a:lnTo>
                  <a:lnTo>
                    <a:pt x="1135" y="901"/>
                  </a:lnTo>
                  <a:lnTo>
                    <a:pt x="1502" y="568"/>
                  </a:lnTo>
                  <a:lnTo>
                    <a:pt x="1001" y="501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6576;p58"/>
            <p:cNvSpPr/>
            <p:nvPr/>
          </p:nvSpPr>
          <p:spPr>
            <a:xfrm>
              <a:off x="4656975" y="4510665"/>
              <a:ext cx="29180" cy="28539"/>
            </a:xfrm>
            <a:custGeom>
              <a:avLst/>
              <a:gdLst/>
              <a:ahLst/>
              <a:cxnLst/>
              <a:rect l="l" t="t" r="r" b="b"/>
              <a:pathLst>
                <a:path w="1502" h="1469" extrusionOk="0">
                  <a:moveTo>
                    <a:pt x="767" y="1"/>
                  </a:moveTo>
                  <a:lnTo>
                    <a:pt x="500" y="501"/>
                  </a:lnTo>
                  <a:lnTo>
                    <a:pt x="0" y="568"/>
                  </a:lnTo>
                  <a:lnTo>
                    <a:pt x="400" y="901"/>
                  </a:lnTo>
                  <a:lnTo>
                    <a:pt x="267" y="1468"/>
                  </a:lnTo>
                  <a:lnTo>
                    <a:pt x="767" y="1202"/>
                  </a:lnTo>
                  <a:lnTo>
                    <a:pt x="1234" y="1468"/>
                  </a:lnTo>
                  <a:lnTo>
                    <a:pt x="1134" y="901"/>
                  </a:lnTo>
                  <a:lnTo>
                    <a:pt x="1501" y="568"/>
                  </a:lnTo>
                  <a:lnTo>
                    <a:pt x="967" y="501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6577;p58"/>
            <p:cNvSpPr/>
            <p:nvPr/>
          </p:nvSpPr>
          <p:spPr>
            <a:xfrm>
              <a:off x="4261643" y="4563802"/>
              <a:ext cx="29180" cy="27898"/>
            </a:xfrm>
            <a:custGeom>
              <a:avLst/>
              <a:gdLst/>
              <a:ahLst/>
              <a:cxnLst/>
              <a:rect l="l" t="t" r="r" b="b"/>
              <a:pathLst>
                <a:path w="1502" h="1436" extrusionOk="0">
                  <a:moveTo>
                    <a:pt x="767" y="1"/>
                  </a:moveTo>
                  <a:lnTo>
                    <a:pt x="501" y="468"/>
                  </a:lnTo>
                  <a:lnTo>
                    <a:pt x="0" y="568"/>
                  </a:lnTo>
                  <a:lnTo>
                    <a:pt x="400" y="935"/>
                  </a:lnTo>
                  <a:lnTo>
                    <a:pt x="300" y="1435"/>
                  </a:lnTo>
                  <a:lnTo>
                    <a:pt x="300" y="1435"/>
                  </a:lnTo>
                  <a:lnTo>
                    <a:pt x="767" y="1168"/>
                  </a:lnTo>
                  <a:lnTo>
                    <a:pt x="1234" y="1435"/>
                  </a:lnTo>
                  <a:lnTo>
                    <a:pt x="1234" y="1435"/>
                  </a:lnTo>
                  <a:lnTo>
                    <a:pt x="1134" y="935"/>
                  </a:lnTo>
                  <a:lnTo>
                    <a:pt x="1501" y="568"/>
                  </a:lnTo>
                  <a:lnTo>
                    <a:pt x="968" y="468"/>
                  </a:lnTo>
                  <a:lnTo>
                    <a:pt x="7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2" name="Google Shape;6578;p58"/>
            <p:cNvSpPr/>
            <p:nvPr/>
          </p:nvSpPr>
          <p:spPr>
            <a:xfrm>
              <a:off x="4349130" y="4563802"/>
              <a:ext cx="29180" cy="27898"/>
            </a:xfrm>
            <a:custGeom>
              <a:avLst/>
              <a:gdLst/>
              <a:ahLst/>
              <a:cxnLst/>
              <a:rect l="l" t="t" r="r" b="b"/>
              <a:pathLst>
                <a:path w="1502" h="1436" extrusionOk="0">
                  <a:moveTo>
                    <a:pt x="768" y="1"/>
                  </a:moveTo>
                  <a:lnTo>
                    <a:pt x="567" y="468"/>
                  </a:lnTo>
                  <a:lnTo>
                    <a:pt x="0" y="568"/>
                  </a:lnTo>
                  <a:lnTo>
                    <a:pt x="401" y="935"/>
                  </a:lnTo>
                  <a:lnTo>
                    <a:pt x="301" y="1435"/>
                  </a:lnTo>
                  <a:lnTo>
                    <a:pt x="768" y="1168"/>
                  </a:lnTo>
                  <a:lnTo>
                    <a:pt x="1235" y="1435"/>
                  </a:lnTo>
                  <a:lnTo>
                    <a:pt x="1135" y="935"/>
                  </a:lnTo>
                  <a:lnTo>
                    <a:pt x="1501" y="568"/>
                  </a:lnTo>
                  <a:lnTo>
                    <a:pt x="1001" y="468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3" name="Google Shape;6579;p58"/>
            <p:cNvSpPr/>
            <p:nvPr/>
          </p:nvSpPr>
          <p:spPr>
            <a:xfrm>
              <a:off x="4436617" y="4563802"/>
              <a:ext cx="30482" cy="27898"/>
            </a:xfrm>
            <a:custGeom>
              <a:avLst/>
              <a:gdLst/>
              <a:ahLst/>
              <a:cxnLst/>
              <a:rect l="l" t="t" r="r" b="b"/>
              <a:pathLst>
                <a:path w="1569" h="1436" extrusionOk="0">
                  <a:moveTo>
                    <a:pt x="801" y="1"/>
                  </a:moveTo>
                  <a:lnTo>
                    <a:pt x="568" y="468"/>
                  </a:lnTo>
                  <a:lnTo>
                    <a:pt x="1" y="568"/>
                  </a:lnTo>
                  <a:lnTo>
                    <a:pt x="434" y="935"/>
                  </a:lnTo>
                  <a:lnTo>
                    <a:pt x="301" y="1435"/>
                  </a:lnTo>
                  <a:lnTo>
                    <a:pt x="801" y="1168"/>
                  </a:lnTo>
                  <a:lnTo>
                    <a:pt x="1268" y="1435"/>
                  </a:lnTo>
                  <a:lnTo>
                    <a:pt x="1168" y="935"/>
                  </a:lnTo>
                  <a:lnTo>
                    <a:pt x="1568" y="568"/>
                  </a:lnTo>
                  <a:lnTo>
                    <a:pt x="1001" y="468"/>
                  </a:lnTo>
                  <a:lnTo>
                    <a:pt x="8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" name="Google Shape;6580;p58"/>
            <p:cNvSpPr/>
            <p:nvPr/>
          </p:nvSpPr>
          <p:spPr>
            <a:xfrm>
              <a:off x="4525405" y="4563802"/>
              <a:ext cx="29180" cy="27898"/>
            </a:xfrm>
            <a:custGeom>
              <a:avLst/>
              <a:gdLst/>
              <a:ahLst/>
              <a:cxnLst/>
              <a:rect l="l" t="t" r="r" b="b"/>
              <a:pathLst>
                <a:path w="1502" h="1436" extrusionOk="0">
                  <a:moveTo>
                    <a:pt x="734" y="1"/>
                  </a:moveTo>
                  <a:lnTo>
                    <a:pt x="501" y="468"/>
                  </a:lnTo>
                  <a:lnTo>
                    <a:pt x="1" y="568"/>
                  </a:lnTo>
                  <a:lnTo>
                    <a:pt x="367" y="935"/>
                  </a:lnTo>
                  <a:lnTo>
                    <a:pt x="267" y="1435"/>
                  </a:lnTo>
                  <a:lnTo>
                    <a:pt x="267" y="1435"/>
                  </a:lnTo>
                  <a:lnTo>
                    <a:pt x="734" y="1168"/>
                  </a:lnTo>
                  <a:lnTo>
                    <a:pt x="1201" y="1435"/>
                  </a:lnTo>
                  <a:lnTo>
                    <a:pt x="1201" y="1435"/>
                  </a:lnTo>
                  <a:lnTo>
                    <a:pt x="1101" y="935"/>
                  </a:lnTo>
                  <a:lnTo>
                    <a:pt x="1502" y="568"/>
                  </a:lnTo>
                  <a:lnTo>
                    <a:pt x="1001" y="468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6581;p58"/>
            <p:cNvSpPr/>
            <p:nvPr/>
          </p:nvSpPr>
          <p:spPr>
            <a:xfrm>
              <a:off x="4612251" y="4563802"/>
              <a:ext cx="29821" cy="27898"/>
            </a:xfrm>
            <a:custGeom>
              <a:avLst/>
              <a:gdLst/>
              <a:ahLst/>
              <a:cxnLst/>
              <a:rect l="l" t="t" r="r" b="b"/>
              <a:pathLst>
                <a:path w="1535" h="1436" extrusionOk="0">
                  <a:moveTo>
                    <a:pt x="768" y="1"/>
                  </a:moveTo>
                  <a:lnTo>
                    <a:pt x="567" y="468"/>
                  </a:lnTo>
                  <a:lnTo>
                    <a:pt x="0" y="568"/>
                  </a:lnTo>
                  <a:lnTo>
                    <a:pt x="401" y="935"/>
                  </a:lnTo>
                  <a:lnTo>
                    <a:pt x="301" y="1435"/>
                  </a:lnTo>
                  <a:lnTo>
                    <a:pt x="301" y="1435"/>
                  </a:lnTo>
                  <a:lnTo>
                    <a:pt x="768" y="1168"/>
                  </a:lnTo>
                  <a:lnTo>
                    <a:pt x="1268" y="1435"/>
                  </a:lnTo>
                  <a:lnTo>
                    <a:pt x="1135" y="935"/>
                  </a:lnTo>
                  <a:lnTo>
                    <a:pt x="1535" y="568"/>
                  </a:lnTo>
                  <a:lnTo>
                    <a:pt x="1034" y="468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6582;p58"/>
            <p:cNvSpPr/>
            <p:nvPr/>
          </p:nvSpPr>
          <p:spPr>
            <a:xfrm>
              <a:off x="4217560" y="4616958"/>
              <a:ext cx="29841" cy="27237"/>
            </a:xfrm>
            <a:custGeom>
              <a:avLst/>
              <a:gdLst/>
              <a:ahLst/>
              <a:cxnLst/>
              <a:rect l="l" t="t" r="r" b="b"/>
              <a:pathLst>
                <a:path w="1536" h="1402" extrusionOk="0">
                  <a:moveTo>
                    <a:pt x="768" y="0"/>
                  </a:moveTo>
                  <a:lnTo>
                    <a:pt x="535" y="434"/>
                  </a:lnTo>
                  <a:lnTo>
                    <a:pt x="1" y="534"/>
                  </a:lnTo>
                  <a:lnTo>
                    <a:pt x="401" y="901"/>
                  </a:lnTo>
                  <a:lnTo>
                    <a:pt x="268" y="1401"/>
                  </a:lnTo>
                  <a:lnTo>
                    <a:pt x="768" y="1168"/>
                  </a:lnTo>
                  <a:lnTo>
                    <a:pt x="1235" y="1401"/>
                  </a:lnTo>
                  <a:lnTo>
                    <a:pt x="1168" y="901"/>
                  </a:lnTo>
                  <a:lnTo>
                    <a:pt x="1535" y="534"/>
                  </a:lnTo>
                  <a:lnTo>
                    <a:pt x="1002" y="4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6583;p58"/>
            <p:cNvSpPr/>
            <p:nvPr/>
          </p:nvSpPr>
          <p:spPr>
            <a:xfrm>
              <a:off x="4305707" y="461695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01" y="434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201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3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6584;p58"/>
            <p:cNvSpPr/>
            <p:nvPr/>
          </p:nvSpPr>
          <p:spPr>
            <a:xfrm>
              <a:off x="4393194" y="461695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5" y="0"/>
                  </a:moveTo>
                  <a:lnTo>
                    <a:pt x="534" y="434"/>
                  </a:lnTo>
                  <a:lnTo>
                    <a:pt x="1" y="534"/>
                  </a:lnTo>
                  <a:lnTo>
                    <a:pt x="368" y="901"/>
                  </a:lnTo>
                  <a:lnTo>
                    <a:pt x="301" y="1401"/>
                  </a:lnTo>
                  <a:lnTo>
                    <a:pt x="735" y="1168"/>
                  </a:lnTo>
                  <a:lnTo>
                    <a:pt x="1235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34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6585;p58"/>
            <p:cNvSpPr/>
            <p:nvPr/>
          </p:nvSpPr>
          <p:spPr>
            <a:xfrm>
              <a:off x="4481341" y="461695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1" y="434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0" y="1401"/>
                  </a:lnTo>
                  <a:lnTo>
                    <a:pt x="300" y="1401"/>
                  </a:lnTo>
                  <a:lnTo>
                    <a:pt x="767" y="1168"/>
                  </a:lnTo>
                  <a:lnTo>
                    <a:pt x="1201" y="1401"/>
                  </a:lnTo>
                  <a:lnTo>
                    <a:pt x="1201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434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6586;p58"/>
            <p:cNvSpPr/>
            <p:nvPr/>
          </p:nvSpPr>
          <p:spPr>
            <a:xfrm>
              <a:off x="4568828" y="461695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lnTo>
                    <a:pt x="534" y="434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768" y="1168"/>
                  </a:lnTo>
                  <a:lnTo>
                    <a:pt x="1201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6587;p58"/>
            <p:cNvSpPr/>
            <p:nvPr/>
          </p:nvSpPr>
          <p:spPr>
            <a:xfrm>
              <a:off x="4656975" y="461695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0" y="434"/>
                  </a:lnTo>
                  <a:lnTo>
                    <a:pt x="0" y="534"/>
                  </a:lnTo>
                  <a:lnTo>
                    <a:pt x="400" y="901"/>
                  </a:lnTo>
                  <a:lnTo>
                    <a:pt x="267" y="1401"/>
                  </a:lnTo>
                  <a:lnTo>
                    <a:pt x="767" y="1168"/>
                  </a:lnTo>
                  <a:lnTo>
                    <a:pt x="1234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7" y="434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6588;p58"/>
            <p:cNvSpPr/>
            <p:nvPr/>
          </p:nvSpPr>
          <p:spPr>
            <a:xfrm>
              <a:off x="4261643" y="4669454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400" y="901"/>
                  </a:lnTo>
                  <a:lnTo>
                    <a:pt x="300" y="1401"/>
                  </a:lnTo>
                  <a:lnTo>
                    <a:pt x="767" y="1168"/>
                  </a:lnTo>
                  <a:lnTo>
                    <a:pt x="1234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4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" name="Google Shape;6589;p58"/>
            <p:cNvSpPr/>
            <p:nvPr/>
          </p:nvSpPr>
          <p:spPr>
            <a:xfrm>
              <a:off x="4349130" y="4669454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lnTo>
                    <a:pt x="567" y="467"/>
                  </a:lnTo>
                  <a:lnTo>
                    <a:pt x="0" y="534"/>
                  </a:lnTo>
                  <a:lnTo>
                    <a:pt x="401" y="901"/>
                  </a:lnTo>
                  <a:lnTo>
                    <a:pt x="301" y="1401"/>
                  </a:lnTo>
                  <a:lnTo>
                    <a:pt x="768" y="1168"/>
                  </a:lnTo>
                  <a:lnTo>
                    <a:pt x="1235" y="1401"/>
                  </a:lnTo>
                  <a:lnTo>
                    <a:pt x="1135" y="901"/>
                  </a:lnTo>
                  <a:lnTo>
                    <a:pt x="1501" y="534"/>
                  </a:lnTo>
                  <a:lnTo>
                    <a:pt x="1001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" name="Google Shape;6590;p58"/>
            <p:cNvSpPr/>
            <p:nvPr/>
          </p:nvSpPr>
          <p:spPr>
            <a:xfrm>
              <a:off x="4436617" y="4669454"/>
              <a:ext cx="30482" cy="27237"/>
            </a:xfrm>
            <a:custGeom>
              <a:avLst/>
              <a:gdLst/>
              <a:ahLst/>
              <a:cxnLst/>
              <a:rect l="l" t="t" r="r" b="b"/>
              <a:pathLst>
                <a:path w="1569" h="1402" extrusionOk="0">
                  <a:moveTo>
                    <a:pt x="801" y="0"/>
                  </a:moveTo>
                  <a:lnTo>
                    <a:pt x="568" y="467"/>
                  </a:lnTo>
                  <a:lnTo>
                    <a:pt x="1" y="534"/>
                  </a:lnTo>
                  <a:lnTo>
                    <a:pt x="434" y="901"/>
                  </a:lnTo>
                  <a:lnTo>
                    <a:pt x="301" y="1401"/>
                  </a:lnTo>
                  <a:lnTo>
                    <a:pt x="801" y="1168"/>
                  </a:lnTo>
                  <a:lnTo>
                    <a:pt x="1268" y="1401"/>
                  </a:lnTo>
                  <a:lnTo>
                    <a:pt x="1168" y="901"/>
                  </a:lnTo>
                  <a:lnTo>
                    <a:pt x="1568" y="534"/>
                  </a:lnTo>
                  <a:lnTo>
                    <a:pt x="1001" y="467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" name="Google Shape;6591;p58"/>
            <p:cNvSpPr/>
            <p:nvPr/>
          </p:nvSpPr>
          <p:spPr>
            <a:xfrm>
              <a:off x="4525405" y="4669454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01" y="467"/>
                  </a:lnTo>
                  <a:lnTo>
                    <a:pt x="1" y="534"/>
                  </a:lnTo>
                  <a:lnTo>
                    <a:pt x="367" y="901"/>
                  </a:lnTo>
                  <a:lnTo>
                    <a:pt x="267" y="1401"/>
                  </a:lnTo>
                  <a:lnTo>
                    <a:pt x="267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101" y="901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" name="Google Shape;6592;p58"/>
            <p:cNvSpPr/>
            <p:nvPr/>
          </p:nvSpPr>
          <p:spPr>
            <a:xfrm>
              <a:off x="4612251" y="4669454"/>
              <a:ext cx="29821" cy="27237"/>
            </a:xfrm>
            <a:custGeom>
              <a:avLst/>
              <a:gdLst/>
              <a:ahLst/>
              <a:cxnLst/>
              <a:rect l="l" t="t" r="r" b="b"/>
              <a:pathLst>
                <a:path w="1535" h="1402" extrusionOk="0">
                  <a:moveTo>
                    <a:pt x="768" y="0"/>
                  </a:moveTo>
                  <a:lnTo>
                    <a:pt x="567" y="467"/>
                  </a:lnTo>
                  <a:lnTo>
                    <a:pt x="0" y="534"/>
                  </a:lnTo>
                  <a:lnTo>
                    <a:pt x="401" y="901"/>
                  </a:lnTo>
                  <a:lnTo>
                    <a:pt x="301" y="1401"/>
                  </a:lnTo>
                  <a:lnTo>
                    <a:pt x="768" y="1168"/>
                  </a:lnTo>
                  <a:lnTo>
                    <a:pt x="1268" y="1401"/>
                  </a:lnTo>
                  <a:lnTo>
                    <a:pt x="1135" y="901"/>
                  </a:lnTo>
                  <a:lnTo>
                    <a:pt x="1535" y="534"/>
                  </a:lnTo>
                  <a:lnTo>
                    <a:pt x="1034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" name="Google Shape;6593;p58"/>
            <p:cNvSpPr/>
            <p:nvPr/>
          </p:nvSpPr>
          <p:spPr>
            <a:xfrm>
              <a:off x="4217560" y="4721949"/>
              <a:ext cx="29841" cy="27878"/>
            </a:xfrm>
            <a:custGeom>
              <a:avLst/>
              <a:gdLst/>
              <a:ahLst/>
              <a:cxnLst/>
              <a:rect l="l" t="t" r="r" b="b"/>
              <a:pathLst>
                <a:path w="1536" h="1435" extrusionOk="0">
                  <a:moveTo>
                    <a:pt x="768" y="0"/>
                  </a:moveTo>
                  <a:lnTo>
                    <a:pt x="535" y="467"/>
                  </a:lnTo>
                  <a:lnTo>
                    <a:pt x="1" y="534"/>
                  </a:lnTo>
                  <a:lnTo>
                    <a:pt x="401" y="934"/>
                  </a:lnTo>
                  <a:lnTo>
                    <a:pt x="268" y="1435"/>
                  </a:lnTo>
                  <a:lnTo>
                    <a:pt x="268" y="1435"/>
                  </a:lnTo>
                  <a:lnTo>
                    <a:pt x="768" y="1168"/>
                  </a:lnTo>
                  <a:lnTo>
                    <a:pt x="1235" y="1435"/>
                  </a:lnTo>
                  <a:lnTo>
                    <a:pt x="1168" y="934"/>
                  </a:lnTo>
                  <a:lnTo>
                    <a:pt x="1535" y="534"/>
                  </a:lnTo>
                  <a:lnTo>
                    <a:pt x="1002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" name="Google Shape;6594;p58"/>
            <p:cNvSpPr/>
            <p:nvPr/>
          </p:nvSpPr>
          <p:spPr>
            <a:xfrm>
              <a:off x="4305707" y="4721949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34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367" y="934"/>
                  </a:lnTo>
                  <a:lnTo>
                    <a:pt x="301" y="1435"/>
                  </a:lnTo>
                  <a:lnTo>
                    <a:pt x="734" y="1168"/>
                  </a:lnTo>
                  <a:lnTo>
                    <a:pt x="1201" y="1435"/>
                  </a:lnTo>
                  <a:lnTo>
                    <a:pt x="1135" y="934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6595;p58"/>
            <p:cNvSpPr/>
            <p:nvPr/>
          </p:nvSpPr>
          <p:spPr>
            <a:xfrm>
              <a:off x="4393194" y="4721949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35" y="0"/>
                  </a:moveTo>
                  <a:lnTo>
                    <a:pt x="534" y="467"/>
                  </a:lnTo>
                  <a:lnTo>
                    <a:pt x="1" y="534"/>
                  </a:lnTo>
                  <a:lnTo>
                    <a:pt x="368" y="934"/>
                  </a:lnTo>
                  <a:lnTo>
                    <a:pt x="301" y="1435"/>
                  </a:lnTo>
                  <a:lnTo>
                    <a:pt x="735" y="1168"/>
                  </a:lnTo>
                  <a:lnTo>
                    <a:pt x="1235" y="1435"/>
                  </a:lnTo>
                  <a:lnTo>
                    <a:pt x="1135" y="934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6596;p58"/>
            <p:cNvSpPr/>
            <p:nvPr/>
          </p:nvSpPr>
          <p:spPr>
            <a:xfrm>
              <a:off x="4481341" y="4721949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7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367" y="934"/>
                  </a:lnTo>
                  <a:lnTo>
                    <a:pt x="300" y="1435"/>
                  </a:lnTo>
                  <a:lnTo>
                    <a:pt x="767" y="1168"/>
                  </a:lnTo>
                  <a:lnTo>
                    <a:pt x="1201" y="1435"/>
                  </a:lnTo>
                  <a:lnTo>
                    <a:pt x="1134" y="934"/>
                  </a:lnTo>
                  <a:lnTo>
                    <a:pt x="1501" y="534"/>
                  </a:lnTo>
                  <a:lnTo>
                    <a:pt x="968" y="4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6597;p58"/>
            <p:cNvSpPr/>
            <p:nvPr/>
          </p:nvSpPr>
          <p:spPr>
            <a:xfrm>
              <a:off x="4568828" y="4721949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8" y="0"/>
                  </a:moveTo>
                  <a:lnTo>
                    <a:pt x="534" y="467"/>
                  </a:lnTo>
                  <a:lnTo>
                    <a:pt x="0" y="534"/>
                  </a:lnTo>
                  <a:lnTo>
                    <a:pt x="367" y="934"/>
                  </a:lnTo>
                  <a:lnTo>
                    <a:pt x="301" y="1435"/>
                  </a:lnTo>
                  <a:lnTo>
                    <a:pt x="768" y="1168"/>
                  </a:lnTo>
                  <a:lnTo>
                    <a:pt x="1201" y="1435"/>
                  </a:lnTo>
                  <a:lnTo>
                    <a:pt x="1135" y="934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2" name="Google Shape;6598;p58"/>
            <p:cNvSpPr/>
            <p:nvPr/>
          </p:nvSpPr>
          <p:spPr>
            <a:xfrm>
              <a:off x="4656975" y="4721949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7" y="0"/>
                  </a:moveTo>
                  <a:lnTo>
                    <a:pt x="500" y="467"/>
                  </a:lnTo>
                  <a:lnTo>
                    <a:pt x="0" y="534"/>
                  </a:lnTo>
                  <a:lnTo>
                    <a:pt x="400" y="934"/>
                  </a:lnTo>
                  <a:lnTo>
                    <a:pt x="267" y="1435"/>
                  </a:lnTo>
                  <a:lnTo>
                    <a:pt x="267" y="1435"/>
                  </a:lnTo>
                  <a:lnTo>
                    <a:pt x="767" y="1168"/>
                  </a:lnTo>
                  <a:lnTo>
                    <a:pt x="1234" y="1435"/>
                  </a:lnTo>
                  <a:lnTo>
                    <a:pt x="1234" y="1435"/>
                  </a:lnTo>
                  <a:lnTo>
                    <a:pt x="1134" y="934"/>
                  </a:lnTo>
                  <a:lnTo>
                    <a:pt x="1501" y="534"/>
                  </a:lnTo>
                  <a:lnTo>
                    <a:pt x="967" y="4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6599;p58"/>
            <p:cNvSpPr/>
            <p:nvPr/>
          </p:nvSpPr>
          <p:spPr>
            <a:xfrm>
              <a:off x="4261643" y="4774445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7" y="0"/>
                  </a:moveTo>
                  <a:lnTo>
                    <a:pt x="501" y="467"/>
                  </a:lnTo>
                  <a:lnTo>
                    <a:pt x="0" y="567"/>
                  </a:lnTo>
                  <a:lnTo>
                    <a:pt x="400" y="934"/>
                  </a:lnTo>
                  <a:lnTo>
                    <a:pt x="300" y="1434"/>
                  </a:lnTo>
                  <a:lnTo>
                    <a:pt x="300" y="1434"/>
                  </a:lnTo>
                  <a:lnTo>
                    <a:pt x="767" y="1168"/>
                  </a:lnTo>
                  <a:lnTo>
                    <a:pt x="1234" y="1434"/>
                  </a:lnTo>
                  <a:lnTo>
                    <a:pt x="1134" y="934"/>
                  </a:lnTo>
                  <a:lnTo>
                    <a:pt x="1501" y="567"/>
                  </a:lnTo>
                  <a:lnTo>
                    <a:pt x="968" y="4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6600;p58"/>
            <p:cNvSpPr/>
            <p:nvPr/>
          </p:nvSpPr>
          <p:spPr>
            <a:xfrm>
              <a:off x="4349130" y="4774445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68" y="0"/>
                  </a:moveTo>
                  <a:lnTo>
                    <a:pt x="567" y="467"/>
                  </a:lnTo>
                  <a:lnTo>
                    <a:pt x="0" y="567"/>
                  </a:lnTo>
                  <a:lnTo>
                    <a:pt x="401" y="934"/>
                  </a:lnTo>
                  <a:lnTo>
                    <a:pt x="301" y="1434"/>
                  </a:lnTo>
                  <a:lnTo>
                    <a:pt x="768" y="1168"/>
                  </a:lnTo>
                  <a:lnTo>
                    <a:pt x="1235" y="1434"/>
                  </a:lnTo>
                  <a:lnTo>
                    <a:pt x="1135" y="934"/>
                  </a:lnTo>
                  <a:lnTo>
                    <a:pt x="1501" y="567"/>
                  </a:lnTo>
                  <a:lnTo>
                    <a:pt x="1001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5" name="Google Shape;6601;p58"/>
            <p:cNvSpPr/>
            <p:nvPr/>
          </p:nvSpPr>
          <p:spPr>
            <a:xfrm>
              <a:off x="4436617" y="4774445"/>
              <a:ext cx="30482" cy="27878"/>
            </a:xfrm>
            <a:custGeom>
              <a:avLst/>
              <a:gdLst/>
              <a:ahLst/>
              <a:cxnLst/>
              <a:rect l="l" t="t" r="r" b="b"/>
              <a:pathLst>
                <a:path w="1569" h="1435" extrusionOk="0">
                  <a:moveTo>
                    <a:pt x="801" y="0"/>
                  </a:moveTo>
                  <a:lnTo>
                    <a:pt x="568" y="467"/>
                  </a:lnTo>
                  <a:lnTo>
                    <a:pt x="1" y="567"/>
                  </a:lnTo>
                  <a:lnTo>
                    <a:pt x="434" y="934"/>
                  </a:lnTo>
                  <a:lnTo>
                    <a:pt x="301" y="1434"/>
                  </a:lnTo>
                  <a:lnTo>
                    <a:pt x="801" y="1168"/>
                  </a:lnTo>
                  <a:lnTo>
                    <a:pt x="1268" y="1434"/>
                  </a:lnTo>
                  <a:lnTo>
                    <a:pt x="1168" y="934"/>
                  </a:lnTo>
                  <a:lnTo>
                    <a:pt x="1568" y="567"/>
                  </a:lnTo>
                  <a:lnTo>
                    <a:pt x="1001" y="467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6" name="Google Shape;6602;p58"/>
            <p:cNvSpPr/>
            <p:nvPr/>
          </p:nvSpPr>
          <p:spPr>
            <a:xfrm>
              <a:off x="4525405" y="4774445"/>
              <a:ext cx="29180" cy="27878"/>
            </a:xfrm>
            <a:custGeom>
              <a:avLst/>
              <a:gdLst/>
              <a:ahLst/>
              <a:cxnLst/>
              <a:rect l="l" t="t" r="r" b="b"/>
              <a:pathLst>
                <a:path w="1502" h="1435" extrusionOk="0">
                  <a:moveTo>
                    <a:pt x="734" y="0"/>
                  </a:moveTo>
                  <a:lnTo>
                    <a:pt x="501" y="467"/>
                  </a:lnTo>
                  <a:lnTo>
                    <a:pt x="1" y="567"/>
                  </a:lnTo>
                  <a:lnTo>
                    <a:pt x="367" y="934"/>
                  </a:lnTo>
                  <a:lnTo>
                    <a:pt x="267" y="1434"/>
                  </a:lnTo>
                  <a:lnTo>
                    <a:pt x="267" y="1434"/>
                  </a:lnTo>
                  <a:lnTo>
                    <a:pt x="734" y="1168"/>
                  </a:lnTo>
                  <a:lnTo>
                    <a:pt x="1201" y="1434"/>
                  </a:lnTo>
                  <a:lnTo>
                    <a:pt x="1201" y="1434"/>
                  </a:lnTo>
                  <a:lnTo>
                    <a:pt x="1101" y="934"/>
                  </a:lnTo>
                  <a:lnTo>
                    <a:pt x="1502" y="567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6603;p58"/>
            <p:cNvSpPr/>
            <p:nvPr/>
          </p:nvSpPr>
          <p:spPr>
            <a:xfrm>
              <a:off x="4612251" y="4774445"/>
              <a:ext cx="29821" cy="27878"/>
            </a:xfrm>
            <a:custGeom>
              <a:avLst/>
              <a:gdLst/>
              <a:ahLst/>
              <a:cxnLst/>
              <a:rect l="l" t="t" r="r" b="b"/>
              <a:pathLst>
                <a:path w="1535" h="1435" extrusionOk="0">
                  <a:moveTo>
                    <a:pt x="768" y="0"/>
                  </a:moveTo>
                  <a:lnTo>
                    <a:pt x="567" y="467"/>
                  </a:lnTo>
                  <a:lnTo>
                    <a:pt x="0" y="567"/>
                  </a:lnTo>
                  <a:lnTo>
                    <a:pt x="401" y="934"/>
                  </a:lnTo>
                  <a:lnTo>
                    <a:pt x="301" y="1434"/>
                  </a:lnTo>
                  <a:lnTo>
                    <a:pt x="301" y="1434"/>
                  </a:lnTo>
                  <a:lnTo>
                    <a:pt x="768" y="1168"/>
                  </a:lnTo>
                  <a:lnTo>
                    <a:pt x="1268" y="1434"/>
                  </a:lnTo>
                  <a:lnTo>
                    <a:pt x="1135" y="934"/>
                  </a:lnTo>
                  <a:lnTo>
                    <a:pt x="1535" y="567"/>
                  </a:lnTo>
                  <a:lnTo>
                    <a:pt x="1034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6604;p58"/>
            <p:cNvSpPr/>
            <p:nvPr/>
          </p:nvSpPr>
          <p:spPr>
            <a:xfrm>
              <a:off x="4217560" y="4827582"/>
              <a:ext cx="29841" cy="27237"/>
            </a:xfrm>
            <a:custGeom>
              <a:avLst/>
              <a:gdLst/>
              <a:ahLst/>
              <a:cxnLst/>
              <a:rect l="l" t="t" r="r" b="b"/>
              <a:pathLst>
                <a:path w="1536" h="1402" extrusionOk="0">
                  <a:moveTo>
                    <a:pt x="768" y="0"/>
                  </a:moveTo>
                  <a:lnTo>
                    <a:pt x="535" y="434"/>
                  </a:lnTo>
                  <a:lnTo>
                    <a:pt x="1" y="534"/>
                  </a:lnTo>
                  <a:lnTo>
                    <a:pt x="401" y="901"/>
                  </a:lnTo>
                  <a:lnTo>
                    <a:pt x="268" y="1401"/>
                  </a:lnTo>
                  <a:lnTo>
                    <a:pt x="268" y="1401"/>
                  </a:lnTo>
                  <a:lnTo>
                    <a:pt x="768" y="1168"/>
                  </a:lnTo>
                  <a:lnTo>
                    <a:pt x="1235" y="1401"/>
                  </a:lnTo>
                  <a:lnTo>
                    <a:pt x="1235" y="1401"/>
                  </a:lnTo>
                  <a:lnTo>
                    <a:pt x="1168" y="901"/>
                  </a:lnTo>
                  <a:lnTo>
                    <a:pt x="1535" y="534"/>
                  </a:lnTo>
                  <a:lnTo>
                    <a:pt x="1002" y="4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6605;p58"/>
            <p:cNvSpPr/>
            <p:nvPr/>
          </p:nvSpPr>
          <p:spPr>
            <a:xfrm>
              <a:off x="4305707" y="4827582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01" y="434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34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6606;p58"/>
            <p:cNvSpPr/>
            <p:nvPr/>
          </p:nvSpPr>
          <p:spPr>
            <a:xfrm>
              <a:off x="4393194" y="4827582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5" y="0"/>
                  </a:moveTo>
                  <a:lnTo>
                    <a:pt x="534" y="434"/>
                  </a:lnTo>
                  <a:lnTo>
                    <a:pt x="1" y="534"/>
                  </a:lnTo>
                  <a:lnTo>
                    <a:pt x="368" y="901"/>
                  </a:lnTo>
                  <a:lnTo>
                    <a:pt x="301" y="1401"/>
                  </a:lnTo>
                  <a:lnTo>
                    <a:pt x="735" y="1168"/>
                  </a:lnTo>
                  <a:lnTo>
                    <a:pt x="1235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34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1" name="Google Shape;6607;p58"/>
            <p:cNvSpPr/>
            <p:nvPr/>
          </p:nvSpPr>
          <p:spPr>
            <a:xfrm>
              <a:off x="4481341" y="4827582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1" y="434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0" y="1401"/>
                  </a:lnTo>
                  <a:lnTo>
                    <a:pt x="300" y="1401"/>
                  </a:lnTo>
                  <a:lnTo>
                    <a:pt x="767" y="1168"/>
                  </a:lnTo>
                  <a:lnTo>
                    <a:pt x="1201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434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2" name="Google Shape;6608;p58"/>
            <p:cNvSpPr/>
            <p:nvPr/>
          </p:nvSpPr>
          <p:spPr>
            <a:xfrm>
              <a:off x="4568828" y="4827582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lnTo>
                    <a:pt x="534" y="434"/>
                  </a:lnTo>
                  <a:lnTo>
                    <a:pt x="0" y="534"/>
                  </a:lnTo>
                  <a:lnTo>
                    <a:pt x="367" y="901"/>
                  </a:lnTo>
                  <a:lnTo>
                    <a:pt x="301" y="1401"/>
                  </a:lnTo>
                  <a:lnTo>
                    <a:pt x="301" y="1401"/>
                  </a:lnTo>
                  <a:lnTo>
                    <a:pt x="768" y="1168"/>
                  </a:lnTo>
                  <a:lnTo>
                    <a:pt x="1201" y="1401"/>
                  </a:lnTo>
                  <a:lnTo>
                    <a:pt x="1135" y="901"/>
                  </a:lnTo>
                  <a:lnTo>
                    <a:pt x="1502" y="534"/>
                  </a:lnTo>
                  <a:lnTo>
                    <a:pt x="1001" y="434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3" name="Google Shape;6609;p58"/>
            <p:cNvSpPr/>
            <p:nvPr/>
          </p:nvSpPr>
          <p:spPr>
            <a:xfrm>
              <a:off x="4656975" y="4827582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0" y="434"/>
                  </a:lnTo>
                  <a:lnTo>
                    <a:pt x="0" y="534"/>
                  </a:lnTo>
                  <a:lnTo>
                    <a:pt x="400" y="901"/>
                  </a:lnTo>
                  <a:lnTo>
                    <a:pt x="267" y="1401"/>
                  </a:lnTo>
                  <a:lnTo>
                    <a:pt x="267" y="1401"/>
                  </a:lnTo>
                  <a:lnTo>
                    <a:pt x="767" y="1168"/>
                  </a:lnTo>
                  <a:lnTo>
                    <a:pt x="1234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7" y="434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4" name="Google Shape;6610;p58"/>
            <p:cNvSpPr/>
            <p:nvPr/>
          </p:nvSpPr>
          <p:spPr>
            <a:xfrm>
              <a:off x="4261643" y="488007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7" y="0"/>
                  </a:moveTo>
                  <a:lnTo>
                    <a:pt x="501" y="467"/>
                  </a:lnTo>
                  <a:lnTo>
                    <a:pt x="0" y="534"/>
                  </a:lnTo>
                  <a:lnTo>
                    <a:pt x="400" y="901"/>
                  </a:lnTo>
                  <a:lnTo>
                    <a:pt x="300" y="1401"/>
                  </a:lnTo>
                  <a:lnTo>
                    <a:pt x="300" y="1401"/>
                  </a:lnTo>
                  <a:lnTo>
                    <a:pt x="767" y="1168"/>
                  </a:lnTo>
                  <a:lnTo>
                    <a:pt x="1234" y="1401"/>
                  </a:lnTo>
                  <a:lnTo>
                    <a:pt x="1234" y="1401"/>
                  </a:lnTo>
                  <a:lnTo>
                    <a:pt x="1134" y="901"/>
                  </a:lnTo>
                  <a:lnTo>
                    <a:pt x="1501" y="534"/>
                  </a:lnTo>
                  <a:lnTo>
                    <a:pt x="968" y="467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6611;p58"/>
            <p:cNvSpPr/>
            <p:nvPr/>
          </p:nvSpPr>
          <p:spPr>
            <a:xfrm>
              <a:off x="4349130" y="488007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68" y="0"/>
                  </a:moveTo>
                  <a:lnTo>
                    <a:pt x="567" y="467"/>
                  </a:lnTo>
                  <a:lnTo>
                    <a:pt x="0" y="534"/>
                  </a:lnTo>
                  <a:lnTo>
                    <a:pt x="401" y="901"/>
                  </a:lnTo>
                  <a:lnTo>
                    <a:pt x="301" y="1401"/>
                  </a:lnTo>
                  <a:lnTo>
                    <a:pt x="768" y="1168"/>
                  </a:lnTo>
                  <a:lnTo>
                    <a:pt x="1235" y="1401"/>
                  </a:lnTo>
                  <a:lnTo>
                    <a:pt x="1135" y="901"/>
                  </a:lnTo>
                  <a:lnTo>
                    <a:pt x="1501" y="534"/>
                  </a:lnTo>
                  <a:lnTo>
                    <a:pt x="1001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6" name="Google Shape;6612;p58"/>
            <p:cNvSpPr/>
            <p:nvPr/>
          </p:nvSpPr>
          <p:spPr>
            <a:xfrm>
              <a:off x="4436617" y="4880078"/>
              <a:ext cx="30482" cy="27237"/>
            </a:xfrm>
            <a:custGeom>
              <a:avLst/>
              <a:gdLst/>
              <a:ahLst/>
              <a:cxnLst/>
              <a:rect l="l" t="t" r="r" b="b"/>
              <a:pathLst>
                <a:path w="1569" h="1402" extrusionOk="0">
                  <a:moveTo>
                    <a:pt x="801" y="0"/>
                  </a:moveTo>
                  <a:lnTo>
                    <a:pt x="568" y="467"/>
                  </a:lnTo>
                  <a:lnTo>
                    <a:pt x="1" y="534"/>
                  </a:lnTo>
                  <a:lnTo>
                    <a:pt x="434" y="901"/>
                  </a:lnTo>
                  <a:lnTo>
                    <a:pt x="301" y="1401"/>
                  </a:lnTo>
                  <a:lnTo>
                    <a:pt x="801" y="1168"/>
                  </a:lnTo>
                  <a:lnTo>
                    <a:pt x="1268" y="1401"/>
                  </a:lnTo>
                  <a:lnTo>
                    <a:pt x="1168" y="901"/>
                  </a:lnTo>
                  <a:lnTo>
                    <a:pt x="1568" y="534"/>
                  </a:lnTo>
                  <a:lnTo>
                    <a:pt x="1001" y="467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7" name="Google Shape;6613;p58"/>
            <p:cNvSpPr/>
            <p:nvPr/>
          </p:nvSpPr>
          <p:spPr>
            <a:xfrm>
              <a:off x="4525405" y="4880078"/>
              <a:ext cx="29180" cy="27237"/>
            </a:xfrm>
            <a:custGeom>
              <a:avLst/>
              <a:gdLst/>
              <a:ahLst/>
              <a:cxnLst/>
              <a:rect l="l" t="t" r="r" b="b"/>
              <a:pathLst>
                <a:path w="1502" h="1402" extrusionOk="0">
                  <a:moveTo>
                    <a:pt x="734" y="0"/>
                  </a:moveTo>
                  <a:lnTo>
                    <a:pt x="501" y="467"/>
                  </a:lnTo>
                  <a:lnTo>
                    <a:pt x="1" y="534"/>
                  </a:lnTo>
                  <a:lnTo>
                    <a:pt x="367" y="901"/>
                  </a:lnTo>
                  <a:lnTo>
                    <a:pt x="267" y="1401"/>
                  </a:lnTo>
                  <a:lnTo>
                    <a:pt x="267" y="1401"/>
                  </a:lnTo>
                  <a:lnTo>
                    <a:pt x="734" y="1168"/>
                  </a:lnTo>
                  <a:lnTo>
                    <a:pt x="1201" y="1401"/>
                  </a:lnTo>
                  <a:lnTo>
                    <a:pt x="1101" y="901"/>
                  </a:lnTo>
                  <a:lnTo>
                    <a:pt x="1502" y="534"/>
                  </a:lnTo>
                  <a:lnTo>
                    <a:pt x="1001" y="467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8" name="Google Shape;6614;p58"/>
            <p:cNvSpPr/>
            <p:nvPr/>
          </p:nvSpPr>
          <p:spPr>
            <a:xfrm>
              <a:off x="4612251" y="4880078"/>
              <a:ext cx="29821" cy="27237"/>
            </a:xfrm>
            <a:custGeom>
              <a:avLst/>
              <a:gdLst/>
              <a:ahLst/>
              <a:cxnLst/>
              <a:rect l="l" t="t" r="r" b="b"/>
              <a:pathLst>
                <a:path w="1535" h="1402" extrusionOk="0">
                  <a:moveTo>
                    <a:pt x="768" y="0"/>
                  </a:moveTo>
                  <a:lnTo>
                    <a:pt x="567" y="467"/>
                  </a:lnTo>
                  <a:lnTo>
                    <a:pt x="0" y="534"/>
                  </a:lnTo>
                  <a:lnTo>
                    <a:pt x="401" y="901"/>
                  </a:lnTo>
                  <a:lnTo>
                    <a:pt x="301" y="1401"/>
                  </a:lnTo>
                  <a:lnTo>
                    <a:pt x="301" y="1401"/>
                  </a:lnTo>
                  <a:lnTo>
                    <a:pt x="768" y="1168"/>
                  </a:lnTo>
                  <a:lnTo>
                    <a:pt x="1268" y="1401"/>
                  </a:lnTo>
                  <a:lnTo>
                    <a:pt x="1135" y="901"/>
                  </a:lnTo>
                  <a:lnTo>
                    <a:pt x="1535" y="534"/>
                  </a:lnTo>
                  <a:lnTo>
                    <a:pt x="1034" y="46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359" name="Google Shape;6615;p58"/>
            <p:cNvGrpSpPr/>
            <p:nvPr/>
          </p:nvGrpSpPr>
          <p:grpSpPr>
            <a:xfrm>
              <a:off x="4187116" y="4070765"/>
              <a:ext cx="519103" cy="833916"/>
              <a:chOff x="2918491" y="3742990"/>
              <a:chExt cx="519103" cy="833916"/>
            </a:xfrm>
          </p:grpSpPr>
          <p:sp>
            <p:nvSpPr>
              <p:cNvPr id="360" name="Google Shape;6616;p58"/>
              <p:cNvSpPr/>
              <p:nvPr/>
            </p:nvSpPr>
            <p:spPr>
              <a:xfrm>
                <a:off x="3165408" y="3931446"/>
                <a:ext cx="25936" cy="64545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33224" extrusionOk="0">
                    <a:moveTo>
                      <a:pt x="0" y="0"/>
                    </a:moveTo>
                    <a:lnTo>
                      <a:pt x="0" y="33224"/>
                    </a:lnTo>
                    <a:lnTo>
                      <a:pt x="1334" y="33224"/>
                    </a:lnTo>
                    <a:lnTo>
                      <a:pt x="133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61" name="Google Shape;6617;p58"/>
              <p:cNvSpPr/>
              <p:nvPr/>
            </p:nvSpPr>
            <p:spPr>
              <a:xfrm>
                <a:off x="3095407" y="3742990"/>
                <a:ext cx="153613" cy="191691"/>
              </a:xfrm>
              <a:custGeom>
                <a:avLst/>
                <a:gdLst/>
                <a:ahLst/>
                <a:cxnLst/>
                <a:rect l="l" t="t" r="r" b="b"/>
                <a:pathLst>
                  <a:path w="7907" h="9867" extrusionOk="0">
                    <a:moveTo>
                      <a:pt x="4370" y="860"/>
                    </a:moveTo>
                    <a:cubicBezTo>
                      <a:pt x="5071" y="860"/>
                      <a:pt x="5571" y="1127"/>
                      <a:pt x="5871" y="1628"/>
                    </a:cubicBezTo>
                    <a:cubicBezTo>
                      <a:pt x="6739" y="3162"/>
                      <a:pt x="5638" y="6831"/>
                      <a:pt x="4337" y="8699"/>
                    </a:cubicBezTo>
                    <a:cubicBezTo>
                      <a:pt x="3203" y="7198"/>
                      <a:pt x="1168" y="3963"/>
                      <a:pt x="1802" y="2195"/>
                    </a:cubicBezTo>
                    <a:cubicBezTo>
                      <a:pt x="2002" y="1528"/>
                      <a:pt x="2569" y="1161"/>
                      <a:pt x="3503" y="961"/>
                    </a:cubicBezTo>
                    <a:cubicBezTo>
                      <a:pt x="3837" y="927"/>
                      <a:pt x="4137" y="860"/>
                      <a:pt x="4370" y="860"/>
                    </a:cubicBezTo>
                    <a:close/>
                    <a:moveTo>
                      <a:pt x="4413" y="1"/>
                    </a:moveTo>
                    <a:cubicBezTo>
                      <a:pt x="4097" y="1"/>
                      <a:pt x="3739" y="39"/>
                      <a:pt x="3336" y="127"/>
                    </a:cubicBezTo>
                    <a:cubicBezTo>
                      <a:pt x="2135" y="360"/>
                      <a:pt x="1335" y="994"/>
                      <a:pt x="1001" y="1928"/>
                    </a:cubicBezTo>
                    <a:cubicBezTo>
                      <a:pt x="1" y="4697"/>
                      <a:pt x="3803" y="9433"/>
                      <a:pt x="3970" y="9633"/>
                    </a:cubicBezTo>
                    <a:lnTo>
                      <a:pt x="4537" y="9867"/>
                    </a:lnTo>
                    <a:cubicBezTo>
                      <a:pt x="6005" y="8266"/>
                      <a:pt x="7906" y="3462"/>
                      <a:pt x="6605" y="1194"/>
                    </a:cubicBezTo>
                    <a:cubicBezTo>
                      <a:pt x="6286" y="608"/>
                      <a:pt x="5668" y="1"/>
                      <a:pt x="441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62" name="Google Shape;6618;p58"/>
              <p:cNvSpPr/>
              <p:nvPr/>
            </p:nvSpPr>
            <p:spPr>
              <a:xfrm>
                <a:off x="3024124" y="3827095"/>
                <a:ext cx="160083" cy="116118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5977" extrusionOk="0">
                    <a:moveTo>
                      <a:pt x="2569" y="734"/>
                    </a:moveTo>
                    <a:cubicBezTo>
                      <a:pt x="4170" y="801"/>
                      <a:pt x="6405" y="3236"/>
                      <a:pt x="7239" y="5071"/>
                    </a:cubicBezTo>
                    <a:cubicBezTo>
                      <a:pt x="6729" y="5133"/>
                      <a:pt x="6050" y="5183"/>
                      <a:pt x="5326" y="5183"/>
                    </a:cubicBezTo>
                    <a:cubicBezTo>
                      <a:pt x="3729" y="5183"/>
                      <a:pt x="1913" y="4942"/>
                      <a:pt x="1201" y="4070"/>
                    </a:cubicBezTo>
                    <a:cubicBezTo>
                      <a:pt x="834" y="3637"/>
                      <a:pt x="801" y="3036"/>
                      <a:pt x="1034" y="2269"/>
                    </a:cubicBezTo>
                    <a:cubicBezTo>
                      <a:pt x="1168" y="1969"/>
                      <a:pt x="1235" y="1769"/>
                      <a:pt x="1368" y="1535"/>
                    </a:cubicBezTo>
                    <a:cubicBezTo>
                      <a:pt x="1702" y="1001"/>
                      <a:pt x="2135" y="768"/>
                      <a:pt x="2569" y="734"/>
                    </a:cubicBezTo>
                    <a:close/>
                    <a:moveTo>
                      <a:pt x="2669" y="1"/>
                    </a:moveTo>
                    <a:cubicBezTo>
                      <a:pt x="1902" y="1"/>
                      <a:pt x="968" y="334"/>
                      <a:pt x="367" y="2002"/>
                    </a:cubicBezTo>
                    <a:cubicBezTo>
                      <a:pt x="0" y="3036"/>
                      <a:pt x="134" y="3937"/>
                      <a:pt x="667" y="4604"/>
                    </a:cubicBezTo>
                    <a:cubicBezTo>
                      <a:pt x="1582" y="5723"/>
                      <a:pt x="3633" y="5977"/>
                      <a:pt x="5305" y="5977"/>
                    </a:cubicBezTo>
                    <a:cubicBezTo>
                      <a:pt x="6622" y="5977"/>
                      <a:pt x="7703" y="5819"/>
                      <a:pt x="7806" y="5805"/>
                    </a:cubicBezTo>
                    <a:lnTo>
                      <a:pt x="8240" y="5471"/>
                    </a:lnTo>
                    <a:cubicBezTo>
                      <a:pt x="7672" y="3637"/>
                      <a:pt x="4904" y="34"/>
                      <a:pt x="26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63" name="Google Shape;6619;p58"/>
              <p:cNvSpPr/>
              <p:nvPr/>
            </p:nvSpPr>
            <p:spPr>
              <a:xfrm>
                <a:off x="3173820" y="3827095"/>
                <a:ext cx="160743" cy="116118"/>
              </a:xfrm>
              <a:custGeom>
                <a:avLst/>
                <a:gdLst/>
                <a:ahLst/>
                <a:cxnLst/>
                <a:rect l="l" t="t" r="r" b="b"/>
                <a:pathLst>
                  <a:path w="8274" h="5977" extrusionOk="0">
                    <a:moveTo>
                      <a:pt x="5605" y="768"/>
                    </a:moveTo>
                    <a:cubicBezTo>
                      <a:pt x="6105" y="768"/>
                      <a:pt x="6505" y="1001"/>
                      <a:pt x="6806" y="1535"/>
                    </a:cubicBezTo>
                    <a:cubicBezTo>
                      <a:pt x="6939" y="1769"/>
                      <a:pt x="7039" y="1969"/>
                      <a:pt x="7139" y="2269"/>
                    </a:cubicBezTo>
                    <a:cubicBezTo>
                      <a:pt x="7373" y="3036"/>
                      <a:pt x="7339" y="3637"/>
                      <a:pt x="6972" y="4104"/>
                    </a:cubicBezTo>
                    <a:cubicBezTo>
                      <a:pt x="6247" y="4969"/>
                      <a:pt x="4356" y="5195"/>
                      <a:pt x="2740" y="5195"/>
                    </a:cubicBezTo>
                    <a:cubicBezTo>
                      <a:pt x="2051" y="5195"/>
                      <a:pt x="1413" y="5154"/>
                      <a:pt x="935" y="5104"/>
                    </a:cubicBezTo>
                    <a:cubicBezTo>
                      <a:pt x="1802" y="3270"/>
                      <a:pt x="4004" y="801"/>
                      <a:pt x="5605" y="768"/>
                    </a:cubicBezTo>
                    <a:close/>
                    <a:moveTo>
                      <a:pt x="5605" y="1"/>
                    </a:moveTo>
                    <a:cubicBezTo>
                      <a:pt x="3303" y="34"/>
                      <a:pt x="535" y="3637"/>
                      <a:pt x="1" y="5471"/>
                    </a:cubicBezTo>
                    <a:lnTo>
                      <a:pt x="468" y="5805"/>
                    </a:lnTo>
                    <a:cubicBezTo>
                      <a:pt x="556" y="5819"/>
                      <a:pt x="1629" y="5977"/>
                      <a:pt x="2944" y="5977"/>
                    </a:cubicBezTo>
                    <a:cubicBezTo>
                      <a:pt x="4613" y="5977"/>
                      <a:pt x="6673" y="5723"/>
                      <a:pt x="7606" y="4604"/>
                    </a:cubicBezTo>
                    <a:cubicBezTo>
                      <a:pt x="8140" y="3937"/>
                      <a:pt x="8273" y="3036"/>
                      <a:pt x="7873" y="2002"/>
                    </a:cubicBezTo>
                    <a:cubicBezTo>
                      <a:pt x="7306" y="334"/>
                      <a:pt x="6305" y="1"/>
                      <a:pt x="56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364" name="Google Shape;6620;p58"/>
              <p:cNvSpPr/>
              <p:nvPr/>
            </p:nvSpPr>
            <p:spPr>
              <a:xfrm>
                <a:off x="2918491" y="4241874"/>
                <a:ext cx="519103" cy="25936"/>
              </a:xfrm>
              <a:custGeom>
                <a:avLst/>
                <a:gdLst/>
                <a:ahLst/>
                <a:cxnLst/>
                <a:rect l="l" t="t" r="r" b="b"/>
                <a:pathLst>
                  <a:path w="26720" h="1335" extrusionOk="0">
                    <a:moveTo>
                      <a:pt x="0" y="0"/>
                    </a:moveTo>
                    <a:lnTo>
                      <a:pt x="0" y="1335"/>
                    </a:lnTo>
                    <a:lnTo>
                      <a:pt x="26719" y="1335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990600"/>
            <a:ext cx="9296400" cy="2514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11430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576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Rất mong nhận được phản hồi và góp ý từ Quý Thầy Cô để sản phẩm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4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5"/>
              </a:rPr>
              <a:t>https://www.facebook.com/groups/443096903751589</a:t>
            </a:r>
            <a:endParaRPr lang="en-US" sz="2000"/>
          </a:p>
        </p:txBody>
      </p:sp>
      <p:sp>
        <p:nvSpPr>
          <p:cNvPr id="4" name="TextBox 3"/>
          <p:cNvSpPr txBox="1"/>
          <p:nvPr/>
        </p:nvSpPr>
        <p:spPr>
          <a:xfrm>
            <a:off x="4785519" y="18590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		: 0916.604.268</a:t>
            </a:r>
          </a:p>
        </p:txBody>
      </p:sp>
    </p:spTree>
    <p:extLst>
      <p:ext uri="{BB962C8B-B14F-4D97-AF65-F5344CB8AC3E}">
        <p14:creationId xmlns:p14="http://schemas.microsoft.com/office/powerpoint/2010/main" val="32340640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895" y="1219200"/>
            <a:ext cx="11848444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Em chia sẻ tới thầy cô một số </a:t>
            </a:r>
            <a:r>
              <a:rPr lang="en-US" sz="2800">
                <a:ea typeface="Arrus-Black" pitchFamily="18" charset="0"/>
                <a:cs typeface="Arrus-Black" pitchFamily="18" charset="0"/>
              </a:rPr>
              <a:t>thiết kế ppt Toán và TV 1 + 2 của em ạ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Link tải: </a:t>
            </a:r>
            <a:r>
              <a:rPr lang="vi-VN" sz="2800">
                <a:ea typeface="Arrus-Black" pitchFamily="18" charset="0"/>
                <a:cs typeface="Arrus-Black" pitchFamily="18" charset="0"/>
                <a:hlinkClick r:id="rId3"/>
              </a:rPr>
              <a:t>https://drive.google.com/.../1-dNa43begmfbAtLp4ijb8...</a:t>
            </a:r>
            <a:endParaRPr lang="vi-VN" sz="2800">
              <a:ea typeface="Arrus-Black" pitchFamily="18" charset="0"/>
              <a:cs typeface="Arrus-Black" pitchFamily="18" charset="0"/>
            </a:endParaRP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Tuy nhiên, để sử dụng đc ppt TV, thầy cô vui lòng thực hiện đúng các bước em hướng dẫn ạ! 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Bước 1: Tải fonts và cài fonts (nếu khó khăn khi thực hiện, cứ liên hệ em hỗ trợ. Bước này là bắt buộc, không thể bỏ qua.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Bước 2: Tải ppt về máy (chưa thực hiện bước 1 thì tuyệt đối không thực hiện bước 2).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Đồng thời e có để video hướng dẫn cài fonts và tải tài liệu ở trong link ạ.</a:t>
            </a:r>
          </a:p>
          <a:p>
            <a:pPr algn="just"/>
            <a:r>
              <a:rPr lang="vi-VN" sz="2800">
                <a:ea typeface="Arrus-Black" pitchFamily="18" charset="0"/>
                <a:cs typeface="Arrus-Black" pitchFamily="18" charset="0"/>
              </a:rPr>
              <a:t>Các thầy cô dạy các bộ sách khác cũng có thể tham khảo vì nhiều tiết có thể hữu ích ạ.</a:t>
            </a:r>
          </a:p>
        </p:txBody>
      </p:sp>
    </p:spTree>
    <p:extLst>
      <p:ext uri="{BB962C8B-B14F-4D97-AF65-F5344CB8AC3E}">
        <p14:creationId xmlns:p14="http://schemas.microsoft.com/office/powerpoint/2010/main" val="3093891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84984"/>
              </p:ext>
            </p:extLst>
          </p:nvPr>
        </p:nvGraphicFramePr>
        <p:xfrm>
          <a:off x="2228395" y="2286014"/>
          <a:ext cx="7814884" cy="1345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457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212149" y="69601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2193315" y="2613751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154625" y="2613751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lướt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108111" y="2613751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gươm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003018" y="2613751"/>
            <a:ext cx="1930425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ướp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10CD41D-385E-4B32-9014-058913E0A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162246"/>
              </p:ext>
            </p:extLst>
          </p:nvPr>
        </p:nvGraphicFramePr>
        <p:xfrm>
          <a:off x="2228395" y="3723411"/>
          <a:ext cx="7814884" cy="1345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537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345717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Title 1">
            <a:extLst>
              <a:ext uri="{FF2B5EF4-FFF2-40B4-BE49-F238E27FC236}">
                <a16:creationId xmlns:a16="http://schemas.microsoft.com/office/drawing/2014/main" id="{24F697F2-C7DD-4A27-BEB9-5B8012FB6D30}"/>
              </a:ext>
            </a:extLst>
          </p:cNvPr>
          <p:cNvSpPr txBox="1">
            <a:spLocks/>
          </p:cNvSpPr>
          <p:nvPr/>
        </p:nvSpPr>
        <p:spPr>
          <a:xfrm>
            <a:off x="2412724" y="4012637"/>
            <a:ext cx="155801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lượn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301FF81-DD09-457F-A27D-47E6B4B42A1D}"/>
              </a:ext>
            </a:extLst>
          </p:cNvPr>
          <p:cNvSpPr txBox="1">
            <a:spLocks/>
          </p:cNvSpPr>
          <p:nvPr/>
        </p:nvSpPr>
        <p:spPr>
          <a:xfrm>
            <a:off x="4234204" y="4012637"/>
            <a:ext cx="1885196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5B34C5E-B835-4F32-A65F-FBD304FC4890}"/>
              </a:ext>
            </a:extLst>
          </p:cNvPr>
          <p:cNvSpPr txBox="1">
            <a:spLocks/>
          </p:cNvSpPr>
          <p:nvPr/>
        </p:nvSpPr>
        <p:spPr>
          <a:xfrm>
            <a:off x="6311182" y="4012637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3C5B6637-D1E9-4B9E-A970-E8CA9828BEE6}"/>
              </a:ext>
            </a:extLst>
          </p:cNvPr>
          <p:cNvSpPr txBox="1">
            <a:spLocks/>
          </p:cNvSpPr>
          <p:nvPr/>
        </p:nvSpPr>
        <p:spPr>
          <a:xfrm>
            <a:off x="8234641" y="4012637"/>
            <a:ext cx="155801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9F0FBB6-C948-443A-A3CC-34F56381FD31}"/>
              </a:ext>
            </a:extLst>
          </p:cNvPr>
          <p:cNvGrpSpPr/>
          <p:nvPr/>
        </p:nvGrpSpPr>
        <p:grpSpPr>
          <a:xfrm>
            <a:off x="442119" y="351530"/>
            <a:ext cx="1945416" cy="652696"/>
            <a:chOff x="314302" y="1558325"/>
            <a:chExt cx="1462680" cy="489523"/>
          </a:xfrm>
        </p:grpSpPr>
        <p:sp>
          <p:nvSpPr>
            <p:cNvPr id="17" name="Rounded Rectangle 7">
              <a:extLst>
                <a:ext uri="{FF2B5EF4-FFF2-40B4-BE49-F238E27FC236}">
                  <a16:creationId xmlns:a16="http://schemas.microsoft.com/office/drawing/2014/main" id="{0A69CD8D-4AE7-4B51-B799-3ABE179B1484}"/>
                </a:ext>
              </a:extLst>
            </p:cNvPr>
            <p:cNvSpPr/>
            <p:nvPr/>
          </p:nvSpPr>
          <p:spPr>
            <a:xfrm>
              <a:off x="494452" y="1563010"/>
              <a:ext cx="1282530" cy="438301"/>
            </a:xfrm>
            <a:prstGeom prst="roundRect">
              <a:avLst/>
            </a:prstGeom>
            <a:solidFill>
              <a:srgbClr val="006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Đọc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DD2E3B2-4356-479A-B722-5CCC835DB34C}"/>
                </a:ext>
              </a:extLst>
            </p:cNvPr>
            <p:cNvSpPr/>
            <p:nvPr/>
          </p:nvSpPr>
          <p:spPr>
            <a:xfrm>
              <a:off x="314302" y="1558325"/>
              <a:ext cx="489522" cy="4895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" grpId="0"/>
      <p:bldP spid="33" grpId="0"/>
      <p:bldP spid="34" grpId="0"/>
      <p:bldP spid="35" grpId="0"/>
      <p:bldP spid="24" grpId="0"/>
      <p:bldP spid="25" grpId="0"/>
      <p:bldP spid="26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37836" y="400335"/>
            <a:ext cx="164731" cy="4924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endParaRPr lang="en-US" sz="2400" dirty="0">
              <a:latin typeface="Quicksand Medium" panose="00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35" y="0"/>
            <a:ext cx="754540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375318">
            <a:off x="3021257" y="862946"/>
            <a:ext cx="1016512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lướt sóng</a:t>
            </a:r>
          </a:p>
        </p:txBody>
      </p:sp>
      <p:sp>
        <p:nvSpPr>
          <p:cNvPr id="6" name="TextBox 5"/>
          <p:cNvSpPr txBox="1"/>
          <p:nvPr/>
        </p:nvSpPr>
        <p:spPr>
          <a:xfrm rot="20920952">
            <a:off x="4131777" y="504645"/>
            <a:ext cx="1146578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ước mơ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55269" y="466827"/>
            <a:ext cx="1153108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mèo mướp</a:t>
            </a:r>
          </a:p>
        </p:txBody>
      </p:sp>
      <p:sp>
        <p:nvSpPr>
          <p:cNvPr id="8" name="TextBox 7"/>
          <p:cNvSpPr txBox="1"/>
          <p:nvPr/>
        </p:nvSpPr>
        <p:spPr>
          <a:xfrm rot="531708">
            <a:off x="6392069" y="613955"/>
            <a:ext cx="1249958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cườm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7606" y="1154401"/>
            <a:ext cx="1086584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lượn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2980" y="2221201"/>
            <a:ext cx="1387360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nụ hoa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82089" y="2925580"/>
            <a:ext cx="1233612" cy="98468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 hoe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12526" y="3992380"/>
            <a:ext cx="1217234" cy="1415574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tỏa hương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7CF0695-6524-4E58-9018-5A70F47D12C5}"/>
              </a:ext>
            </a:extLst>
          </p:cNvPr>
          <p:cNvGrpSpPr/>
          <p:nvPr/>
        </p:nvGrpSpPr>
        <p:grpSpPr>
          <a:xfrm>
            <a:off x="442119" y="351530"/>
            <a:ext cx="1945416" cy="652696"/>
            <a:chOff x="314302" y="1558325"/>
            <a:chExt cx="1462680" cy="489523"/>
          </a:xfrm>
        </p:grpSpPr>
        <p:sp>
          <p:nvSpPr>
            <p:cNvPr id="18" name="Rounded Rectangle 7">
              <a:extLst>
                <a:ext uri="{FF2B5EF4-FFF2-40B4-BE49-F238E27FC236}">
                  <a16:creationId xmlns:a16="http://schemas.microsoft.com/office/drawing/2014/main" id="{DB15831A-3347-402B-A7B4-CE676AC7098A}"/>
                </a:ext>
              </a:extLst>
            </p:cNvPr>
            <p:cNvSpPr/>
            <p:nvPr/>
          </p:nvSpPr>
          <p:spPr>
            <a:xfrm>
              <a:off x="494452" y="1563010"/>
              <a:ext cx="1282530" cy="438301"/>
            </a:xfrm>
            <a:prstGeom prst="roundRect">
              <a:avLst/>
            </a:prstGeom>
            <a:solidFill>
              <a:srgbClr val="006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Đọc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C862776-81C7-46E7-82F4-A2A15AE411CB}"/>
                </a:ext>
              </a:extLst>
            </p:cNvPr>
            <p:cNvSpPr/>
            <p:nvPr/>
          </p:nvSpPr>
          <p:spPr>
            <a:xfrm>
              <a:off x="314302" y="1558325"/>
              <a:ext cx="489522" cy="4895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818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4A41C8-B578-4CA0-B385-EB2EE1BA2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16F91-CC77-4C6B-BA03-56CD60091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52"/>
            <a:ext cx="12161838" cy="6837695"/>
          </a:xfrm>
          <a:prstGeom prst="rect">
            <a:avLst/>
          </a:prstGeom>
        </p:spPr>
      </p:pic>
      <p:pic>
        <p:nvPicPr>
          <p:cNvPr id="4" name="Google Shape;571;p43">
            <a:extLst>
              <a:ext uri="{FF2B5EF4-FFF2-40B4-BE49-F238E27FC236}">
                <a16:creationId xmlns:a16="http://schemas.microsoft.com/office/drawing/2014/main" id="{17D9ED64-2E97-4878-B289-D7B60621908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0154" y="3643688"/>
            <a:ext cx="989897" cy="8507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573;p43">
            <a:extLst>
              <a:ext uri="{FF2B5EF4-FFF2-40B4-BE49-F238E27FC236}">
                <a16:creationId xmlns:a16="http://schemas.microsoft.com/office/drawing/2014/main" id="{C99A5BC1-C738-4778-9657-62BF4C46547E}"/>
              </a:ext>
            </a:extLst>
          </p:cNvPr>
          <p:cNvSpPr/>
          <p:nvPr/>
        </p:nvSpPr>
        <p:spPr>
          <a:xfrm>
            <a:off x="3966119" y="5634594"/>
            <a:ext cx="4175687" cy="358009"/>
          </a:xfrm>
          <a:prstGeom prst="ellipse">
            <a:avLst/>
          </a:prstGeom>
          <a:solidFill>
            <a:srgbClr val="242427">
              <a:alpha val="45250"/>
            </a:srgbClr>
          </a:solidFill>
          <a:ln>
            <a:noFill/>
          </a:ln>
        </p:spPr>
        <p:txBody>
          <a:bodyPr spcFirstLastPara="1" wrap="square" lIns="274275" tIns="274275" rIns="274275" bIns="274275" anchor="ctr" anchorCtr="0">
            <a:noAutofit/>
          </a:bodyPr>
          <a:lstStyle/>
          <a:p>
            <a:endParaRPr sz="12600"/>
          </a:p>
        </p:txBody>
      </p:sp>
      <p:pic>
        <p:nvPicPr>
          <p:cNvPr id="6" name="Google Shape;576;p43">
            <a:extLst>
              <a:ext uri="{FF2B5EF4-FFF2-40B4-BE49-F238E27FC236}">
                <a16:creationId xmlns:a16="http://schemas.microsoft.com/office/drawing/2014/main" id="{D9548D08-658E-447E-A5F2-3DEA1153B87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5000" y="1006131"/>
            <a:ext cx="4567824" cy="4567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80;p43">
            <a:extLst>
              <a:ext uri="{FF2B5EF4-FFF2-40B4-BE49-F238E27FC236}">
                <a16:creationId xmlns:a16="http://schemas.microsoft.com/office/drawing/2014/main" id="{E4EB2B30-9D79-4CA0-A87D-24041BA45F5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9264216" y="790606"/>
            <a:ext cx="2072629" cy="20726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Google Shape;581;p43">
            <a:extLst>
              <a:ext uri="{FF2B5EF4-FFF2-40B4-BE49-F238E27FC236}">
                <a16:creationId xmlns:a16="http://schemas.microsoft.com/office/drawing/2014/main" id="{D3883245-1643-4FDB-811F-C86D6B22A82C}"/>
              </a:ext>
            </a:extLst>
          </p:cNvPr>
          <p:cNvCxnSpPr>
            <a:cxnSpLocks/>
          </p:cNvCxnSpPr>
          <p:nvPr/>
        </p:nvCxnSpPr>
        <p:spPr>
          <a:xfrm>
            <a:off x="12741758" y="-6682483"/>
            <a:ext cx="6290022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ot"/>
            <a:round/>
            <a:headEnd type="none" w="med" len="med"/>
            <a:tailEnd type="none" w="med" len="med"/>
          </a:ln>
        </p:spPr>
      </p:cxnSp>
      <p:pic>
        <p:nvPicPr>
          <p:cNvPr id="9" name="Google Shape;583;p43">
            <a:extLst>
              <a:ext uri="{FF2B5EF4-FFF2-40B4-BE49-F238E27FC236}">
                <a16:creationId xmlns:a16="http://schemas.microsoft.com/office/drawing/2014/main" id="{752EF3AE-AF4F-412A-BB86-6281BFA3A77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69267" y="2012529"/>
            <a:ext cx="989897" cy="850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84;p43">
            <a:extLst>
              <a:ext uri="{FF2B5EF4-FFF2-40B4-BE49-F238E27FC236}">
                <a16:creationId xmlns:a16="http://schemas.microsoft.com/office/drawing/2014/main" id="{EE04A73F-7F8C-45D4-ADD8-E976E216F59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64961" y="1590608"/>
            <a:ext cx="549980" cy="472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86;p43">
            <a:extLst>
              <a:ext uri="{FF2B5EF4-FFF2-40B4-BE49-F238E27FC236}">
                <a16:creationId xmlns:a16="http://schemas.microsoft.com/office/drawing/2014/main" id="{4665DCC7-74D8-44A4-9CCC-39F842AC5DD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561865" y="5573925"/>
            <a:ext cx="416670" cy="35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Nhac-chuong-Giang-sinh-khong-lo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3716D94-8CA2-4002-B2CF-05744532B2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938919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2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37836" y="400335"/>
            <a:ext cx="164731" cy="49244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endParaRPr lang="en-US" sz="2400" dirty="0">
              <a:latin typeface="Quicksand Medium" panose="000006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2006" y="721976"/>
            <a:ext cx="4624233" cy="611609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Buổi </a:t>
            </a:r>
            <a:r>
              <a: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tỉnh giấc</a:t>
            </a: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</a:t>
            </a:r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 ửng hồng,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đám mây bông</a:t>
            </a: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 vai thức dậy.</a:t>
            </a:r>
          </a:p>
          <a:p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</a:t>
            </a:r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 thi 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chạy</a:t>
            </a: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cánh </a:t>
            </a:r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 cả hương hoa</a:t>
            </a:r>
          </a:p>
          <a:p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 vào lớp học.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(Hoàng Minh Ngọc)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6820851" y="646556"/>
            <a:ext cx="3676929" cy="61078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42119" y="351530"/>
            <a:ext cx="1945416" cy="652696"/>
            <a:chOff x="314302" y="1558325"/>
            <a:chExt cx="1462680" cy="489523"/>
          </a:xfrm>
        </p:grpSpPr>
        <p:sp>
          <p:nvSpPr>
            <p:cNvPr id="8" name="Rounded Rectangle 7"/>
            <p:cNvSpPr/>
            <p:nvPr/>
          </p:nvSpPr>
          <p:spPr>
            <a:xfrm>
              <a:off x="494452" y="1563010"/>
              <a:ext cx="1282530" cy="438301"/>
            </a:xfrm>
            <a:prstGeom prst="roundRect">
              <a:avLst/>
            </a:prstGeom>
            <a:solidFill>
              <a:srgbClr val="006B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Đọc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314302" y="1558325"/>
              <a:ext cx="489522" cy="489523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0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90119" y="579882"/>
            <a:ext cx="5715000" cy="5439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tỉnh giấc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má ửng hồng,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đám mây bông</a:t>
            </a:r>
          </a:p>
          <a:p>
            <a:pPr algn="just">
              <a:spcAft>
                <a:spcPts val="1800"/>
              </a:spcAft>
            </a:pP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 vai thức dậy.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thi chạy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cánh rừng xa,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 cả hương hoa</a:t>
            </a:r>
          </a:p>
          <a:p>
            <a:pPr algn="just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 vào lớp học.</a:t>
            </a:r>
          </a:p>
          <a:p>
            <a:pPr algn="r"/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(Hoàng Minh Ngọc)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7421290" y="840548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2523771" y="1916688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523771" y="4505438"/>
            <a:ext cx="457200" cy="2743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752491" y="1410663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428942" y="2111294"/>
            <a:ext cx="129038" cy="46002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769273" y="2683386"/>
            <a:ext cx="156136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028471" y="3525031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8163186" y="4168671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289290" y="4674696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195822" y="5374420"/>
            <a:ext cx="12903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Left Brace 2"/>
          <p:cNvSpPr/>
          <p:nvPr/>
        </p:nvSpPr>
        <p:spPr>
          <a:xfrm>
            <a:off x="3109119" y="1093560"/>
            <a:ext cx="762000" cy="195444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eft Brace 20"/>
          <p:cNvSpPr/>
          <p:nvPr/>
        </p:nvSpPr>
        <p:spPr>
          <a:xfrm>
            <a:off x="3109119" y="3665378"/>
            <a:ext cx="762000" cy="1954440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3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90119" y="228600"/>
            <a:ext cx="5715000" cy="543991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sớm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tỉnh giấc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 má ửng hồng,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Tung đám mây bông</a:t>
            </a:r>
          </a:p>
          <a:p>
            <a:pPr algn="just">
              <a:spcAft>
                <a:spcPts val="1800"/>
              </a:spcAft>
            </a:pP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Vươn vai thức dậy.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thi chạy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cánh rừng xa,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 cả hương hoa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Ùa vào lớp học.</a:t>
            </a:r>
          </a:p>
          <a:p>
            <a:pPr algn="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(Hoàng Minh Ngọc)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8659" y="6056887"/>
            <a:ext cx="12024519" cy="74650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 trời làm gì sau khi tỉnh giấc?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889191" y="2330668"/>
            <a:ext cx="3868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3942059" y="2889503"/>
            <a:ext cx="3196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68659" y="6063361"/>
            <a:ext cx="12024519" cy="74650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được nhắc đến trong khổ thơ mấy?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8659" y="6050413"/>
            <a:ext cx="12024519" cy="746505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gió làm gì?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949289" y="3657600"/>
            <a:ext cx="2641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889191" y="4191000"/>
            <a:ext cx="36395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829093" y="4724400"/>
            <a:ext cx="39282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768995" y="5257800"/>
            <a:ext cx="2997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85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2674</TotalTime>
  <Words>1478</Words>
  <Application>Microsoft Office PowerPoint</Application>
  <PresentationFormat>Custom</PresentationFormat>
  <Paragraphs>195</Paragraphs>
  <Slides>34</Slides>
  <Notes>20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.VnArialH</vt:lpstr>
      <vt:lpstr>Anaheim</vt:lpstr>
      <vt:lpstr>Arial</vt:lpstr>
      <vt:lpstr>Arial Rounded MT Bold</vt:lpstr>
      <vt:lpstr>Arial-Rounded</vt:lpstr>
      <vt:lpstr>AvantGarde</vt:lpstr>
      <vt:lpstr>Calibri</vt:lpstr>
      <vt:lpstr>HP001 4 hàng</vt:lpstr>
      <vt:lpstr>HP001 4H</vt:lpstr>
      <vt:lpstr>HP001 5 hàng</vt:lpstr>
      <vt:lpstr>Quicksand Medium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học:  Nếu làm việc tốt, ta sẽ thấy vui vẻ, hạnh phúc.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Phan Thi Linh (FE FSC DN)</cp:lastModifiedBy>
  <cp:revision>329</cp:revision>
  <dcterms:created xsi:type="dcterms:W3CDTF">2021-05-08T14:00:55Z</dcterms:created>
  <dcterms:modified xsi:type="dcterms:W3CDTF">2021-12-20T11:12:10Z</dcterms:modified>
</cp:coreProperties>
</file>