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344" r:id="rId4"/>
    <p:sldId id="343" r:id="rId5"/>
    <p:sldId id="346" r:id="rId6"/>
    <p:sldId id="348" r:id="rId7"/>
    <p:sldId id="360" r:id="rId8"/>
    <p:sldId id="347" r:id="rId9"/>
    <p:sldId id="386" r:id="rId10"/>
    <p:sldId id="401" r:id="rId11"/>
    <p:sldId id="260" r:id="rId12"/>
    <p:sldId id="380" r:id="rId13"/>
    <p:sldId id="336" r:id="rId14"/>
    <p:sldId id="370" r:id="rId15"/>
    <p:sldId id="376" r:id="rId16"/>
    <p:sldId id="262" r:id="rId17"/>
    <p:sldId id="263" r:id="rId18"/>
    <p:sldId id="282" r:id="rId19"/>
    <p:sldId id="283" r:id="rId20"/>
    <p:sldId id="284" r:id="rId21"/>
    <p:sldId id="264" r:id="rId22"/>
    <p:sldId id="372" r:id="rId23"/>
    <p:sldId id="355" r:id="rId24"/>
    <p:sldId id="267" r:id="rId25"/>
    <p:sldId id="357" r:id="rId26"/>
    <p:sldId id="350" r:id="rId27"/>
    <p:sldId id="381" r:id="rId28"/>
    <p:sldId id="270" r:id="rId29"/>
    <p:sldId id="560" r:id="rId30"/>
    <p:sldId id="382" r:id="rId31"/>
    <p:sldId id="383" r:id="rId32"/>
    <p:sldId id="314" r:id="rId33"/>
    <p:sldId id="566" r:id="rId34"/>
    <p:sldId id="272" r:id="rId35"/>
    <p:sldId id="338" r:id="rId36"/>
    <p:sldId id="561" r:id="rId37"/>
    <p:sldId id="339" r:id="rId38"/>
    <p:sldId id="326" r:id="rId39"/>
    <p:sldId id="274" r:id="rId40"/>
    <p:sldId id="562" r:id="rId41"/>
    <p:sldId id="563" r:id="rId42"/>
    <p:sldId id="564" r:id="rId43"/>
    <p:sldId id="565" r:id="rId44"/>
    <p:sldId id="275" r:id="rId45"/>
    <p:sldId id="385" r:id="rId46"/>
    <p:sldId id="277" r:id="rId4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0" autoAdjust="0"/>
    <p:restoredTop sz="91993" autoAdjust="0"/>
  </p:normalViewPr>
  <p:slideViewPr>
    <p:cSldViewPr>
      <p:cViewPr varScale="1">
        <p:scale>
          <a:sx n="81" d="100"/>
          <a:sy n="81" d="100"/>
        </p:scale>
        <p:origin x="653" y="53"/>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12/20/2021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Muỗm:</a:t>
            </a:r>
            <a:r>
              <a:rPr lang="en-US" baseline="0"/>
              <a:t> Cây gỗ to cùng loại với xoài, hoa mọc thành cụm ở nách lá, quả giông quả xoài nhưng nhỏ hơn và có vị chua.</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007fbf625f_0_39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007fbf625f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007fbf625f_0_39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007fbf625f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89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924d83865_0_5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 muồm</a:t>
            </a:r>
            <a:r>
              <a:rPr lang="en-US" baseline="0"/>
              <a:t> muồm/muỗm xanh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body" idx="1"/>
          </p:nvPr>
        </p:nvSpPr>
        <p:spPr>
          <a:xfrm>
            <a:off x="912138" y="1271900"/>
            <a:ext cx="10337562" cy="50200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AutoNum type="arabicPeriod"/>
              <a:defRPr sz="1729"/>
            </a:lvl1pPr>
            <a:lvl2pPr marL="1216152" lvl="1" indent="-422275">
              <a:spcBef>
                <a:spcPts val="0"/>
              </a:spcBef>
              <a:spcAft>
                <a:spcPts val="0"/>
              </a:spcAft>
              <a:buSzPts val="1400"/>
              <a:buAutoNum type="alphaLcPeriod"/>
              <a:defRPr/>
            </a:lvl2pPr>
            <a:lvl3pPr marL="1824228" lvl="2" indent="-422275">
              <a:spcBef>
                <a:spcPts val="0"/>
              </a:spcBef>
              <a:spcAft>
                <a:spcPts val="0"/>
              </a:spcAft>
              <a:buSzPts val="1400"/>
              <a:buAutoNum type="romanLcPeriod"/>
              <a:defRPr/>
            </a:lvl3pPr>
            <a:lvl4pPr marL="2432304" lvl="3" indent="-422275">
              <a:spcBef>
                <a:spcPts val="0"/>
              </a:spcBef>
              <a:spcAft>
                <a:spcPts val="0"/>
              </a:spcAft>
              <a:buSzPts val="1400"/>
              <a:buAutoNum type="arabicPeriod"/>
              <a:defRPr/>
            </a:lvl4pPr>
            <a:lvl5pPr marL="3040380" lvl="4" indent="-422275">
              <a:spcBef>
                <a:spcPts val="0"/>
              </a:spcBef>
              <a:spcAft>
                <a:spcPts val="0"/>
              </a:spcAft>
              <a:buSzPts val="1400"/>
              <a:buAutoNum type="alphaLcPeriod"/>
              <a:defRPr/>
            </a:lvl5pPr>
            <a:lvl6pPr marL="3648456" lvl="5" indent="-422275">
              <a:spcBef>
                <a:spcPts val="0"/>
              </a:spcBef>
              <a:spcAft>
                <a:spcPts val="0"/>
              </a:spcAft>
              <a:buSzPts val="1400"/>
              <a:buAutoNum type="romanLcPeriod"/>
              <a:defRPr/>
            </a:lvl6pPr>
            <a:lvl7pPr marL="4256532" lvl="6" indent="-422275">
              <a:spcBef>
                <a:spcPts val="0"/>
              </a:spcBef>
              <a:spcAft>
                <a:spcPts val="0"/>
              </a:spcAft>
              <a:buSzPts val="1400"/>
              <a:buAutoNum type="arabicPeriod"/>
              <a:defRPr/>
            </a:lvl7pPr>
            <a:lvl8pPr marL="4864608" lvl="7" indent="-422275">
              <a:spcBef>
                <a:spcPts val="0"/>
              </a:spcBef>
              <a:spcAft>
                <a:spcPts val="0"/>
              </a:spcAft>
              <a:buSzPts val="1400"/>
              <a:buAutoNum type="alphaLcPeriod"/>
              <a:defRPr/>
            </a:lvl8pPr>
            <a:lvl9pPr marL="5472684" lvl="8" indent="-422275">
              <a:spcBef>
                <a:spcPts val="0"/>
              </a:spcBef>
              <a:spcAft>
                <a:spcPts val="0"/>
              </a:spcAft>
              <a:buSzPts val="1400"/>
              <a:buAutoNum type="romanLcPeriod"/>
              <a:defRPr/>
            </a:lvl9pPr>
          </a:lstStyle>
          <a:p>
            <a:endParaRPr/>
          </a:p>
        </p:txBody>
      </p:sp>
      <p:sp>
        <p:nvSpPr>
          <p:cNvPr id="33" name="Google Shape;33;p4"/>
          <p:cNvSpPr txBox="1">
            <a:spLocks noGrp="1"/>
          </p:cNvSpPr>
          <p:nvPr>
            <p:ph type="title"/>
          </p:nvPr>
        </p:nvSpPr>
        <p:spPr>
          <a:xfrm>
            <a:off x="1059589" y="409400"/>
            <a:ext cx="10042694"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pic>
        <p:nvPicPr>
          <p:cNvPr id="34" name="Google Shape;34;p4"/>
          <p:cNvPicPr preferRelativeResize="0"/>
          <p:nvPr/>
        </p:nvPicPr>
        <p:blipFill rotWithShape="1">
          <a:blip r:embed="rId3">
            <a:alphaModFix/>
          </a:blip>
          <a:srcRect l="19111" r="25587"/>
          <a:stretch/>
        </p:blipFill>
        <p:spPr>
          <a:xfrm>
            <a:off x="11249702" y="5467285"/>
            <a:ext cx="813517" cy="1463004"/>
          </a:xfrm>
          <a:prstGeom prst="rect">
            <a:avLst/>
          </a:prstGeom>
          <a:noFill/>
          <a:ln>
            <a:noFill/>
          </a:ln>
        </p:spPr>
      </p:pic>
      <p:pic>
        <p:nvPicPr>
          <p:cNvPr id="35" name="Google Shape;35;p4"/>
          <p:cNvPicPr preferRelativeResize="0"/>
          <p:nvPr/>
        </p:nvPicPr>
        <p:blipFill rotWithShape="1">
          <a:blip r:embed="rId4">
            <a:alphaModFix/>
          </a:blip>
          <a:srcRect l="29171" r="28299"/>
          <a:stretch/>
        </p:blipFill>
        <p:spPr>
          <a:xfrm rot="3421001">
            <a:off x="366704" y="-111321"/>
            <a:ext cx="666887" cy="1551776"/>
          </a:xfrm>
          <a:prstGeom prst="rect">
            <a:avLst/>
          </a:prstGeom>
          <a:noFill/>
          <a:ln>
            <a:noFill/>
          </a:ln>
        </p:spPr>
      </p:pic>
      <p:pic>
        <p:nvPicPr>
          <p:cNvPr id="36" name="Google Shape;36;p4"/>
          <p:cNvPicPr preferRelativeResize="0"/>
          <p:nvPr/>
        </p:nvPicPr>
        <p:blipFill>
          <a:blip r:embed="rId5">
            <a:alphaModFix/>
          </a:blip>
          <a:stretch>
            <a:fillRect/>
          </a:stretch>
        </p:blipFill>
        <p:spPr>
          <a:xfrm rot="-1549779">
            <a:off x="-39136" y="94035"/>
            <a:ext cx="557426" cy="554365"/>
          </a:xfrm>
          <a:prstGeom prst="rect">
            <a:avLst/>
          </a:prstGeom>
          <a:noFill/>
          <a:ln>
            <a:noFill/>
          </a:ln>
        </p:spPr>
      </p:pic>
      <p:pic>
        <p:nvPicPr>
          <p:cNvPr id="37" name="Google Shape;37;p4"/>
          <p:cNvPicPr preferRelativeResize="0"/>
          <p:nvPr/>
        </p:nvPicPr>
        <p:blipFill>
          <a:blip r:embed="rId6">
            <a:alphaModFix/>
          </a:blip>
          <a:stretch>
            <a:fillRect/>
          </a:stretch>
        </p:blipFill>
        <p:spPr>
          <a:xfrm rot="-2578147" flipH="1">
            <a:off x="56308" y="5868255"/>
            <a:ext cx="921997" cy="916987"/>
          </a:xfrm>
          <a:prstGeom prst="rect">
            <a:avLst/>
          </a:prstGeom>
          <a:noFill/>
          <a:ln>
            <a:noFill/>
          </a:ln>
        </p:spPr>
      </p:pic>
      <p:pic>
        <p:nvPicPr>
          <p:cNvPr id="38" name="Google Shape;38;p4"/>
          <p:cNvPicPr preferRelativeResize="0"/>
          <p:nvPr/>
        </p:nvPicPr>
        <p:blipFill rotWithShape="1">
          <a:blip r:embed="rId7">
            <a:alphaModFix/>
          </a:blip>
          <a:srcRect l="25312" t="13351" r="2817" b="29097"/>
          <a:stretch/>
        </p:blipFill>
        <p:spPr>
          <a:xfrm rot="9" flipH="1">
            <a:off x="9720931" y="-38565"/>
            <a:ext cx="2526134" cy="2011793"/>
          </a:xfrm>
          <a:prstGeom prst="rect">
            <a:avLst/>
          </a:prstGeom>
          <a:noFill/>
          <a:ln>
            <a:noFill/>
          </a:ln>
        </p:spPr>
      </p:pic>
      <p:pic>
        <p:nvPicPr>
          <p:cNvPr id="39" name="Google Shape;39;p4"/>
          <p:cNvPicPr preferRelativeResize="0"/>
          <p:nvPr/>
        </p:nvPicPr>
        <p:blipFill rotWithShape="1">
          <a:blip r:embed="rId8">
            <a:alphaModFix/>
          </a:blip>
          <a:srcRect l="19306" r="25829"/>
          <a:stretch/>
        </p:blipFill>
        <p:spPr>
          <a:xfrm rot="-5400000">
            <a:off x="10270862" y="5784880"/>
            <a:ext cx="765497" cy="1380742"/>
          </a:xfrm>
          <a:prstGeom prst="rect">
            <a:avLst/>
          </a:prstGeom>
          <a:noFill/>
          <a:ln>
            <a:noFill/>
          </a:ln>
        </p:spPr>
      </p:pic>
      <p:pic>
        <p:nvPicPr>
          <p:cNvPr id="40" name="Google Shape;40;p4"/>
          <p:cNvPicPr preferRelativeResize="0"/>
          <p:nvPr/>
        </p:nvPicPr>
        <p:blipFill rotWithShape="1">
          <a:blip r:embed="rId9">
            <a:alphaModFix/>
          </a:blip>
          <a:srcRect l="7547" r="16372"/>
          <a:stretch/>
        </p:blipFill>
        <p:spPr>
          <a:xfrm rot="-3954707">
            <a:off x="11248671" y="-68789"/>
            <a:ext cx="815545" cy="880018"/>
          </a:xfrm>
          <a:prstGeom prst="rect">
            <a:avLst/>
          </a:prstGeom>
          <a:noFill/>
          <a:ln>
            <a:noFill/>
          </a:ln>
        </p:spPr>
      </p:pic>
    </p:spTree>
    <p:extLst>
      <p:ext uri="{BB962C8B-B14F-4D97-AF65-F5344CB8AC3E}">
        <p14:creationId xmlns:p14="http://schemas.microsoft.com/office/powerpoint/2010/main" val="223494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15"/>
          <p:cNvSpPr txBox="1">
            <a:spLocks noGrp="1"/>
          </p:cNvSpPr>
          <p:nvPr>
            <p:ph type="title" hasCustomPrompt="1"/>
          </p:nvPr>
        </p:nvSpPr>
        <p:spPr>
          <a:xfrm>
            <a:off x="4781941" y="684100"/>
            <a:ext cx="2597957" cy="19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4630">
                <a:solidFill>
                  <a:schemeClr val="accent1"/>
                </a:solidFill>
              </a:defRPr>
            </a:lvl1pPr>
            <a:lvl2pPr lvl="1" algn="ctr" rtl="0">
              <a:spcBef>
                <a:spcPts val="0"/>
              </a:spcBef>
              <a:spcAft>
                <a:spcPts val="0"/>
              </a:spcAft>
              <a:buClr>
                <a:schemeClr val="dk1"/>
              </a:buClr>
              <a:buSzPts val="2500"/>
              <a:buNone/>
              <a:defRPr sz="3325">
                <a:solidFill>
                  <a:schemeClr val="dk1"/>
                </a:solidFill>
              </a:defRPr>
            </a:lvl2pPr>
            <a:lvl3pPr lvl="2" algn="ctr" rtl="0">
              <a:spcBef>
                <a:spcPts val="0"/>
              </a:spcBef>
              <a:spcAft>
                <a:spcPts val="0"/>
              </a:spcAft>
              <a:buClr>
                <a:schemeClr val="dk1"/>
              </a:buClr>
              <a:buSzPts val="2500"/>
              <a:buNone/>
              <a:defRPr sz="3325">
                <a:solidFill>
                  <a:schemeClr val="dk1"/>
                </a:solidFill>
              </a:defRPr>
            </a:lvl3pPr>
            <a:lvl4pPr lvl="3" algn="ctr" rtl="0">
              <a:spcBef>
                <a:spcPts val="0"/>
              </a:spcBef>
              <a:spcAft>
                <a:spcPts val="0"/>
              </a:spcAft>
              <a:buClr>
                <a:schemeClr val="dk1"/>
              </a:buClr>
              <a:buSzPts val="2500"/>
              <a:buNone/>
              <a:defRPr sz="3325">
                <a:solidFill>
                  <a:schemeClr val="dk1"/>
                </a:solidFill>
              </a:defRPr>
            </a:lvl4pPr>
            <a:lvl5pPr lvl="4" algn="ctr" rtl="0">
              <a:spcBef>
                <a:spcPts val="0"/>
              </a:spcBef>
              <a:spcAft>
                <a:spcPts val="0"/>
              </a:spcAft>
              <a:buClr>
                <a:schemeClr val="dk1"/>
              </a:buClr>
              <a:buSzPts val="2500"/>
              <a:buNone/>
              <a:defRPr sz="3325">
                <a:solidFill>
                  <a:schemeClr val="dk1"/>
                </a:solidFill>
              </a:defRPr>
            </a:lvl5pPr>
            <a:lvl6pPr lvl="5" algn="ctr" rtl="0">
              <a:spcBef>
                <a:spcPts val="0"/>
              </a:spcBef>
              <a:spcAft>
                <a:spcPts val="0"/>
              </a:spcAft>
              <a:buClr>
                <a:schemeClr val="dk1"/>
              </a:buClr>
              <a:buSzPts val="2500"/>
              <a:buNone/>
              <a:defRPr sz="3325">
                <a:solidFill>
                  <a:schemeClr val="dk1"/>
                </a:solidFill>
              </a:defRPr>
            </a:lvl6pPr>
            <a:lvl7pPr lvl="6" algn="ctr" rtl="0">
              <a:spcBef>
                <a:spcPts val="0"/>
              </a:spcBef>
              <a:spcAft>
                <a:spcPts val="0"/>
              </a:spcAft>
              <a:buClr>
                <a:schemeClr val="dk1"/>
              </a:buClr>
              <a:buSzPts val="2500"/>
              <a:buNone/>
              <a:defRPr sz="3325">
                <a:solidFill>
                  <a:schemeClr val="dk1"/>
                </a:solidFill>
              </a:defRPr>
            </a:lvl7pPr>
            <a:lvl8pPr lvl="7" algn="ctr" rtl="0">
              <a:spcBef>
                <a:spcPts val="0"/>
              </a:spcBef>
              <a:spcAft>
                <a:spcPts val="0"/>
              </a:spcAft>
              <a:buClr>
                <a:schemeClr val="dk1"/>
              </a:buClr>
              <a:buSzPts val="2500"/>
              <a:buNone/>
              <a:defRPr sz="3325">
                <a:solidFill>
                  <a:schemeClr val="dk1"/>
                </a:solidFill>
              </a:defRPr>
            </a:lvl8pPr>
            <a:lvl9pPr lvl="8" algn="ctr" rtl="0">
              <a:spcBef>
                <a:spcPts val="0"/>
              </a:spcBef>
              <a:spcAft>
                <a:spcPts val="0"/>
              </a:spcAft>
              <a:buClr>
                <a:schemeClr val="dk1"/>
              </a:buClr>
              <a:buSzPts val="2500"/>
              <a:buNone/>
              <a:defRPr sz="3325">
                <a:solidFill>
                  <a:schemeClr val="dk1"/>
                </a:solidFill>
              </a:defRPr>
            </a:lvl9pPr>
          </a:lstStyle>
          <a:p>
            <a:r>
              <a:t>xx%</a:t>
            </a:r>
          </a:p>
        </p:txBody>
      </p:sp>
      <p:sp>
        <p:nvSpPr>
          <p:cNvPr id="147" name="Google Shape;147;p15"/>
          <p:cNvSpPr txBox="1">
            <a:spLocks noGrp="1"/>
          </p:cNvSpPr>
          <p:nvPr>
            <p:ph type="title" idx="2"/>
          </p:nvPr>
        </p:nvSpPr>
        <p:spPr>
          <a:xfrm>
            <a:off x="3139813" y="2748000"/>
            <a:ext cx="5882212" cy="19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852">
                <a:solidFill>
                  <a:schemeClr val="accent4"/>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48" name="Google Shape;148;p15"/>
          <p:cNvSpPr txBox="1">
            <a:spLocks noGrp="1"/>
          </p:cNvSpPr>
          <p:nvPr>
            <p:ph type="subTitle" idx="1"/>
          </p:nvPr>
        </p:nvSpPr>
        <p:spPr>
          <a:xfrm>
            <a:off x="3380018" y="4857733"/>
            <a:ext cx="5401803" cy="8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28"/>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149" name="Google Shape;149;p15"/>
          <p:cNvPicPr preferRelativeResize="0"/>
          <p:nvPr/>
        </p:nvPicPr>
        <p:blipFill rotWithShape="1">
          <a:blip r:embed="rId3">
            <a:alphaModFix/>
          </a:blip>
          <a:srcRect l="2250" t="28441" r="-2249" b="40603"/>
          <a:stretch/>
        </p:blipFill>
        <p:spPr>
          <a:xfrm rot="7">
            <a:off x="-74748" y="-73264"/>
            <a:ext cx="3514848" cy="1082095"/>
          </a:xfrm>
          <a:prstGeom prst="rect">
            <a:avLst/>
          </a:prstGeom>
          <a:noFill/>
          <a:ln>
            <a:noFill/>
          </a:ln>
        </p:spPr>
      </p:pic>
      <p:pic>
        <p:nvPicPr>
          <p:cNvPr id="150" name="Google Shape;150;p15"/>
          <p:cNvPicPr preferRelativeResize="0"/>
          <p:nvPr/>
        </p:nvPicPr>
        <p:blipFill rotWithShape="1">
          <a:blip r:embed="rId4">
            <a:alphaModFix/>
          </a:blip>
          <a:srcRect l="6919" r="11766"/>
          <a:stretch/>
        </p:blipFill>
        <p:spPr>
          <a:xfrm>
            <a:off x="11354506" y="1078805"/>
            <a:ext cx="763604" cy="1129785"/>
          </a:xfrm>
          <a:prstGeom prst="rect">
            <a:avLst/>
          </a:prstGeom>
          <a:noFill/>
          <a:ln>
            <a:noFill/>
          </a:ln>
        </p:spPr>
      </p:pic>
      <p:pic>
        <p:nvPicPr>
          <p:cNvPr id="151" name="Google Shape;151;p15"/>
          <p:cNvPicPr preferRelativeResize="0"/>
          <p:nvPr/>
        </p:nvPicPr>
        <p:blipFill rotWithShape="1">
          <a:blip r:embed="rId5">
            <a:alphaModFix/>
          </a:blip>
          <a:srcRect l="19306" r="25829"/>
          <a:stretch/>
        </p:blipFill>
        <p:spPr>
          <a:xfrm rot="10800000" flipH="1">
            <a:off x="11354511" y="4629301"/>
            <a:ext cx="763604" cy="1384167"/>
          </a:xfrm>
          <a:prstGeom prst="rect">
            <a:avLst/>
          </a:prstGeom>
          <a:noFill/>
          <a:ln>
            <a:noFill/>
          </a:ln>
        </p:spPr>
      </p:pic>
      <p:pic>
        <p:nvPicPr>
          <p:cNvPr id="152" name="Google Shape;152;p15"/>
          <p:cNvPicPr preferRelativeResize="0"/>
          <p:nvPr/>
        </p:nvPicPr>
        <p:blipFill rotWithShape="1">
          <a:blip r:embed="rId6">
            <a:alphaModFix/>
          </a:blip>
          <a:srcRect l="7837" r="46809"/>
          <a:stretch/>
        </p:blipFill>
        <p:spPr>
          <a:xfrm rot="5400000" flipH="1">
            <a:off x="1335491" y="5679287"/>
            <a:ext cx="792497" cy="1508391"/>
          </a:xfrm>
          <a:prstGeom prst="rect">
            <a:avLst/>
          </a:prstGeom>
          <a:noFill/>
          <a:ln>
            <a:noFill/>
          </a:ln>
        </p:spPr>
      </p:pic>
      <p:pic>
        <p:nvPicPr>
          <p:cNvPr id="153" name="Google Shape;153;p15"/>
          <p:cNvPicPr preferRelativeResize="0"/>
          <p:nvPr/>
        </p:nvPicPr>
        <p:blipFill rotWithShape="1">
          <a:blip r:embed="rId7">
            <a:alphaModFix/>
          </a:blip>
          <a:srcRect l="25348" r="16844"/>
          <a:stretch/>
        </p:blipFill>
        <p:spPr>
          <a:xfrm rot="6860607">
            <a:off x="10733346" y="5541835"/>
            <a:ext cx="1041716" cy="1783301"/>
          </a:xfrm>
          <a:prstGeom prst="rect">
            <a:avLst/>
          </a:prstGeom>
          <a:noFill/>
          <a:ln>
            <a:noFill/>
          </a:ln>
        </p:spPr>
      </p:pic>
      <p:pic>
        <p:nvPicPr>
          <p:cNvPr id="154" name="Google Shape;154;p15"/>
          <p:cNvPicPr preferRelativeResize="0"/>
          <p:nvPr/>
        </p:nvPicPr>
        <p:blipFill rotWithShape="1">
          <a:blip r:embed="rId8">
            <a:alphaModFix/>
          </a:blip>
          <a:srcRect l="7547" r="16372"/>
          <a:stretch/>
        </p:blipFill>
        <p:spPr>
          <a:xfrm>
            <a:off x="2" y="862585"/>
            <a:ext cx="914533" cy="1195431"/>
          </a:xfrm>
          <a:prstGeom prst="rect">
            <a:avLst/>
          </a:prstGeom>
          <a:noFill/>
          <a:ln>
            <a:noFill/>
          </a:ln>
        </p:spPr>
      </p:pic>
      <p:pic>
        <p:nvPicPr>
          <p:cNvPr id="155" name="Google Shape;155;p15"/>
          <p:cNvPicPr preferRelativeResize="0"/>
          <p:nvPr/>
        </p:nvPicPr>
        <p:blipFill rotWithShape="1">
          <a:blip r:embed="rId3">
            <a:alphaModFix/>
          </a:blip>
          <a:srcRect l="2250" t="28441" r="-2249" b="40603"/>
          <a:stretch/>
        </p:blipFill>
        <p:spPr>
          <a:xfrm rot="-7" flipH="1">
            <a:off x="8701021" y="-73264"/>
            <a:ext cx="3514848" cy="1082095"/>
          </a:xfrm>
          <a:prstGeom prst="rect">
            <a:avLst/>
          </a:prstGeom>
          <a:noFill/>
          <a:ln>
            <a:noFill/>
          </a:ln>
        </p:spPr>
      </p:pic>
      <p:pic>
        <p:nvPicPr>
          <p:cNvPr id="156" name="Google Shape;156;p15"/>
          <p:cNvPicPr preferRelativeResize="0"/>
          <p:nvPr/>
        </p:nvPicPr>
        <p:blipFill rotWithShape="1">
          <a:blip r:embed="rId9">
            <a:alphaModFix/>
          </a:blip>
          <a:srcRect l="10527" r="8494"/>
          <a:stretch/>
        </p:blipFill>
        <p:spPr>
          <a:xfrm rot="3038994" flipH="1">
            <a:off x="-210665" y="5288027"/>
            <a:ext cx="1335859" cy="1632618"/>
          </a:xfrm>
          <a:prstGeom prst="rect">
            <a:avLst/>
          </a:prstGeom>
          <a:noFill/>
          <a:ln>
            <a:noFill/>
          </a:ln>
        </p:spPr>
      </p:pic>
    </p:spTree>
    <p:extLst>
      <p:ext uri="{BB962C8B-B14F-4D97-AF65-F5344CB8AC3E}">
        <p14:creationId xmlns:p14="http://schemas.microsoft.com/office/powerpoint/2010/main" val="3609400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24"/>
          <p:cNvSpPr txBox="1">
            <a:spLocks noGrp="1"/>
          </p:cNvSpPr>
          <p:nvPr>
            <p:ph type="subTitle" idx="1"/>
          </p:nvPr>
        </p:nvSpPr>
        <p:spPr>
          <a:xfrm>
            <a:off x="1311847" y="3660600"/>
            <a:ext cx="3897933" cy="14740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600"/>
              <a:buNone/>
              <a:defRPr sz="2128">
                <a:solidFill>
                  <a:schemeClr val="dk1"/>
                </a:solidFill>
              </a:defRPr>
            </a:lvl1pPr>
            <a:lvl2pPr lvl="1" rtl="0">
              <a:spcBef>
                <a:spcPts val="0"/>
              </a:spcBef>
              <a:spcAft>
                <a:spcPts val="0"/>
              </a:spcAft>
              <a:buClr>
                <a:schemeClr val="dk1"/>
              </a:buClr>
              <a:buSzPts val="1600"/>
              <a:buNone/>
              <a:defRPr sz="2128">
                <a:solidFill>
                  <a:schemeClr val="dk1"/>
                </a:solidFill>
              </a:defRPr>
            </a:lvl2pPr>
            <a:lvl3pPr lvl="2" rtl="0">
              <a:spcBef>
                <a:spcPts val="0"/>
              </a:spcBef>
              <a:spcAft>
                <a:spcPts val="0"/>
              </a:spcAft>
              <a:buClr>
                <a:schemeClr val="dk1"/>
              </a:buClr>
              <a:buSzPts val="1600"/>
              <a:buNone/>
              <a:defRPr sz="2128">
                <a:solidFill>
                  <a:schemeClr val="dk1"/>
                </a:solidFill>
              </a:defRPr>
            </a:lvl3pPr>
            <a:lvl4pPr lvl="3" rtl="0">
              <a:spcBef>
                <a:spcPts val="0"/>
              </a:spcBef>
              <a:spcAft>
                <a:spcPts val="0"/>
              </a:spcAft>
              <a:buClr>
                <a:schemeClr val="dk1"/>
              </a:buClr>
              <a:buSzPts val="1600"/>
              <a:buNone/>
              <a:defRPr sz="2128">
                <a:solidFill>
                  <a:schemeClr val="dk1"/>
                </a:solidFill>
              </a:defRPr>
            </a:lvl4pPr>
            <a:lvl5pPr lvl="4" rtl="0">
              <a:spcBef>
                <a:spcPts val="0"/>
              </a:spcBef>
              <a:spcAft>
                <a:spcPts val="0"/>
              </a:spcAft>
              <a:buClr>
                <a:schemeClr val="dk1"/>
              </a:buClr>
              <a:buSzPts val="1600"/>
              <a:buNone/>
              <a:defRPr sz="2128">
                <a:solidFill>
                  <a:schemeClr val="dk1"/>
                </a:solidFill>
              </a:defRPr>
            </a:lvl5pPr>
            <a:lvl6pPr lvl="5" rtl="0">
              <a:spcBef>
                <a:spcPts val="0"/>
              </a:spcBef>
              <a:spcAft>
                <a:spcPts val="0"/>
              </a:spcAft>
              <a:buClr>
                <a:schemeClr val="dk1"/>
              </a:buClr>
              <a:buSzPts val="1600"/>
              <a:buNone/>
              <a:defRPr sz="2128">
                <a:solidFill>
                  <a:schemeClr val="dk1"/>
                </a:solidFill>
              </a:defRPr>
            </a:lvl6pPr>
            <a:lvl7pPr lvl="6" rtl="0">
              <a:spcBef>
                <a:spcPts val="0"/>
              </a:spcBef>
              <a:spcAft>
                <a:spcPts val="0"/>
              </a:spcAft>
              <a:buClr>
                <a:schemeClr val="dk1"/>
              </a:buClr>
              <a:buSzPts val="1600"/>
              <a:buNone/>
              <a:defRPr sz="2128">
                <a:solidFill>
                  <a:schemeClr val="dk1"/>
                </a:solidFill>
              </a:defRPr>
            </a:lvl7pPr>
            <a:lvl8pPr lvl="7" rtl="0">
              <a:spcBef>
                <a:spcPts val="0"/>
              </a:spcBef>
              <a:spcAft>
                <a:spcPts val="0"/>
              </a:spcAft>
              <a:buClr>
                <a:schemeClr val="dk1"/>
              </a:buClr>
              <a:buSzPts val="1600"/>
              <a:buNone/>
              <a:defRPr sz="2128">
                <a:solidFill>
                  <a:schemeClr val="dk1"/>
                </a:solidFill>
              </a:defRPr>
            </a:lvl8pPr>
            <a:lvl9pPr lvl="8" rtl="0">
              <a:spcBef>
                <a:spcPts val="0"/>
              </a:spcBef>
              <a:spcAft>
                <a:spcPts val="0"/>
              </a:spcAft>
              <a:buClr>
                <a:schemeClr val="dk1"/>
              </a:buClr>
              <a:buSzPts val="1600"/>
              <a:buNone/>
              <a:defRPr sz="2128">
                <a:solidFill>
                  <a:schemeClr val="dk1"/>
                </a:solidFill>
              </a:defRPr>
            </a:lvl9pPr>
          </a:lstStyle>
          <a:p>
            <a:endParaRPr/>
          </a:p>
        </p:txBody>
      </p:sp>
      <p:sp>
        <p:nvSpPr>
          <p:cNvPr id="270" name="Google Shape;270;p24"/>
          <p:cNvSpPr txBox="1">
            <a:spLocks noGrp="1"/>
          </p:cNvSpPr>
          <p:nvPr>
            <p:ph type="title"/>
          </p:nvPr>
        </p:nvSpPr>
        <p:spPr>
          <a:xfrm>
            <a:off x="787148" y="1860867"/>
            <a:ext cx="4422632" cy="1708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2"/>
              </a:buClr>
              <a:buSzPts val="3000"/>
              <a:buNone/>
              <a:defRPr sz="4655"/>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71" name="Google Shape;271;p24"/>
          <p:cNvPicPr preferRelativeResize="0"/>
          <p:nvPr/>
        </p:nvPicPr>
        <p:blipFill rotWithShape="1">
          <a:blip r:embed="rId3">
            <a:alphaModFix/>
          </a:blip>
          <a:srcRect l="21359" t="2163" r="31300" b="25717"/>
          <a:stretch/>
        </p:blipFill>
        <p:spPr>
          <a:xfrm rot="-14" flipH="1">
            <a:off x="-96525" y="-396295"/>
            <a:ext cx="1663871" cy="2520996"/>
          </a:xfrm>
          <a:prstGeom prst="rect">
            <a:avLst/>
          </a:prstGeom>
          <a:noFill/>
          <a:ln>
            <a:noFill/>
          </a:ln>
        </p:spPr>
      </p:pic>
      <p:pic>
        <p:nvPicPr>
          <p:cNvPr id="272" name="Google Shape;272;p24"/>
          <p:cNvPicPr preferRelativeResize="0"/>
          <p:nvPr/>
        </p:nvPicPr>
        <p:blipFill rotWithShape="1">
          <a:blip r:embed="rId4">
            <a:alphaModFix/>
          </a:blip>
          <a:srcRect l="6919" r="11766"/>
          <a:stretch/>
        </p:blipFill>
        <p:spPr>
          <a:xfrm flipH="1">
            <a:off x="-13" y="-18167"/>
            <a:ext cx="614742" cy="909536"/>
          </a:xfrm>
          <a:prstGeom prst="rect">
            <a:avLst/>
          </a:prstGeom>
          <a:noFill/>
          <a:ln>
            <a:noFill/>
          </a:ln>
        </p:spPr>
      </p:pic>
      <p:pic>
        <p:nvPicPr>
          <p:cNvPr id="273" name="Google Shape;273;p24"/>
          <p:cNvPicPr preferRelativeResize="0"/>
          <p:nvPr/>
        </p:nvPicPr>
        <p:blipFill rotWithShape="1">
          <a:blip r:embed="rId5">
            <a:alphaModFix/>
          </a:blip>
          <a:srcRect l="19306" r="25829"/>
          <a:stretch/>
        </p:blipFill>
        <p:spPr>
          <a:xfrm rot="10800000">
            <a:off x="93857" y="4629301"/>
            <a:ext cx="763604" cy="1384167"/>
          </a:xfrm>
          <a:prstGeom prst="rect">
            <a:avLst/>
          </a:prstGeom>
          <a:noFill/>
          <a:ln>
            <a:noFill/>
          </a:ln>
        </p:spPr>
      </p:pic>
      <p:pic>
        <p:nvPicPr>
          <p:cNvPr id="274" name="Google Shape;274;p24"/>
          <p:cNvPicPr preferRelativeResize="0"/>
          <p:nvPr/>
        </p:nvPicPr>
        <p:blipFill rotWithShape="1">
          <a:blip r:embed="rId6">
            <a:alphaModFix/>
          </a:blip>
          <a:srcRect l="7837" r="46809"/>
          <a:stretch/>
        </p:blipFill>
        <p:spPr>
          <a:xfrm rot="-5400000">
            <a:off x="10671067" y="5383802"/>
            <a:ext cx="946400" cy="1801365"/>
          </a:xfrm>
          <a:prstGeom prst="rect">
            <a:avLst/>
          </a:prstGeom>
          <a:noFill/>
          <a:ln>
            <a:noFill/>
          </a:ln>
        </p:spPr>
      </p:pic>
      <p:pic>
        <p:nvPicPr>
          <p:cNvPr id="275" name="Google Shape;275;p24"/>
          <p:cNvPicPr preferRelativeResize="0"/>
          <p:nvPr/>
        </p:nvPicPr>
        <p:blipFill rotWithShape="1">
          <a:blip r:embed="rId7">
            <a:alphaModFix/>
          </a:blip>
          <a:srcRect l="25348" r="16844"/>
          <a:stretch/>
        </p:blipFill>
        <p:spPr>
          <a:xfrm rot="-6860628" flipH="1">
            <a:off x="327094" y="5686512"/>
            <a:ext cx="872673" cy="1493939"/>
          </a:xfrm>
          <a:prstGeom prst="rect">
            <a:avLst/>
          </a:prstGeom>
          <a:noFill/>
          <a:ln>
            <a:noFill/>
          </a:ln>
        </p:spPr>
      </p:pic>
      <p:pic>
        <p:nvPicPr>
          <p:cNvPr id="276" name="Google Shape;276;p24"/>
          <p:cNvPicPr preferRelativeResize="0"/>
          <p:nvPr/>
        </p:nvPicPr>
        <p:blipFill rotWithShape="1">
          <a:blip r:embed="rId8">
            <a:alphaModFix/>
          </a:blip>
          <a:srcRect l="10527" r="8494"/>
          <a:stretch/>
        </p:blipFill>
        <p:spPr>
          <a:xfrm rot="-7141382">
            <a:off x="10845640" y="-305761"/>
            <a:ext cx="1214868" cy="1484764"/>
          </a:xfrm>
          <a:prstGeom prst="rect">
            <a:avLst/>
          </a:prstGeom>
          <a:noFill/>
          <a:ln>
            <a:noFill/>
          </a:ln>
        </p:spPr>
      </p:pic>
      <p:pic>
        <p:nvPicPr>
          <p:cNvPr id="277" name="Google Shape;277;p24"/>
          <p:cNvPicPr preferRelativeResize="0"/>
          <p:nvPr/>
        </p:nvPicPr>
        <p:blipFill rotWithShape="1">
          <a:blip r:embed="rId5">
            <a:alphaModFix/>
          </a:blip>
          <a:srcRect l="19306" r="25829"/>
          <a:stretch/>
        </p:blipFill>
        <p:spPr>
          <a:xfrm rot="5400000" flipH="1">
            <a:off x="9492877" y="-307623"/>
            <a:ext cx="765497" cy="1380742"/>
          </a:xfrm>
          <a:prstGeom prst="rect">
            <a:avLst/>
          </a:prstGeom>
          <a:noFill/>
          <a:ln>
            <a:noFill/>
          </a:ln>
        </p:spPr>
      </p:pic>
    </p:spTree>
    <p:extLst>
      <p:ext uri="{BB962C8B-B14F-4D97-AF65-F5344CB8AC3E}">
        <p14:creationId xmlns:p14="http://schemas.microsoft.com/office/powerpoint/2010/main" val="327493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12/20/2021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18.jpe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20.jpeg"/><Relationship Id="rId5" Type="http://schemas.openxmlformats.org/officeDocument/2006/relationships/image" Target="../media/image17.jpeg"/><Relationship Id="rId1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slide" Target="slide8.xml"/><Relationship Id="rId9" Type="http://schemas.openxmlformats.org/officeDocument/2006/relationships/image" Target="../media/image19.jpeg"/><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18111" y="855447"/>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66</a:t>
            </a:r>
          </a:p>
        </p:txBody>
      </p:sp>
      <p:sp>
        <p:nvSpPr>
          <p:cNvPr id="5" name="Title 1"/>
          <p:cNvSpPr txBox="1">
            <a:spLocks/>
          </p:cNvSpPr>
          <p:nvPr/>
        </p:nvSpPr>
        <p:spPr>
          <a:xfrm>
            <a:off x="819117"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uôi  uôm</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119"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44</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p>
        </p:txBody>
      </p:sp>
      <p:sp>
        <p:nvSpPr>
          <p:cNvPr id="9" name="Title 1"/>
          <p:cNvSpPr txBox="1">
            <a:spLocks/>
          </p:cNvSpPr>
          <p:nvPr/>
        </p:nvSpPr>
        <p:spPr>
          <a:xfrm>
            <a:off x="6121244" y="2881984"/>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uôi</a:t>
            </a:r>
          </a:p>
        </p:txBody>
      </p:sp>
      <p:sp>
        <p:nvSpPr>
          <p:cNvPr id="10" name="Title 1"/>
          <p:cNvSpPr txBox="1">
            <a:spLocks/>
          </p:cNvSpPr>
          <p:nvPr/>
        </p:nvSpPr>
        <p:spPr>
          <a:xfrm>
            <a:off x="3925738" y="4336555"/>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r>
              <a:rPr lang="en-US" sz="8800">
                <a:solidFill>
                  <a:srgbClr val="FF0000"/>
                </a:solidFill>
                <a:latin typeface="Arial-Rounded" pitchFamily="34" charset="0"/>
                <a:ea typeface="Arial-Rounded" pitchFamily="34" charset="0"/>
                <a:cs typeface="Arial-Rounded" pitchFamily="34" charset="0"/>
              </a:rPr>
              <a:t>uôi</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3487787" y="12954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uôi</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461919"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uôm</a:t>
            </a:r>
            <a:endParaRPr lang="en-US" sz="88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8137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uôi</a:t>
            </a:r>
          </a:p>
        </p:txBody>
      </p:sp>
      <p:sp>
        <p:nvSpPr>
          <p:cNvPr id="7" name="TextBox 6"/>
          <p:cNvSpPr txBox="1"/>
          <p:nvPr/>
        </p:nvSpPr>
        <p:spPr>
          <a:xfrm>
            <a:off x="6573552" y="3480566"/>
            <a:ext cx="3088767"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uôm</a:t>
            </a:r>
          </a:p>
        </p:txBody>
      </p:sp>
      <p:sp>
        <p:nvSpPr>
          <p:cNvPr id="9" name="TextBox 8"/>
          <p:cNvSpPr txBox="1"/>
          <p:nvPr/>
        </p:nvSpPr>
        <p:spPr>
          <a:xfrm>
            <a:off x="2834308" y="3481376"/>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0" name="TextBox 9"/>
          <p:cNvSpPr txBox="1"/>
          <p:nvPr/>
        </p:nvSpPr>
        <p:spPr>
          <a:xfrm>
            <a:off x="6230689" y="348137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uô</a:t>
            </a:r>
          </a:p>
        </p:txBody>
      </p:sp>
      <p:sp>
        <p:nvSpPr>
          <p:cNvPr id="12" name="TextBox 11"/>
          <p:cNvSpPr txBox="1"/>
          <p:nvPr/>
        </p:nvSpPr>
        <p:spPr>
          <a:xfrm>
            <a:off x="3664853" y="3481376"/>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i</a:t>
            </a:r>
          </a:p>
        </p:txBody>
      </p:sp>
      <p:sp>
        <p:nvSpPr>
          <p:cNvPr id="8" name="TextBox 7"/>
          <p:cNvSpPr txBox="1"/>
          <p:nvPr/>
        </p:nvSpPr>
        <p:spPr>
          <a:xfrm>
            <a:off x="7633821" y="3481376"/>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m</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muối</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muỗi</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tuổi</a:t>
            </a:r>
          </a:p>
        </p:txBody>
      </p:sp>
      <p:sp>
        <p:nvSpPr>
          <p:cNvPr id="8" name="Title 1"/>
          <p:cNvSpPr txBox="1">
            <a:spLocks/>
          </p:cNvSpPr>
          <p:nvPr/>
        </p:nvSpPr>
        <p:spPr>
          <a:xfrm>
            <a:off x="2625891"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uôi</a:t>
            </a:r>
          </a:p>
        </p:txBody>
      </p:sp>
      <p:sp>
        <p:nvSpPr>
          <p:cNvPr id="11" name="Title 1"/>
          <p:cNvSpPr txBox="1">
            <a:spLocks/>
          </p:cNvSpPr>
          <p:nvPr/>
        </p:nvSpPr>
        <p:spPr>
          <a:xfrm>
            <a:off x="5537994"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uôi</a:t>
            </a:r>
          </a:p>
        </p:txBody>
      </p:sp>
      <p:sp>
        <p:nvSpPr>
          <p:cNvPr id="13" name="Title 1"/>
          <p:cNvSpPr txBox="1">
            <a:spLocks/>
          </p:cNvSpPr>
          <p:nvPr/>
        </p:nvSpPr>
        <p:spPr>
          <a:xfrm>
            <a:off x="8366919"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uôi</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Nạp muối (sodium) như thế nào mới đúng - BoiDapCha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483" y="631393"/>
            <a:ext cx="7109573" cy="4065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ểm soát Muỗi - Toàn N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239" y="426606"/>
            <a:ext cx="536448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289719" y="535050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buồm</a:t>
            </a:r>
          </a:p>
        </p:txBody>
      </p:sp>
      <p:sp>
        <p:nvSpPr>
          <p:cNvPr id="20" name="Title 1"/>
          <p:cNvSpPr txBox="1">
            <a:spLocks/>
          </p:cNvSpPr>
          <p:nvPr/>
        </p:nvSpPr>
        <p:spPr>
          <a:xfrm>
            <a:off x="2961228" y="535050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muỗm</a:t>
            </a:r>
          </a:p>
        </p:txBody>
      </p:sp>
      <p:sp>
        <p:nvSpPr>
          <p:cNvPr id="21" name="Title 1"/>
          <p:cNvSpPr txBox="1">
            <a:spLocks/>
          </p:cNvSpPr>
          <p:nvPr/>
        </p:nvSpPr>
        <p:spPr>
          <a:xfrm>
            <a:off x="5881999" y="535050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nhuốm</a:t>
            </a:r>
          </a:p>
        </p:txBody>
      </p:sp>
      <p:sp>
        <p:nvSpPr>
          <p:cNvPr id="22" name="Title 1"/>
          <p:cNvSpPr txBox="1">
            <a:spLocks/>
          </p:cNvSpPr>
          <p:nvPr/>
        </p:nvSpPr>
        <p:spPr>
          <a:xfrm>
            <a:off x="728775" y="517422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
        <p:nvSpPr>
          <p:cNvPr id="23" name="Title 1"/>
          <p:cNvSpPr txBox="1">
            <a:spLocks/>
          </p:cNvSpPr>
          <p:nvPr/>
        </p:nvSpPr>
        <p:spPr>
          <a:xfrm>
            <a:off x="3625134" y="517422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
        <p:nvSpPr>
          <p:cNvPr id="24" name="Title 1"/>
          <p:cNvSpPr txBox="1">
            <a:spLocks/>
          </p:cNvSpPr>
          <p:nvPr/>
        </p:nvSpPr>
        <p:spPr>
          <a:xfrm>
            <a:off x="6773289" y="517422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
        <p:nvSpPr>
          <p:cNvPr id="25" name="Title 1"/>
          <p:cNvSpPr txBox="1">
            <a:spLocks/>
          </p:cNvSpPr>
          <p:nvPr/>
        </p:nvSpPr>
        <p:spPr>
          <a:xfrm>
            <a:off x="8969582" y="53578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nhuộm</a:t>
            </a:r>
          </a:p>
        </p:txBody>
      </p:sp>
      <p:sp>
        <p:nvSpPr>
          <p:cNvPr id="26" name="Title 1"/>
          <p:cNvSpPr txBox="1">
            <a:spLocks/>
          </p:cNvSpPr>
          <p:nvPr/>
        </p:nvSpPr>
        <p:spPr>
          <a:xfrm>
            <a:off x="9860872" y="51816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pic>
        <p:nvPicPr>
          <p:cNvPr id="2050" name="Picture 2" descr="Sea Eagle II - Siêu thuyền buồm thân nhôm lớn nhất thế giới | Robb Report  Viet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167" y="0"/>
            <a:ext cx="8602583" cy="48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55575" y="-914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62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1908063" y="2233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muối</a:t>
            </a:r>
          </a:p>
        </p:txBody>
      </p:sp>
      <p:sp>
        <p:nvSpPr>
          <p:cNvPr id="26" name="Title 1"/>
          <p:cNvSpPr txBox="1">
            <a:spLocks/>
          </p:cNvSpPr>
          <p:nvPr/>
        </p:nvSpPr>
        <p:spPr>
          <a:xfrm>
            <a:off x="4929536" y="22551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muỗi</a:t>
            </a:r>
          </a:p>
        </p:txBody>
      </p:sp>
      <p:sp>
        <p:nvSpPr>
          <p:cNvPr id="27" name="Title 1"/>
          <p:cNvSpPr txBox="1">
            <a:spLocks/>
          </p:cNvSpPr>
          <p:nvPr/>
        </p:nvSpPr>
        <p:spPr>
          <a:xfrm>
            <a:off x="7898004" y="2251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tuổi</a:t>
            </a:r>
          </a:p>
        </p:txBody>
      </p:sp>
      <p:sp>
        <p:nvSpPr>
          <p:cNvPr id="43" name="Title 1"/>
          <p:cNvSpPr txBox="1">
            <a:spLocks/>
          </p:cNvSpPr>
          <p:nvPr/>
        </p:nvSpPr>
        <p:spPr>
          <a:xfrm>
            <a:off x="2625891" y="2057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uôi</a:t>
            </a:r>
          </a:p>
        </p:txBody>
      </p:sp>
      <p:sp>
        <p:nvSpPr>
          <p:cNvPr id="44" name="Title 1"/>
          <p:cNvSpPr txBox="1">
            <a:spLocks/>
          </p:cNvSpPr>
          <p:nvPr/>
        </p:nvSpPr>
        <p:spPr>
          <a:xfrm>
            <a:off x="5537994" y="2078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uôi</a:t>
            </a:r>
          </a:p>
        </p:txBody>
      </p:sp>
      <p:sp>
        <p:nvSpPr>
          <p:cNvPr id="45" name="Title 1"/>
          <p:cNvSpPr txBox="1">
            <a:spLocks/>
          </p:cNvSpPr>
          <p:nvPr/>
        </p:nvSpPr>
        <p:spPr>
          <a:xfrm>
            <a:off x="8366919" y="20751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uôi</a:t>
            </a:r>
          </a:p>
        </p:txBody>
      </p:sp>
      <p:sp>
        <p:nvSpPr>
          <p:cNvPr id="46" name="Title 1"/>
          <p:cNvSpPr txBox="1">
            <a:spLocks/>
          </p:cNvSpPr>
          <p:nvPr/>
        </p:nvSpPr>
        <p:spPr>
          <a:xfrm>
            <a:off x="289719" y="3605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buồm</a:t>
            </a:r>
          </a:p>
        </p:txBody>
      </p:sp>
      <p:sp>
        <p:nvSpPr>
          <p:cNvPr id="47" name="Title 1"/>
          <p:cNvSpPr txBox="1">
            <a:spLocks/>
          </p:cNvSpPr>
          <p:nvPr/>
        </p:nvSpPr>
        <p:spPr>
          <a:xfrm>
            <a:off x="2961228" y="3605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muỗm</a:t>
            </a:r>
          </a:p>
        </p:txBody>
      </p:sp>
      <p:sp>
        <p:nvSpPr>
          <p:cNvPr id="48" name="Title 1"/>
          <p:cNvSpPr txBox="1">
            <a:spLocks/>
          </p:cNvSpPr>
          <p:nvPr/>
        </p:nvSpPr>
        <p:spPr>
          <a:xfrm>
            <a:off x="5881999" y="360528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nhuốm</a:t>
            </a:r>
          </a:p>
        </p:txBody>
      </p:sp>
      <p:sp>
        <p:nvSpPr>
          <p:cNvPr id="49" name="Title 1"/>
          <p:cNvSpPr txBox="1">
            <a:spLocks/>
          </p:cNvSpPr>
          <p:nvPr/>
        </p:nvSpPr>
        <p:spPr>
          <a:xfrm>
            <a:off x="728775" y="3429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
        <p:nvSpPr>
          <p:cNvPr id="50" name="Title 1"/>
          <p:cNvSpPr txBox="1">
            <a:spLocks/>
          </p:cNvSpPr>
          <p:nvPr/>
        </p:nvSpPr>
        <p:spPr>
          <a:xfrm>
            <a:off x="3625134" y="3429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
        <p:nvSpPr>
          <p:cNvPr id="51" name="Title 1"/>
          <p:cNvSpPr txBox="1">
            <a:spLocks/>
          </p:cNvSpPr>
          <p:nvPr/>
        </p:nvSpPr>
        <p:spPr>
          <a:xfrm>
            <a:off x="6773289" y="3429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
        <p:nvSpPr>
          <p:cNvPr id="52" name="Title 1"/>
          <p:cNvSpPr txBox="1">
            <a:spLocks/>
          </p:cNvSpPr>
          <p:nvPr/>
        </p:nvSpPr>
        <p:spPr>
          <a:xfrm>
            <a:off x="8969582" y="3612664"/>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nhuộm</a:t>
            </a:r>
          </a:p>
        </p:txBody>
      </p:sp>
      <p:sp>
        <p:nvSpPr>
          <p:cNvPr id="53" name="Title 1"/>
          <p:cNvSpPr txBox="1">
            <a:spLocks/>
          </p:cNvSpPr>
          <p:nvPr/>
        </p:nvSpPr>
        <p:spPr>
          <a:xfrm>
            <a:off x="9860872" y="343638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uôm</a:t>
            </a:r>
          </a:p>
        </p:txBody>
      </p:sp>
    </p:spTree>
    <p:extLst>
      <p:ext uri="{BB962C8B-B14F-4D97-AF65-F5344CB8AC3E}">
        <p14:creationId xmlns:p14="http://schemas.microsoft.com/office/powerpoint/2010/main" val="326665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908063" y="4693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muối</a:t>
            </a:r>
          </a:p>
        </p:txBody>
      </p:sp>
      <p:sp>
        <p:nvSpPr>
          <p:cNvPr id="19" name="Title 1"/>
          <p:cNvSpPr txBox="1">
            <a:spLocks/>
          </p:cNvSpPr>
          <p:nvPr/>
        </p:nvSpPr>
        <p:spPr>
          <a:xfrm>
            <a:off x="4929536" y="4715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muỗi</a:t>
            </a:r>
          </a:p>
        </p:txBody>
      </p:sp>
      <p:sp>
        <p:nvSpPr>
          <p:cNvPr id="20" name="Title 1"/>
          <p:cNvSpPr txBox="1">
            <a:spLocks/>
          </p:cNvSpPr>
          <p:nvPr/>
        </p:nvSpPr>
        <p:spPr>
          <a:xfrm>
            <a:off x="7898004" y="4711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tuổi</a:t>
            </a:r>
          </a:p>
        </p:txBody>
      </p:sp>
      <p:sp>
        <p:nvSpPr>
          <p:cNvPr id="21" name="Title 1"/>
          <p:cNvSpPr txBox="1">
            <a:spLocks/>
          </p:cNvSpPr>
          <p:nvPr/>
        </p:nvSpPr>
        <p:spPr>
          <a:xfrm>
            <a:off x="289719" y="5698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buồm</a:t>
            </a:r>
          </a:p>
        </p:txBody>
      </p:sp>
      <p:sp>
        <p:nvSpPr>
          <p:cNvPr id="22" name="Title 1"/>
          <p:cNvSpPr txBox="1">
            <a:spLocks/>
          </p:cNvSpPr>
          <p:nvPr/>
        </p:nvSpPr>
        <p:spPr>
          <a:xfrm>
            <a:off x="2961228" y="569846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muỗm</a:t>
            </a:r>
          </a:p>
        </p:txBody>
      </p:sp>
      <p:sp>
        <p:nvSpPr>
          <p:cNvPr id="23" name="Title 1"/>
          <p:cNvSpPr txBox="1">
            <a:spLocks/>
          </p:cNvSpPr>
          <p:nvPr/>
        </p:nvSpPr>
        <p:spPr>
          <a:xfrm>
            <a:off x="5881999" y="569846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nhuốm</a:t>
            </a:r>
          </a:p>
        </p:txBody>
      </p:sp>
      <p:sp>
        <p:nvSpPr>
          <p:cNvPr id="24" name="Title 1"/>
          <p:cNvSpPr txBox="1">
            <a:spLocks/>
          </p:cNvSpPr>
          <p:nvPr/>
        </p:nvSpPr>
        <p:spPr>
          <a:xfrm>
            <a:off x="8969582" y="5705842"/>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nhuộm</a:t>
            </a:r>
          </a:p>
        </p:txBody>
      </p:sp>
      <p:sp>
        <p:nvSpPr>
          <p:cNvPr id="28" name="Title 1"/>
          <p:cNvSpPr txBox="1">
            <a:spLocks/>
          </p:cNvSpPr>
          <p:nvPr/>
        </p:nvSpPr>
        <p:spPr>
          <a:xfrm>
            <a:off x="3924431" y="1447800"/>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p>
        </p:txBody>
      </p:sp>
      <p:sp>
        <p:nvSpPr>
          <p:cNvPr id="29" name="Title 1"/>
          <p:cNvSpPr txBox="1">
            <a:spLocks/>
          </p:cNvSpPr>
          <p:nvPr/>
        </p:nvSpPr>
        <p:spPr>
          <a:xfrm>
            <a:off x="6121244" y="1447800"/>
            <a:ext cx="2123468" cy="1270916"/>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uôi</a:t>
            </a:r>
          </a:p>
        </p:txBody>
      </p:sp>
      <p:sp>
        <p:nvSpPr>
          <p:cNvPr id="30" name="Title 1"/>
          <p:cNvSpPr txBox="1">
            <a:spLocks/>
          </p:cNvSpPr>
          <p:nvPr/>
        </p:nvSpPr>
        <p:spPr>
          <a:xfrm>
            <a:off x="3925738" y="2902371"/>
            <a:ext cx="4295089" cy="1302245"/>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x</a:t>
            </a:r>
            <a:r>
              <a:rPr lang="en-US" sz="8800">
                <a:solidFill>
                  <a:srgbClr val="FF0000"/>
                </a:solidFill>
                <a:latin typeface="Arial-Rounded" pitchFamily="34" charset="0"/>
                <a:ea typeface="Arial-Rounded" pitchFamily="34" charset="0"/>
                <a:cs typeface="Arial-Rounded" pitchFamily="34" charset="0"/>
              </a:rPr>
              <a:t>uôi</a:t>
            </a:r>
          </a:p>
        </p:txBody>
      </p:sp>
      <p:sp>
        <p:nvSpPr>
          <p:cNvPr id="31" name="Title 1"/>
          <p:cNvSpPr txBox="1">
            <a:spLocks/>
          </p:cNvSpPr>
          <p:nvPr/>
        </p:nvSpPr>
        <p:spPr>
          <a:xfrm>
            <a:off x="3640187"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uôi</a:t>
            </a:r>
          </a:p>
        </p:txBody>
      </p:sp>
      <p:sp>
        <p:nvSpPr>
          <p:cNvPr id="32" name="Title 1"/>
          <p:cNvSpPr txBox="1">
            <a:spLocks/>
          </p:cNvSpPr>
          <p:nvPr/>
        </p:nvSpPr>
        <p:spPr>
          <a:xfrm>
            <a:off x="6233319" y="228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uôm</a:t>
            </a:r>
          </a:p>
        </p:txBody>
      </p:sp>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suối</a:t>
            </a:r>
          </a:p>
        </p:txBody>
      </p:sp>
      <p:sp>
        <p:nvSpPr>
          <p:cNvPr id="7" name="Title 1"/>
          <p:cNvSpPr txBox="1">
            <a:spLocks/>
          </p:cNvSpPr>
          <p:nvPr/>
        </p:nvSpPr>
        <p:spPr>
          <a:xfrm>
            <a:off x="632644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uôi</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Đến Suối Nước Moọc tận hưởng những phút giây thư giãn tuyệt vời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3116" y="349179"/>
            <a:ext cx="5650541" cy="423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18669" y="5439505"/>
            <a:ext cx="54483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buổi sáng</a:t>
            </a:r>
          </a:p>
        </p:txBody>
      </p:sp>
      <p:sp>
        <p:nvSpPr>
          <p:cNvPr id="6" name="Title 1"/>
          <p:cNvSpPr txBox="1">
            <a:spLocks/>
          </p:cNvSpPr>
          <p:nvPr/>
        </p:nvSpPr>
        <p:spPr>
          <a:xfrm>
            <a:off x="3957631"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uôi</a:t>
            </a:r>
          </a:p>
        </p:txBody>
      </p:sp>
      <p:pic>
        <p:nvPicPr>
          <p:cNvPr id="5" name="Picture 2" descr="Tiếng gà gáy sáng và tâm thức người 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069" y="685800"/>
            <a:ext cx="6267450" cy="404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b="8359"/>
          <a:stretch/>
        </p:blipFill>
        <p:spPr>
          <a:xfrm>
            <a:off x="1934535" y="1207168"/>
            <a:ext cx="1784184" cy="2522622"/>
          </a:xfrm>
          <a:prstGeom prst="rect">
            <a:avLst/>
          </a:prstGeom>
        </p:spPr>
      </p:pic>
      <p:pic>
        <p:nvPicPr>
          <p:cNvPr id="3" name="Picture 2">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9680"/>
          <a:stretch/>
        </p:blipFill>
        <p:spPr>
          <a:xfrm>
            <a:off x="8000452" y="1024979"/>
            <a:ext cx="2303521" cy="2980075"/>
          </a:xfrm>
          <a:prstGeom prst="rect">
            <a:avLst/>
          </a:prstGeom>
        </p:spPr>
      </p:pic>
      <p:pic>
        <p:nvPicPr>
          <p:cNvPr id="12" name="Picture 11">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9081" t="10138" r="9138" b="23251"/>
          <a:stretch/>
        </p:blipFill>
        <p:spPr>
          <a:xfrm>
            <a:off x="4579003" y="1156952"/>
            <a:ext cx="2836403" cy="2495092"/>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t="15773" b="30500"/>
          <a:stretch/>
        </p:blipFill>
        <p:spPr>
          <a:xfrm>
            <a:off x="975519" y="4374482"/>
            <a:ext cx="3483485" cy="2021306"/>
          </a:xfrm>
          <a:prstGeom prst="rect">
            <a:avLst/>
          </a:prstGeom>
        </p:spPr>
      </p:pic>
      <p:pic>
        <p:nvPicPr>
          <p:cNvPr id="17" name="Picture 16">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b="22480"/>
          <a:stretch/>
        </p:blipFill>
        <p:spPr>
          <a:xfrm>
            <a:off x="7528718" y="4005054"/>
            <a:ext cx="2706371" cy="2265810"/>
          </a:xfrm>
          <a:prstGeom prst="rect">
            <a:avLst/>
          </a:prstGeom>
        </p:spPr>
      </p:pic>
      <p:pic>
        <p:nvPicPr>
          <p:cNvPr id="18" name="Picture 17">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b="16479"/>
          <a:stretch/>
        </p:blipFill>
        <p:spPr>
          <a:xfrm>
            <a:off x="4583975" y="4085828"/>
            <a:ext cx="2560841" cy="2309960"/>
          </a:xfrm>
          <a:prstGeom prst="rect">
            <a:avLst/>
          </a:prstGeom>
        </p:spPr>
      </p:pic>
      <p:pic>
        <p:nvPicPr>
          <p:cNvPr id="3074"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quả muỗm</a:t>
            </a:r>
          </a:p>
        </p:txBody>
      </p:sp>
      <p:sp>
        <p:nvSpPr>
          <p:cNvPr id="5" name="Title 1"/>
          <p:cNvSpPr txBox="1">
            <a:spLocks/>
          </p:cNvSpPr>
          <p:nvPr/>
        </p:nvSpPr>
        <p:spPr>
          <a:xfrm>
            <a:off x="6192231" y="5562427"/>
            <a:ext cx="263195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uôm</a:t>
            </a:r>
          </a:p>
        </p:txBody>
      </p:sp>
      <p:pic>
        <p:nvPicPr>
          <p:cNvPr id="4098" name="Picture 2" descr="TRUNG HỌC DUY TÂN - PHAN RANG :: Xem chủ đề - Dinh dưỡng của xoà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319" y="1346200"/>
            <a:ext cx="6451937" cy="38711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muỗm | Cây cảnh - Hoa cảnh - Bonsai - Hòn non bộ - Sân vườn tiểu cảnh -  Blog Cây cảnh .V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9419" y="1346201"/>
            <a:ext cx="3989603" cy="387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005123"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buổi sáng</a:t>
            </a: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suối</a:t>
            </a:r>
          </a:p>
        </p:txBody>
      </p:sp>
      <p:sp>
        <p:nvSpPr>
          <p:cNvPr id="8" name="Title 1"/>
          <p:cNvSpPr txBox="1">
            <a:spLocks/>
          </p:cNvSpPr>
          <p:nvPr/>
        </p:nvSpPr>
        <p:spPr>
          <a:xfrm>
            <a:off x="7131953"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muỗm</a:t>
            </a:r>
          </a:p>
        </p:txBody>
      </p:sp>
      <p:pic>
        <p:nvPicPr>
          <p:cNvPr id="15" name="Picture 2" descr="TRUNG HỌC DUY TÂN - PHAN RANG :: Xem chủ đề - Dinh dưỡng của xoà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919" y="2387600"/>
            <a:ext cx="3504827" cy="210289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Đến Suối Nước Moọc tận hưởng những phút giây thư giãn tuyệt vời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08" y="2433095"/>
            <a:ext cx="2743200" cy="20573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ếng gà gáy sáng và tâm thức người t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519" y="2414054"/>
            <a:ext cx="3248804" cy="209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005123"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buổi sáng</a:t>
            </a:r>
          </a:p>
        </p:txBody>
      </p:sp>
      <p:sp>
        <p:nvSpPr>
          <p:cNvPr id="16"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suối</a:t>
            </a:r>
          </a:p>
        </p:txBody>
      </p:sp>
      <p:sp>
        <p:nvSpPr>
          <p:cNvPr id="17" name="Title 1"/>
          <p:cNvSpPr txBox="1">
            <a:spLocks/>
          </p:cNvSpPr>
          <p:nvPr/>
        </p:nvSpPr>
        <p:spPr>
          <a:xfrm>
            <a:off x="7131953"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muỗm</a:t>
            </a:r>
          </a:p>
        </p:txBody>
      </p:sp>
      <p:sp>
        <p:nvSpPr>
          <p:cNvPr id="18" name="Title 1"/>
          <p:cNvSpPr txBox="1">
            <a:spLocks/>
          </p:cNvSpPr>
          <p:nvPr/>
        </p:nvSpPr>
        <p:spPr>
          <a:xfrm>
            <a:off x="1908063" y="41370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muối</a:t>
            </a:r>
          </a:p>
        </p:txBody>
      </p:sp>
      <p:sp>
        <p:nvSpPr>
          <p:cNvPr id="22" name="Title 1"/>
          <p:cNvSpPr txBox="1">
            <a:spLocks/>
          </p:cNvSpPr>
          <p:nvPr/>
        </p:nvSpPr>
        <p:spPr>
          <a:xfrm>
            <a:off x="4929536" y="415858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muỗi</a:t>
            </a:r>
          </a:p>
        </p:txBody>
      </p:sp>
      <p:sp>
        <p:nvSpPr>
          <p:cNvPr id="23" name="Title 1"/>
          <p:cNvSpPr txBox="1">
            <a:spLocks/>
          </p:cNvSpPr>
          <p:nvPr/>
        </p:nvSpPr>
        <p:spPr>
          <a:xfrm>
            <a:off x="7898004" y="415483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tuổi</a:t>
            </a:r>
          </a:p>
        </p:txBody>
      </p:sp>
      <p:sp>
        <p:nvSpPr>
          <p:cNvPr id="24" name="Title 1"/>
          <p:cNvSpPr txBox="1">
            <a:spLocks/>
          </p:cNvSpPr>
          <p:nvPr/>
        </p:nvSpPr>
        <p:spPr>
          <a:xfrm>
            <a:off x="289719" y="504332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buồm</a:t>
            </a:r>
          </a:p>
        </p:txBody>
      </p:sp>
      <p:sp>
        <p:nvSpPr>
          <p:cNvPr id="25" name="Title 1"/>
          <p:cNvSpPr txBox="1">
            <a:spLocks/>
          </p:cNvSpPr>
          <p:nvPr/>
        </p:nvSpPr>
        <p:spPr>
          <a:xfrm>
            <a:off x="2961228" y="504332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muỗm</a:t>
            </a:r>
          </a:p>
        </p:txBody>
      </p:sp>
      <p:sp>
        <p:nvSpPr>
          <p:cNvPr id="26" name="Title 1"/>
          <p:cNvSpPr txBox="1">
            <a:spLocks/>
          </p:cNvSpPr>
          <p:nvPr/>
        </p:nvSpPr>
        <p:spPr>
          <a:xfrm>
            <a:off x="5881999" y="5043329"/>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nhuốm</a:t>
            </a:r>
          </a:p>
        </p:txBody>
      </p:sp>
      <p:sp>
        <p:nvSpPr>
          <p:cNvPr id="27" name="Title 1"/>
          <p:cNvSpPr txBox="1">
            <a:spLocks/>
          </p:cNvSpPr>
          <p:nvPr/>
        </p:nvSpPr>
        <p:spPr>
          <a:xfrm>
            <a:off x="8969582" y="5050709"/>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nhuộm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320" y="-192189"/>
            <a:ext cx="4795896"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08417"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 Ďċ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Ďċ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UÔ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36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Ďį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 Ďį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UÔ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13018"/>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ǧ</a:t>
            </a:r>
            <a:r>
              <a:rPr lang="el-GR" sz="8400">
                <a:solidFill>
                  <a:srgbClr val="FF0000"/>
                </a:solidFill>
                <a:latin typeface="HP001 4 hàng"/>
              </a:rPr>
              <a:t>ί</a:t>
            </a:r>
            <a:r>
              <a:rPr lang="en-US" sz="8400">
                <a:solidFill>
                  <a:srgbClr val="FF0000"/>
                </a:solidFill>
                <a:latin typeface="HP001 4 hàng"/>
              </a:rPr>
              <a:t>Ē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ǧ</a:t>
            </a:r>
            <a:r>
              <a:rPr lang="el-GR" sz="4200">
                <a:solidFill>
                  <a:srgbClr val="FF0000"/>
                </a:solidFill>
                <a:latin typeface="HP001 4 hàng"/>
              </a:rPr>
              <a:t>ί</a:t>
            </a:r>
            <a:r>
              <a:rPr lang="en-US" sz="4200">
                <a:solidFill>
                  <a:srgbClr val="FF0000"/>
                </a:solidFill>
                <a:latin typeface="HP001 4 hàng"/>
              </a:rPr>
              <a:t>Ē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lv-LV" sz="8400">
                <a:solidFill>
                  <a:srgbClr val="FF0000"/>
                </a:solidFill>
                <a:latin typeface="HP001 4 hàng"/>
              </a:rPr>
              <a:t>juķ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lv-LV" sz="4200">
                <a:solidFill>
                  <a:srgbClr val="FF0000"/>
                </a:solidFill>
                <a:latin typeface="HP001 4 hàng"/>
              </a:rPr>
              <a:t>juķ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11" name="Picture 10" descr="A picture containing window, tiled, empty&#10;&#10;Description automatically generated">
            <a:extLst>
              <a:ext uri="{FF2B5EF4-FFF2-40B4-BE49-F238E27FC236}">
                <a16:creationId xmlns:a16="http://schemas.microsoft.com/office/drawing/2014/main" id="{11ABC068-8BEE-47B4-A5B3-7103C8817B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37475" y="8483"/>
            <a:ext cx="10286888" cy="6841034"/>
          </a:xfrm>
          <a:prstGeom prst="rect">
            <a:avLst/>
          </a:prstGeom>
        </p:spPr>
      </p:pic>
      <p:sp>
        <p:nvSpPr>
          <p:cNvPr id="16" name="TextBox 15">
            <a:extLst>
              <a:ext uri="{FF2B5EF4-FFF2-40B4-BE49-F238E27FC236}">
                <a16:creationId xmlns:a16="http://schemas.microsoft.com/office/drawing/2014/main" id="{5B6EC5D6-6F68-49BE-9545-CC3AB3B73D12}"/>
              </a:ext>
            </a:extLst>
          </p:cNvPr>
          <p:cNvSpPr txBox="1"/>
          <p:nvPr/>
        </p:nvSpPr>
        <p:spPr>
          <a:xfrm>
            <a:off x="3809087" y="2965323"/>
            <a:ext cx="6601445" cy="1934376"/>
          </a:xfrm>
          <a:prstGeom prst="rect">
            <a:avLst/>
          </a:prstGeom>
          <a:noFill/>
        </p:spPr>
        <p:txBody>
          <a:bodyPr wrap="square" rtlCol="0">
            <a:spAutoFit/>
          </a:bodyPr>
          <a:lstStyle/>
          <a:p>
            <a:r>
              <a:rPr lang="en-US" sz="2479">
                <a:solidFill>
                  <a:schemeClr val="bg1"/>
                </a:solidFill>
              </a:rPr>
              <a:t> </a:t>
            </a:r>
            <a:r>
              <a:rPr lang="en-US" sz="11970">
                <a:solidFill>
                  <a:schemeClr val="bg1"/>
                </a:solidFill>
                <a:latin typeface="HP001 5H" panose="020B0603050302020204" pitchFamily="34" charset="0"/>
                <a:cs typeface="HP001 5H" panose="020B0603050302020204" pitchFamily="34" charset="0"/>
              </a:rPr>
              <a:t>c</a:t>
            </a:r>
            <a:r>
              <a:rPr lang="el-GR" sz="11970">
                <a:solidFill>
                  <a:schemeClr val="bg1"/>
                </a:solidFill>
                <a:latin typeface="HP001 5H" panose="020B0603050302020204" pitchFamily="34" charset="0"/>
                <a:cs typeface="HP001 5H" panose="020B0603050302020204" pitchFamily="34" charset="0"/>
              </a:rPr>
              <a:t>Ϊ </a:t>
            </a:r>
            <a:r>
              <a:rPr lang="en-US" sz="11970">
                <a:solidFill>
                  <a:schemeClr val="bg1"/>
                </a:solidFill>
                <a:latin typeface="HP001 5H" panose="020B0603050302020204" pitchFamily="34" charset="0"/>
                <a:cs typeface="HP001 5H" panose="020B0603050302020204" pitchFamily="34" charset="0"/>
              </a:rPr>
              <a:t>Ȩ</a:t>
            </a:r>
            <a:r>
              <a:rPr lang="el-GR" sz="11970">
                <a:solidFill>
                  <a:schemeClr val="bg1"/>
                </a:solidFill>
                <a:latin typeface="HP001 5H" panose="020B0603050302020204" pitchFamily="34" charset="0"/>
                <a:cs typeface="HP001 5H" panose="020B0603050302020204" pitchFamily="34" charset="0"/>
              </a:rPr>
              <a:t>ί</a:t>
            </a:r>
            <a:r>
              <a:rPr lang="en-US" sz="11970">
                <a:solidFill>
                  <a:schemeClr val="bg1"/>
                </a:solidFill>
                <a:latin typeface="HP001 5H" panose="020B0603050302020204" pitchFamily="34" charset="0"/>
                <a:cs typeface="HP001 5H" panose="020B0603050302020204" pitchFamily="34" charset="0"/>
              </a:rPr>
              <a:t>Ē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11" name="Picture 10" descr="A picture containing window, tiled, empty&#10;&#10;Description automatically generated">
            <a:extLst>
              <a:ext uri="{FF2B5EF4-FFF2-40B4-BE49-F238E27FC236}">
                <a16:creationId xmlns:a16="http://schemas.microsoft.com/office/drawing/2014/main" id="{11ABC068-8BEE-47B4-A5B3-7103C8817B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37475" y="8483"/>
            <a:ext cx="10286888" cy="6841034"/>
          </a:xfrm>
          <a:prstGeom prst="rect">
            <a:avLst/>
          </a:prstGeom>
        </p:spPr>
      </p:pic>
      <p:sp>
        <p:nvSpPr>
          <p:cNvPr id="16" name="TextBox 15">
            <a:extLst>
              <a:ext uri="{FF2B5EF4-FFF2-40B4-BE49-F238E27FC236}">
                <a16:creationId xmlns:a16="http://schemas.microsoft.com/office/drawing/2014/main" id="{5B6EC5D6-6F68-49BE-9545-CC3AB3B73D12}"/>
              </a:ext>
            </a:extLst>
          </p:cNvPr>
          <p:cNvSpPr txBox="1"/>
          <p:nvPr/>
        </p:nvSpPr>
        <p:spPr>
          <a:xfrm>
            <a:off x="1569729" y="2971291"/>
            <a:ext cx="8731494" cy="1934376"/>
          </a:xfrm>
          <a:prstGeom prst="rect">
            <a:avLst/>
          </a:prstGeom>
          <a:noFill/>
        </p:spPr>
        <p:txBody>
          <a:bodyPr wrap="square" rtlCol="0">
            <a:spAutoFit/>
          </a:bodyPr>
          <a:lstStyle/>
          <a:p>
            <a:r>
              <a:rPr lang="en-US" sz="2479">
                <a:solidFill>
                  <a:schemeClr val="bg1"/>
                </a:solidFill>
              </a:rPr>
              <a:t> </a:t>
            </a:r>
            <a:r>
              <a:rPr lang="lv-LV" sz="11970">
                <a:solidFill>
                  <a:schemeClr val="bg1"/>
                </a:solidFill>
                <a:latin typeface="HP001 5H" panose="020B0603050302020204" pitchFamily="34" charset="0"/>
                <a:cs typeface="HP001 5H" panose="020B0603050302020204" pitchFamily="34" charset="0"/>
              </a:rPr>
              <a:t> Ǖ</a:t>
            </a:r>
            <a:r>
              <a:rPr lang="el-GR" sz="11970">
                <a:solidFill>
                  <a:schemeClr val="bg1"/>
                </a:solidFill>
                <a:latin typeface="HP001 5H" panose="020B0603050302020204" pitchFamily="34" charset="0"/>
                <a:cs typeface="HP001 5H" panose="020B0603050302020204" pitchFamily="34" charset="0"/>
              </a:rPr>
              <a:t>ί</a:t>
            </a:r>
            <a:r>
              <a:rPr lang="lv-LV" sz="11970">
                <a:solidFill>
                  <a:schemeClr val="bg1"/>
                </a:solidFill>
                <a:latin typeface="HP001 5H" panose="020B0603050302020204" pitchFamily="34" charset="0"/>
                <a:cs typeface="HP001 5H" panose="020B0603050302020204" pitchFamily="34" charset="0"/>
              </a:rPr>
              <a:t>ả</a:t>
            </a:r>
            <a:r>
              <a:rPr lang="en-US" sz="11970">
                <a:solidFill>
                  <a:schemeClr val="bg1"/>
                </a:solidFill>
                <a:latin typeface="HP001 5H" panose="020B0603050302020204" pitchFamily="34" charset="0"/>
                <a:cs typeface="HP001 5H" panose="020B0603050302020204" pitchFamily="34" charset="0"/>
              </a:rPr>
              <a:t> </a:t>
            </a:r>
            <a:r>
              <a:rPr lang="lv-LV" sz="11970">
                <a:solidFill>
                  <a:schemeClr val="bg1"/>
                </a:solidFill>
                <a:latin typeface="HP001 5H" panose="020B0603050302020204" pitchFamily="34" charset="0"/>
                <a:cs typeface="HP001 5H" panose="020B0603050302020204" pitchFamily="34" charset="0"/>
              </a:rPr>
              <a:t>Ǻuķ </a:t>
            </a:r>
            <a:r>
              <a:rPr lang="en-US" sz="11970">
                <a:solidFill>
                  <a:schemeClr val="bg1"/>
                </a:solidFill>
                <a:latin typeface="HP001 5H" panose="020B0603050302020204" pitchFamily="34" charset="0"/>
                <a:cs typeface="HP001 5H" panose="020B0603050302020204" pitchFamily="34" charset="0"/>
              </a:rPr>
              <a:t> </a:t>
            </a:r>
          </a:p>
        </p:txBody>
      </p:sp>
    </p:spTree>
    <p:extLst>
      <p:ext uri="{BB962C8B-B14F-4D97-AF65-F5344CB8AC3E}">
        <p14:creationId xmlns:p14="http://schemas.microsoft.com/office/powerpoint/2010/main" val="138349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4737"/>
          <a:stretch/>
        </p:blipFill>
        <p:spPr>
          <a:xfrm>
            <a:off x="3566319" y="1600200"/>
            <a:ext cx="4033004" cy="3713782"/>
          </a:xfrm>
          <a:prstGeom prst="rect">
            <a:avLst/>
          </a:prstGeom>
        </p:spPr>
      </p:pic>
    </p:spTree>
    <p:extLst>
      <p:ext uri="{BB962C8B-B14F-4D97-AF65-F5344CB8AC3E}">
        <p14:creationId xmlns:p14="http://schemas.microsoft.com/office/powerpoint/2010/main" val="2022848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Ďċ</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Ďċ</a:t>
            </a:r>
            <a:endParaRPr lang="en-US" sz="4200">
              <a:solidFill>
                <a:srgbClr val="FF0000"/>
              </a:solidFill>
              <a:latin typeface="HP001 4 hàng" pitchFamily="34" charset="0"/>
            </a:endParaRPr>
          </a:p>
        </p:txBody>
      </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Ďį </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Ďį </a:t>
            </a:r>
            <a:endParaRPr lang="en-US" sz="4200">
              <a:solidFill>
                <a:srgbClr val="FF0000"/>
              </a:solidFill>
              <a:latin typeface="HP001 4 hàng" pitchFamily="34" charset="0"/>
            </a:endParaRPr>
          </a:p>
        </p:txBody>
      </p:sp>
      <p:grpSp>
        <p:nvGrpSpPr>
          <p:cNvPr id="12" name="Group 11">
            <a:extLst>
              <a:ext uri="{FF2B5EF4-FFF2-40B4-BE49-F238E27FC236}">
                <a16:creationId xmlns:a16="http://schemas.microsoft.com/office/drawing/2014/main" id="{5AD5E4B6-9FA3-4247-9899-E367880B3468}"/>
              </a:ext>
            </a:extLst>
          </p:cNvPr>
          <p:cNvGrpSpPr/>
          <p:nvPr/>
        </p:nvGrpSpPr>
        <p:grpSpPr>
          <a:xfrm>
            <a:off x="99961" y="135780"/>
            <a:ext cx="2132200" cy="640080"/>
            <a:chOff x="495923" y="1541095"/>
            <a:chExt cx="1603115" cy="480060"/>
          </a:xfrm>
        </p:grpSpPr>
        <p:sp>
          <p:nvSpPr>
            <p:cNvPr id="15" name="Rounded Rectangle 3">
              <a:extLst>
                <a:ext uri="{FF2B5EF4-FFF2-40B4-BE49-F238E27FC236}">
                  <a16:creationId xmlns:a16="http://schemas.microsoft.com/office/drawing/2014/main" id="{5FF78E6F-B272-4479-8048-003C9419FB9B}"/>
                </a:ext>
              </a:extLst>
            </p:cNvPr>
            <p:cNvSpPr/>
            <p:nvPr/>
          </p:nvSpPr>
          <p:spPr>
            <a:xfrm>
              <a:off x="581303" y="1582932"/>
              <a:ext cx="1517735" cy="39845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16" name="Oval 15">
              <a:extLst>
                <a:ext uri="{FF2B5EF4-FFF2-40B4-BE49-F238E27FC236}">
                  <a16:creationId xmlns:a16="http://schemas.microsoft.com/office/drawing/2014/main" id="{72058198-F27E-4982-B6EA-9024F1E5CC2F}"/>
                </a:ext>
              </a:extLst>
            </p:cNvPr>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654365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c</a:t>
            </a:r>
            <a:r>
              <a:rPr lang="el-GR" sz="8400">
                <a:solidFill>
                  <a:srgbClr val="FF0000"/>
                </a:solidFill>
                <a:latin typeface="HP001 4 hàng" pitchFamily="34" charset="0"/>
              </a:rPr>
              <a:t>Ϊ </a:t>
            </a:r>
            <a:r>
              <a:rPr lang="en-US" sz="8400">
                <a:solidFill>
                  <a:srgbClr val="FF0000"/>
                </a:solidFill>
                <a:latin typeface="HP001 4 hàng" pitchFamily="34" charset="0"/>
              </a:rPr>
              <a:t>ǧ</a:t>
            </a:r>
            <a:r>
              <a:rPr lang="el-GR" sz="8400">
                <a:solidFill>
                  <a:srgbClr val="FF0000"/>
                </a:solidFill>
                <a:latin typeface="HP001 4 hàng" pitchFamily="34" charset="0"/>
              </a:rPr>
              <a:t>ί</a:t>
            </a:r>
            <a:r>
              <a:rPr lang="en-US" sz="8400">
                <a:solidFill>
                  <a:srgbClr val="FF0000"/>
                </a:solidFill>
                <a:latin typeface="HP001 4 hàng" pitchFamily="34" charset="0"/>
              </a:rPr>
              <a:t>Ē </a:t>
            </a: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en-US" sz="4200">
                <a:solidFill>
                  <a:srgbClr val="FF0000"/>
                </a:solidFill>
                <a:latin typeface="HP001 4 hàng" pitchFamily="34" charset="0"/>
              </a:rPr>
              <a:t> c</a:t>
            </a:r>
            <a:r>
              <a:rPr lang="el-GR" sz="4200">
                <a:solidFill>
                  <a:srgbClr val="FF0000"/>
                </a:solidFill>
                <a:latin typeface="HP001 4 hàng" pitchFamily="34" charset="0"/>
              </a:rPr>
              <a:t>Ϊ </a:t>
            </a:r>
            <a:r>
              <a:rPr lang="en-US" sz="4200">
                <a:solidFill>
                  <a:srgbClr val="FF0000"/>
                </a:solidFill>
                <a:latin typeface="HP001 4 hàng" pitchFamily="34" charset="0"/>
              </a:rPr>
              <a:t>ǧ</a:t>
            </a:r>
            <a:r>
              <a:rPr lang="el-GR" sz="4200">
                <a:solidFill>
                  <a:srgbClr val="FF0000"/>
                </a:solidFill>
                <a:latin typeface="HP001 4 hàng" pitchFamily="34" charset="0"/>
              </a:rPr>
              <a:t>ί</a:t>
            </a:r>
            <a:r>
              <a:rPr lang="en-US" sz="4200">
                <a:solidFill>
                  <a:srgbClr val="FF0000"/>
                </a:solidFill>
                <a:latin typeface="HP001 4 hàng" pitchFamily="34" charset="0"/>
              </a:rPr>
              <a:t>Ē </a:t>
            </a:r>
          </a:p>
        </p:txBody>
      </p:sp>
      <p:sp>
        <p:nvSpPr>
          <p:cNvPr id="13" name="TextBox 12"/>
          <p:cNvSpPr txBox="1"/>
          <p:nvPr/>
        </p:nvSpPr>
        <p:spPr>
          <a:xfrm>
            <a:off x="610193" y="2458944"/>
            <a:ext cx="5165926" cy="1415574"/>
          </a:xfrm>
          <a:prstGeom prst="rect">
            <a:avLst/>
          </a:prstGeom>
          <a:noFill/>
        </p:spPr>
        <p:txBody>
          <a:bodyPr wrap="square" lIns="121725" tIns="60862" rIns="121725" bIns="60862" rtlCol="0">
            <a:spAutoFit/>
          </a:bodyPr>
          <a:lstStyle/>
          <a:p>
            <a:r>
              <a:rPr lang="lv-LV" sz="8400">
                <a:solidFill>
                  <a:srgbClr val="FF0000"/>
                </a:solidFill>
                <a:latin typeface="HP001 4 hàng"/>
              </a:rPr>
              <a:t>Ǖ</a:t>
            </a:r>
            <a:r>
              <a:rPr lang="el-GR" sz="8400">
                <a:solidFill>
                  <a:srgbClr val="FF0000"/>
                </a:solidFill>
                <a:latin typeface="HP001 4 hàng"/>
              </a:rPr>
              <a:t>ί</a:t>
            </a:r>
            <a:r>
              <a:rPr lang="lv-LV" sz="8400">
                <a:solidFill>
                  <a:srgbClr val="FF0000"/>
                </a:solidFill>
                <a:latin typeface="HP001 4 hàng"/>
              </a:rPr>
              <a:t>ả juķ </a:t>
            </a:r>
            <a:endParaRPr lang="en-US" sz="8400">
              <a:solidFill>
                <a:srgbClr val="FF0000"/>
              </a:solidFill>
              <a:latin typeface="HP001 4 hàng" pitchFamily="34" charset="0"/>
            </a:endParaRPr>
          </a:p>
        </p:txBody>
      </p:sp>
      <p:sp>
        <p:nvSpPr>
          <p:cNvPr id="14" name="TextBox 13"/>
          <p:cNvSpPr txBox="1"/>
          <p:nvPr/>
        </p:nvSpPr>
        <p:spPr>
          <a:xfrm>
            <a:off x="7210171" y="2829746"/>
            <a:ext cx="2985548" cy="800021"/>
          </a:xfrm>
          <a:prstGeom prst="rect">
            <a:avLst/>
          </a:prstGeom>
          <a:noFill/>
        </p:spPr>
        <p:txBody>
          <a:bodyPr wrap="square" lIns="121725" tIns="60862" rIns="121725" bIns="60862" rtlCol="0">
            <a:spAutoFit/>
          </a:bodyPr>
          <a:lstStyle/>
          <a:p>
            <a:r>
              <a:rPr lang="lv-LV" sz="4400">
                <a:solidFill>
                  <a:srgbClr val="FF0000"/>
                </a:solidFill>
                <a:latin typeface="HP001 4 hàng"/>
              </a:rPr>
              <a:t>Ǖ</a:t>
            </a:r>
            <a:r>
              <a:rPr lang="el-GR" sz="4400">
                <a:solidFill>
                  <a:srgbClr val="FF0000"/>
                </a:solidFill>
                <a:latin typeface="HP001 4 hàng"/>
              </a:rPr>
              <a:t>ί</a:t>
            </a:r>
            <a:r>
              <a:rPr lang="lv-LV" sz="4400">
                <a:solidFill>
                  <a:srgbClr val="FF0000"/>
                </a:solidFill>
                <a:latin typeface="HP001 4 hàng"/>
              </a:rPr>
              <a:t>ả juķ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92" t="26539" r="30046" b="36731"/>
          <a:stretch/>
        </p:blipFill>
        <p:spPr bwMode="auto">
          <a:xfrm>
            <a:off x="4394144" y="1468181"/>
            <a:ext cx="7740615" cy="392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657BAC71-5060-4CDF-8F11-0A482FE56150}"/>
              </a:ext>
            </a:extLst>
          </p:cNvPr>
          <p:cNvGrpSpPr/>
          <p:nvPr/>
        </p:nvGrpSpPr>
        <p:grpSpPr>
          <a:xfrm>
            <a:off x="99961" y="135780"/>
            <a:ext cx="2132200" cy="640080"/>
            <a:chOff x="495923" y="1541095"/>
            <a:chExt cx="1603115" cy="480060"/>
          </a:xfrm>
        </p:grpSpPr>
        <p:sp>
          <p:nvSpPr>
            <p:cNvPr id="7" name="Rounded Rectangle 3">
              <a:extLst>
                <a:ext uri="{FF2B5EF4-FFF2-40B4-BE49-F238E27FC236}">
                  <a16:creationId xmlns:a16="http://schemas.microsoft.com/office/drawing/2014/main" id="{BD892C82-BDE3-4488-9E4D-2850A3908AFF}"/>
                </a:ext>
              </a:extLst>
            </p:cNvPr>
            <p:cNvSpPr/>
            <p:nvPr/>
          </p:nvSpPr>
          <p:spPr>
            <a:xfrm>
              <a:off x="581303" y="1582932"/>
              <a:ext cx="1517735" cy="39845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8" name="Oval 7">
              <a:extLst>
                <a:ext uri="{FF2B5EF4-FFF2-40B4-BE49-F238E27FC236}">
                  <a16:creationId xmlns:a16="http://schemas.microsoft.com/office/drawing/2014/main" id="{F7D3AB8F-493A-4354-AF0B-0D753E4FB42E}"/>
                </a:ext>
              </a:extLst>
            </p:cNvPr>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Rounded MT Bold" pitchFamily="34" charset="0"/>
                  <a:ea typeface="Arial-Rounded" pitchFamily="34" charset="0"/>
                  <a:cs typeface="Arial-Rounded" pitchFamily="34" charset="0"/>
                </a:rPr>
                <a:t>5</a:t>
              </a:r>
            </a:p>
          </p:txBody>
        </p:sp>
      </p:grpSp>
      <p:pic>
        <p:nvPicPr>
          <p:cNvPr id="9" name="Picture 8">
            <a:extLst>
              <a:ext uri="{FF2B5EF4-FFF2-40B4-BE49-F238E27FC236}">
                <a16:creationId xmlns:a16="http://schemas.microsoft.com/office/drawing/2014/main" id="{ED5A2160-3977-460F-BD15-EF3557DA1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19" y="990600"/>
            <a:ext cx="3342425" cy="4797772"/>
          </a:xfrm>
          <a:prstGeom prst="rect">
            <a:avLst/>
          </a:prstGeom>
        </p:spPr>
      </p:pic>
      <p:sp>
        <p:nvSpPr>
          <p:cNvPr id="10" name="TextBox 9">
            <a:extLst>
              <a:ext uri="{FF2B5EF4-FFF2-40B4-BE49-F238E27FC236}">
                <a16:creationId xmlns:a16="http://schemas.microsoft.com/office/drawing/2014/main" id="{1F113FCC-94D6-4271-9205-9FB306D5F0B9}"/>
              </a:ext>
            </a:extLst>
          </p:cNvPr>
          <p:cNvSpPr txBox="1"/>
          <p:nvPr/>
        </p:nvSpPr>
        <p:spPr>
          <a:xfrm>
            <a:off x="975519" y="5867400"/>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42</a:t>
            </a:r>
          </a:p>
        </p:txBody>
      </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20469" y="198120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uôi</a:t>
            </a:r>
          </a:p>
        </p:txBody>
      </p:sp>
      <p:sp>
        <p:nvSpPr>
          <p:cNvPr id="7" name="TextBox 6"/>
          <p:cNvSpPr txBox="1"/>
          <p:nvPr/>
        </p:nvSpPr>
        <p:spPr>
          <a:xfrm>
            <a:off x="6690519" y="1998480"/>
            <a:ext cx="3088767" cy="1863668"/>
          </a:xfrm>
          <a:prstGeom prst="rect">
            <a:avLst/>
          </a:prstGeom>
          <a:solidFill>
            <a:schemeClr val="accent5">
              <a:lumMod val="20000"/>
              <a:lumOff val="80000"/>
            </a:schemeClr>
          </a:solidFill>
        </p:spPr>
        <p:txBody>
          <a:bodyPr wrap="square" rtlCol="0">
            <a:spAutoFit/>
          </a:bodyPr>
          <a:lstStyle/>
          <a:p>
            <a:pPr algn="ctr"/>
            <a:r>
              <a:rPr lang="en-US" sz="11500" dirty="0" err="1">
                <a:solidFill>
                  <a:srgbClr val="0070C0"/>
                </a:solidFill>
                <a:latin typeface="Arial-Rounded" pitchFamily="34" charset="0"/>
                <a:ea typeface="Arial-Rounded" pitchFamily="34" charset="0"/>
                <a:cs typeface="Arial-Rounded" pitchFamily="34" charset="0"/>
              </a:rPr>
              <a:t>uôm</a:t>
            </a:r>
            <a:endParaRPr lang="en-US" sz="11500" dirty="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374887" y="1981200"/>
            <a:ext cx="2320636" cy="1862048"/>
          </a:xfrm>
          <a:prstGeom prst="rect">
            <a:avLst/>
          </a:prstGeom>
          <a:noFill/>
        </p:spPr>
        <p:txBody>
          <a:bodyPr wrap="square" rtlCol="0">
            <a:spAutoFit/>
          </a:bodyPr>
          <a:lstStyle/>
          <a:p>
            <a:pPr algn="ctr"/>
            <a:r>
              <a:rPr lang="en-US" sz="11500" dirty="0" err="1">
                <a:solidFill>
                  <a:srgbClr val="FF0000"/>
                </a:solidFill>
                <a:latin typeface="Arial-Rounded" pitchFamily="34" charset="0"/>
                <a:ea typeface="Arial-Rounded" pitchFamily="34" charset="0"/>
                <a:cs typeface="Arial-Rounded" pitchFamily="34" charset="0"/>
              </a:rPr>
              <a:t>uô</a:t>
            </a:r>
            <a:endParaRPr lang="en-US" sz="11500" dirty="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357438" y="1998480"/>
            <a:ext cx="2552700" cy="1862048"/>
          </a:xfrm>
          <a:prstGeom prst="rect">
            <a:avLst/>
          </a:prstGeom>
          <a:noFill/>
        </p:spPr>
        <p:txBody>
          <a:bodyPr wrap="square" rtlCol="0">
            <a:spAutoFit/>
          </a:bodyPr>
          <a:lstStyle/>
          <a:p>
            <a:pPr algn="ctr"/>
            <a:r>
              <a:rPr lang="en-US" sz="11500" dirty="0" err="1">
                <a:solidFill>
                  <a:srgbClr val="FF0000"/>
                </a:solidFill>
                <a:latin typeface="Arial-Rounded" pitchFamily="34" charset="0"/>
                <a:ea typeface="Arial-Rounded" pitchFamily="34" charset="0"/>
                <a:cs typeface="Arial-Rounded" pitchFamily="34" charset="0"/>
              </a:rPr>
              <a:t>uô</a:t>
            </a:r>
            <a:endParaRPr lang="en-US" sz="11500" dirty="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185319" y="1968628"/>
            <a:ext cx="2552700" cy="1862048"/>
          </a:xfrm>
          <a:prstGeom prst="rect">
            <a:avLst/>
          </a:prstGeom>
          <a:noFill/>
        </p:spPr>
        <p:txBody>
          <a:bodyPr wrap="square" rtlCol="0">
            <a:spAutoFit/>
          </a:bodyPr>
          <a:lstStyle/>
          <a:p>
            <a:pPr algn="ctr"/>
            <a:r>
              <a:rPr lang="en-US" sz="11500" dirty="0" err="1">
                <a:solidFill>
                  <a:srgbClr val="7030A0"/>
                </a:solidFill>
                <a:latin typeface="Arial-Rounded" pitchFamily="34" charset="0"/>
                <a:ea typeface="Arial-Rounded" pitchFamily="34" charset="0"/>
                <a:cs typeface="Arial-Rounded" pitchFamily="34" charset="0"/>
              </a:rPr>
              <a:t>i</a:t>
            </a:r>
            <a:endParaRPr lang="en-US" sz="11500" dirty="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747892" y="1996860"/>
            <a:ext cx="2552700" cy="1862048"/>
          </a:xfrm>
          <a:prstGeom prst="rect">
            <a:avLst/>
          </a:prstGeom>
          <a:noFill/>
        </p:spPr>
        <p:txBody>
          <a:bodyPr wrap="square" rtlCol="0">
            <a:spAutoFit/>
          </a:bodyPr>
          <a:lstStyle/>
          <a:p>
            <a:pPr algn="ctr"/>
            <a:r>
              <a:rPr lang="en-US" sz="11500" dirty="0">
                <a:solidFill>
                  <a:srgbClr val="00B050"/>
                </a:solidFill>
                <a:latin typeface="Arial-Rounded" pitchFamily="34" charset="0"/>
                <a:ea typeface="Arial-Rounded" pitchFamily="34" charset="0"/>
                <a:cs typeface="Arial-Rounded" pitchFamily="34" charset="0"/>
              </a:rPr>
              <a:t>m</a:t>
            </a:r>
          </a:p>
        </p:txBody>
      </p:sp>
    </p:spTree>
    <p:extLst>
      <p:ext uri="{BB962C8B-B14F-4D97-AF65-F5344CB8AC3E}">
        <p14:creationId xmlns:p14="http://schemas.microsoft.com/office/powerpoint/2010/main" val="336881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2" name="Title 1">
            <a:extLst>
              <a:ext uri="{FF2B5EF4-FFF2-40B4-BE49-F238E27FC236}">
                <a16:creationId xmlns:a16="http://schemas.microsoft.com/office/drawing/2014/main" id="{B4804FA4-0EEA-48BE-BFA9-C931E711B08C}"/>
              </a:ext>
            </a:extLst>
          </p:cNvPr>
          <p:cNvSpPr txBox="1">
            <a:spLocks/>
          </p:cNvSpPr>
          <p:nvPr/>
        </p:nvSpPr>
        <p:spPr>
          <a:xfrm>
            <a:off x="273563" y="4161919"/>
            <a:ext cx="11614713" cy="2163766"/>
          </a:xfrm>
          <a:prstGeom prst="rect">
            <a:avLst/>
          </a:prstGeom>
        </p:spPr>
        <p:txBody>
          <a:bodyPr vert="horz" lIns="91069" tIns="45534" rIns="91069"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389">
                <a:solidFill>
                  <a:srgbClr val="0070C0"/>
                </a:solidFill>
                <a:latin typeface="Arial-Rounded" pitchFamily="34" charset="0"/>
                <a:ea typeface="Arial-Rounded" pitchFamily="34" charset="0"/>
                <a:cs typeface="Arial-Rounded" pitchFamily="34" charset="0"/>
              </a:rPr>
              <a:t>      </a:t>
            </a:r>
            <a:r>
              <a:rPr lang="en-US" sz="4256">
                <a:solidFill>
                  <a:schemeClr val="bg2">
                    <a:lumMod val="10000"/>
                  </a:schemeClr>
                </a:solidFill>
                <a:latin typeface="Arial-Rounded" pitchFamily="34" charset="0"/>
                <a:ea typeface="Arial-Rounded" pitchFamily="34" charset="0"/>
                <a:cs typeface="Arial-Rounded" pitchFamily="34" charset="0"/>
              </a:rPr>
              <a:t>Buổi sớm mai, ông mặt trời nhô lên từ biển. Mặt biển sáng lấp lánh. Đàn hải âu sải cánh bay liệng trên bầu trời. Xa xa là những cánh buồm căng gió. Phía bến cảng, những chiếc tàu cá nối đuôi nhau vào bờ.</a:t>
            </a:r>
          </a:p>
        </p:txBody>
      </p:sp>
      <p:pic>
        <p:nvPicPr>
          <p:cNvPr id="23" name="Picture 22" descr="A picture containing diagram&#10;&#10;Description automatically generated">
            <a:extLst>
              <a:ext uri="{FF2B5EF4-FFF2-40B4-BE49-F238E27FC236}">
                <a16:creationId xmlns:a16="http://schemas.microsoft.com/office/drawing/2014/main" id="{9BF625DA-57D3-4475-9608-AB6453A412C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819877" y="8484"/>
            <a:ext cx="6295924" cy="3749484"/>
          </a:xfrm>
          <a:prstGeom prst="rect">
            <a:avLst/>
          </a:prstGeom>
        </p:spPr>
      </p:pic>
      <p:sp>
        <p:nvSpPr>
          <p:cNvPr id="28" name="TextBox 27">
            <a:extLst>
              <a:ext uri="{FF2B5EF4-FFF2-40B4-BE49-F238E27FC236}">
                <a16:creationId xmlns:a16="http://schemas.microsoft.com/office/drawing/2014/main" id="{226EADFD-2EF3-47E8-AFB8-A75A045D8FEF}"/>
              </a:ext>
            </a:extLst>
          </p:cNvPr>
          <p:cNvSpPr txBox="1"/>
          <p:nvPr/>
        </p:nvSpPr>
        <p:spPr>
          <a:xfrm>
            <a:off x="1070365" y="3668706"/>
            <a:ext cx="1651331" cy="747256"/>
          </a:xfrm>
          <a:prstGeom prst="rect">
            <a:avLst/>
          </a:prstGeom>
          <a:noFill/>
        </p:spPr>
        <p:txBody>
          <a:bodyPr wrap="square" rtlCol="0">
            <a:spAutoFit/>
          </a:bodyPr>
          <a:lstStyle/>
          <a:p>
            <a:r>
              <a:rPr lang="en-US" sz="4256">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p>
        </p:txBody>
      </p:sp>
      <p:sp>
        <p:nvSpPr>
          <p:cNvPr id="29" name="TextBox 28">
            <a:extLst>
              <a:ext uri="{FF2B5EF4-FFF2-40B4-BE49-F238E27FC236}">
                <a16:creationId xmlns:a16="http://schemas.microsoft.com/office/drawing/2014/main" id="{9BB07017-FD78-4F95-95C4-1C1DCAEDFF11}"/>
              </a:ext>
            </a:extLst>
          </p:cNvPr>
          <p:cNvSpPr txBox="1"/>
          <p:nvPr/>
        </p:nvSpPr>
        <p:spPr>
          <a:xfrm>
            <a:off x="10371049" y="4835610"/>
            <a:ext cx="2136057" cy="747256"/>
          </a:xfrm>
          <a:prstGeom prst="rect">
            <a:avLst/>
          </a:prstGeom>
          <a:noFill/>
        </p:spPr>
        <p:txBody>
          <a:bodyPr wrap="square" rtlCol="0">
            <a:spAutoFit/>
          </a:bodyPr>
          <a:lstStyle/>
          <a:p>
            <a:r>
              <a:rPr lang="en-US" sz="4256">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buồm</a:t>
            </a:r>
          </a:p>
        </p:txBody>
      </p:sp>
      <p:sp>
        <p:nvSpPr>
          <p:cNvPr id="30" name="TextBox 29">
            <a:extLst>
              <a:ext uri="{FF2B5EF4-FFF2-40B4-BE49-F238E27FC236}">
                <a16:creationId xmlns:a16="http://schemas.microsoft.com/office/drawing/2014/main" id="{6EC0BD5A-8350-466C-9B8E-5508ABEE0C57}"/>
              </a:ext>
            </a:extLst>
          </p:cNvPr>
          <p:cNvSpPr txBox="1"/>
          <p:nvPr/>
        </p:nvSpPr>
        <p:spPr>
          <a:xfrm>
            <a:off x="276960" y="6015764"/>
            <a:ext cx="1280555" cy="747256"/>
          </a:xfrm>
          <a:prstGeom prst="rect">
            <a:avLst/>
          </a:prstGeom>
          <a:noFill/>
        </p:spPr>
        <p:txBody>
          <a:bodyPr wrap="square" rtlCol="0">
            <a:spAutoFit/>
          </a:bodyPr>
          <a:lstStyle/>
          <a:p>
            <a:r>
              <a:rPr lang="en-US" sz="4256">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đuôi</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75519" y="166572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buổi</a:t>
            </a:r>
          </a:p>
        </p:txBody>
      </p:sp>
      <p:sp>
        <p:nvSpPr>
          <p:cNvPr id="7" name="Title 1"/>
          <p:cNvSpPr txBox="1">
            <a:spLocks/>
          </p:cNvSpPr>
          <p:nvPr/>
        </p:nvSpPr>
        <p:spPr>
          <a:xfrm>
            <a:off x="6461919" y="166572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nhuộm</a:t>
            </a:r>
          </a:p>
        </p:txBody>
      </p:sp>
      <p:sp>
        <p:nvSpPr>
          <p:cNvPr id="6" name="Title 1"/>
          <p:cNvSpPr txBox="1">
            <a:spLocks/>
          </p:cNvSpPr>
          <p:nvPr/>
        </p:nvSpPr>
        <p:spPr>
          <a:xfrm>
            <a:off x="975519" y="366725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buồm</a:t>
            </a:r>
          </a:p>
        </p:txBody>
      </p:sp>
      <p:sp>
        <p:nvSpPr>
          <p:cNvPr id="5" name="Title 1"/>
          <p:cNvSpPr txBox="1">
            <a:spLocks/>
          </p:cNvSpPr>
          <p:nvPr/>
        </p:nvSpPr>
        <p:spPr>
          <a:xfrm>
            <a:off x="6498420" y="366725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đuôi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80C8DB-038D-4E10-8028-D618B16065D7}"/>
              </a:ext>
            </a:extLst>
          </p:cNvPr>
          <p:cNvSpPr txBox="1">
            <a:spLocks/>
          </p:cNvSpPr>
          <p:nvPr/>
        </p:nvSpPr>
        <p:spPr>
          <a:xfrm>
            <a:off x="273562" y="2027234"/>
            <a:ext cx="11614713" cy="2163766"/>
          </a:xfrm>
          <a:prstGeom prst="rect">
            <a:avLst/>
          </a:prstGeom>
        </p:spPr>
        <p:txBody>
          <a:bodyPr vert="horz" lIns="91069" tIns="45534" rIns="91069"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Buổi</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sớm</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mai</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ông</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mặt</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trời</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nhô</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lên</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từ</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C00000"/>
                </a:solidFill>
                <a:latin typeface="Arial-Rounded" pitchFamily="34" charset="0"/>
                <a:ea typeface="Arial-Rounded" pitchFamily="34" charset="0"/>
                <a:cs typeface="Arial-Rounded" pitchFamily="34" charset="0"/>
              </a:rPr>
              <a:t>biển</a:t>
            </a:r>
            <a:r>
              <a:rPr lang="en-US" sz="5400" dirty="0">
                <a:solidFill>
                  <a:srgbClr val="C0000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Mặt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biển</a:t>
            </a:r>
            <a:r>
              <a:rPr lang="en-US" sz="5400" dirty="0">
                <a:solidFill>
                  <a:srgbClr val="0070C0"/>
                </a:solidFill>
                <a:latin typeface="Arial-Rounded" pitchFamily="34" charset="0"/>
                <a:ea typeface="Arial-Rounded" pitchFamily="34" charset="0"/>
                <a:cs typeface="Arial-Rounded" pitchFamily="34" charset="0"/>
              </a:rPr>
              <a:t> </a:t>
            </a:r>
            <a:r>
              <a:rPr lang="en-US" sz="5400" dirty="0" err="1" smtClean="0">
                <a:solidFill>
                  <a:schemeClr val="accent1"/>
                </a:solidFill>
                <a:latin typeface="Arial-Rounded" pitchFamily="34" charset="0"/>
                <a:ea typeface="Arial-Rounded" pitchFamily="34" charset="0"/>
                <a:cs typeface="Arial-Rounded" pitchFamily="34" charset="0"/>
              </a:rPr>
              <a:t>nhuộm</a:t>
            </a:r>
            <a:r>
              <a:rPr lang="en-US" sz="5400" dirty="0" smtClean="0">
                <a:solidFill>
                  <a:schemeClr val="accent1"/>
                </a:solidFill>
                <a:latin typeface="Arial-Rounded" pitchFamily="34" charset="0"/>
                <a:ea typeface="Arial-Rounded" pitchFamily="34" charset="0"/>
                <a:cs typeface="Arial-Rounded" pitchFamily="34" charset="0"/>
              </a:rPr>
              <a:t> </a:t>
            </a:r>
            <a:r>
              <a:rPr lang="en-US" sz="5400" dirty="0" err="1" smtClean="0">
                <a:solidFill>
                  <a:schemeClr val="accent1"/>
                </a:solidFill>
                <a:latin typeface="Arial-Rounded" pitchFamily="34" charset="0"/>
                <a:ea typeface="Arial-Rounded" pitchFamily="34" charset="0"/>
                <a:cs typeface="Arial-Rounded" pitchFamily="34" charset="0"/>
              </a:rPr>
              <a:t>một</a:t>
            </a:r>
            <a:r>
              <a:rPr lang="en-US" sz="5400" dirty="0" smtClean="0">
                <a:solidFill>
                  <a:schemeClr val="accent1"/>
                </a:solidFill>
                <a:latin typeface="Arial-Rounded" pitchFamily="34" charset="0"/>
                <a:ea typeface="Arial-Rounded" pitchFamily="34" charset="0"/>
                <a:cs typeface="Arial-Rounded" pitchFamily="34" charset="0"/>
              </a:rPr>
              <a:t> </a:t>
            </a:r>
            <a:r>
              <a:rPr lang="en-US" sz="5400" dirty="0" err="1" smtClean="0">
                <a:solidFill>
                  <a:schemeClr val="accent1"/>
                </a:solidFill>
                <a:latin typeface="Arial-Rounded" pitchFamily="34" charset="0"/>
                <a:ea typeface="Arial-Rounded" pitchFamily="34" charset="0"/>
                <a:cs typeface="Arial-Rounded" pitchFamily="34" charset="0"/>
              </a:rPr>
              <a:t>màu</a:t>
            </a:r>
            <a:r>
              <a:rPr lang="en-US" sz="5400" dirty="0" smtClean="0">
                <a:solidFill>
                  <a:schemeClr val="accent1"/>
                </a:solidFill>
                <a:latin typeface="Arial-Rounded" pitchFamily="34" charset="0"/>
                <a:ea typeface="Arial-Rounded" pitchFamily="34" charset="0"/>
                <a:cs typeface="Arial-Rounded" pitchFamily="34" charset="0"/>
              </a:rPr>
              <a:t> </a:t>
            </a:r>
            <a:r>
              <a:rPr lang="en-US" sz="5400" dirty="0" err="1" smtClean="0">
                <a:solidFill>
                  <a:schemeClr val="accent1"/>
                </a:solidFill>
                <a:latin typeface="Arial-Rounded" pitchFamily="34" charset="0"/>
                <a:ea typeface="Arial-Rounded" pitchFamily="34" charset="0"/>
                <a:cs typeface="Arial-Rounded" pitchFamily="34" charset="0"/>
              </a:rPr>
              <a:t>xanh</a:t>
            </a:r>
            <a:r>
              <a:rPr lang="en-US" sz="5400" dirty="0" smtClean="0">
                <a:solidFill>
                  <a:schemeClr val="accent1"/>
                </a:solidFill>
                <a:latin typeface="Arial-Rounded" pitchFamily="34" charset="0"/>
                <a:ea typeface="Arial-Rounded" pitchFamily="34" charset="0"/>
                <a:cs typeface="Arial-Rounded" pitchFamily="34" charset="0"/>
              </a:rPr>
              <a:t> </a:t>
            </a:r>
            <a:r>
              <a:rPr lang="en-US" sz="5400" dirty="0" err="1" smtClean="0">
                <a:solidFill>
                  <a:schemeClr val="accent1"/>
                </a:solidFill>
                <a:latin typeface="Arial-Rounded" pitchFamily="34" charset="0"/>
                <a:ea typeface="Arial-Rounded" pitchFamily="34" charset="0"/>
                <a:cs typeface="Arial-Rounded" pitchFamily="34" charset="0"/>
              </a:rPr>
              <a:t>biếc</a:t>
            </a:r>
            <a:r>
              <a:rPr lang="en-US" sz="5400" dirty="0" smtClean="0">
                <a:solidFill>
                  <a:srgbClr val="0070C0"/>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Đàn</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hải</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âu</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sải</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cánh</a:t>
            </a:r>
            <a:r>
              <a:rPr lang="en-US" sz="5400" dirty="0">
                <a:solidFill>
                  <a:schemeClr val="tx2">
                    <a:lumMod val="50000"/>
                  </a:schemeClr>
                </a:solidFill>
                <a:latin typeface="Arial-Rounded" pitchFamily="34" charset="0"/>
                <a:ea typeface="Arial-Rounded" pitchFamily="34" charset="0"/>
                <a:cs typeface="Arial-Rounded" pitchFamily="34" charset="0"/>
              </a:rPr>
              <a:t> bay </a:t>
            </a:r>
            <a:r>
              <a:rPr lang="en-US" sz="5400" dirty="0" err="1">
                <a:solidFill>
                  <a:schemeClr val="tx2">
                    <a:lumMod val="50000"/>
                  </a:schemeClr>
                </a:solidFill>
                <a:latin typeface="Arial-Rounded" pitchFamily="34" charset="0"/>
                <a:ea typeface="Arial-Rounded" pitchFamily="34" charset="0"/>
                <a:cs typeface="Arial-Rounded" pitchFamily="34" charset="0"/>
              </a:rPr>
              <a:t>liệng</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trên</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bầu</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chemeClr val="tx2">
                    <a:lumMod val="50000"/>
                  </a:schemeClr>
                </a:solidFill>
                <a:latin typeface="Arial-Rounded" pitchFamily="34" charset="0"/>
                <a:ea typeface="Arial-Rounded" pitchFamily="34" charset="0"/>
                <a:cs typeface="Arial-Rounded" pitchFamily="34" charset="0"/>
              </a:rPr>
              <a:t>trời</a:t>
            </a:r>
            <a:r>
              <a:rPr lang="en-US" sz="5400" dirty="0">
                <a:solidFill>
                  <a:schemeClr val="tx2">
                    <a:lumMod val="50000"/>
                  </a:schemeClr>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Xa</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xa</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là</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những</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cánh</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buồm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căng</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gió</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Phía</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bến</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cảng</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những</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chiếc</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tàu</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cá</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nối</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đuôi</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nhau</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vào</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bờ</a:t>
            </a:r>
            <a:r>
              <a:rPr lang="en-US" sz="54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4510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Buổi sớm mai, ông mặt trời nhô lên từ biển. Mặt biển nhuộm màu xanh biếc. Đàn hải âu sải cánh bay liệng trên bầu trời. Xa xa là những cánh buồm căng gió. Phía bến cảng, những chiếc tàu cá nối đuôi nhau vào bờ.</a:t>
            </a:r>
          </a:p>
        </p:txBody>
      </p:sp>
      <p:cxnSp>
        <p:nvCxnSpPr>
          <p:cNvPr id="47" name="Straight Connector 46"/>
          <p:cNvCxnSpPr/>
          <p:nvPr/>
        </p:nvCxnSpPr>
        <p:spPr>
          <a:xfrm>
            <a:off x="5699919" y="1143000"/>
            <a:ext cx="6011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671"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Buổi sáng, mặt trời xuất hiện như thế nào?</a:t>
            </a:r>
          </a:p>
        </p:txBody>
      </p:sp>
      <p:cxnSp>
        <p:nvCxnSpPr>
          <p:cNvPr id="13" name="Straight Connector 12"/>
          <p:cNvCxnSpPr/>
          <p:nvPr/>
        </p:nvCxnSpPr>
        <p:spPr>
          <a:xfrm>
            <a:off x="250712" y="1828800"/>
            <a:ext cx="2325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33671"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Mặt biển buổi sáng có màu gì?</a:t>
            </a:r>
          </a:p>
        </p:txBody>
      </p:sp>
      <p:cxnSp>
        <p:nvCxnSpPr>
          <p:cNvPr id="15" name="Straight Connector 14"/>
          <p:cNvCxnSpPr/>
          <p:nvPr/>
        </p:nvCxnSpPr>
        <p:spPr>
          <a:xfrm>
            <a:off x="8705595" y="1828800"/>
            <a:ext cx="31886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0521" y="2590800"/>
            <a:ext cx="10159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33671"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Loài chim nào xuất hiện trên biển?</a:t>
            </a:r>
          </a:p>
        </p:txBody>
      </p:sp>
      <p:cxnSp>
        <p:nvCxnSpPr>
          <p:cNvPr id="19" name="Straight Connector 18"/>
          <p:cNvCxnSpPr/>
          <p:nvPr/>
        </p:nvCxnSpPr>
        <p:spPr>
          <a:xfrm>
            <a:off x="1813719" y="2590800"/>
            <a:ext cx="31886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33671"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Trên biển còn có những gì?</a:t>
            </a:r>
          </a:p>
        </p:txBody>
      </p:sp>
      <p:cxnSp>
        <p:nvCxnSpPr>
          <p:cNvPr id="21" name="Straight Connector 20"/>
          <p:cNvCxnSpPr/>
          <p:nvPr/>
        </p:nvCxnSpPr>
        <p:spPr>
          <a:xfrm>
            <a:off x="6072471" y="3352800"/>
            <a:ext cx="58217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14519" y="4114800"/>
            <a:ext cx="34967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7234" y="4800600"/>
            <a:ext cx="17943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Buổi sớm mai, ông mặt trời nhô lên từ biển. Mặt biển nhuộm màu xanh biếc. Đàn hải âu sải cánh bay liệng trên bầu trời. Xa xa là những cánh buồm căng gió. Phía bến cảng, những chiếc tàu cá nối đuôi nhau vào bờ.</a:t>
            </a: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314"/>
          <a:stretch/>
        </p:blipFill>
        <p:spPr bwMode="auto">
          <a:xfrm>
            <a:off x="1616302" y="2558647"/>
            <a:ext cx="8935584" cy="224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437" y="0"/>
            <a:ext cx="3275661" cy="288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650693" y="943705"/>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Đi lại trên biển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7436"/>
          <a:stretch/>
        </p:blipFill>
        <p:spPr>
          <a:xfrm>
            <a:off x="2400550" y="1880382"/>
            <a:ext cx="7427558" cy="45720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bg1"/>
                </a:solidFill>
                <a:latin typeface="Arial-Rounded" pitchFamily="34" charset="0"/>
                <a:ea typeface="Arial-Rounded" pitchFamily="34" charset="0"/>
                <a:cs typeface="Arial-Rounded" pitchFamily="34" charset="0"/>
              </a:rPr>
              <a:t>khu rừng</a:t>
            </a:r>
          </a:p>
        </p:txBody>
      </p:sp>
    </p:spTree>
    <p:extLst>
      <p:ext uri="{BB962C8B-B14F-4D97-AF65-F5344CB8AC3E}">
        <p14:creationId xmlns:p14="http://schemas.microsoft.com/office/powerpoint/2010/main" val="345836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16D47-4CF9-4CBF-9D8D-90E01A8C86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25" y="1371600"/>
            <a:ext cx="5372100" cy="3581400"/>
          </a:xfrm>
          <a:prstGeom prst="rect">
            <a:avLst/>
          </a:prstGeom>
        </p:spPr>
      </p:pic>
      <p:pic>
        <p:nvPicPr>
          <p:cNvPr id="1026" name="Picture 2" descr="Câu chuyện về ngư dân Hội An thời Covid-19 trên báo Mỹ">
            <a:extLst>
              <a:ext uri="{FF2B5EF4-FFF2-40B4-BE49-F238E27FC236}">
                <a16:creationId xmlns:a16="http://schemas.microsoft.com/office/drawing/2014/main" id="{02AE2ED1-28A9-4019-99A8-9467ACECE8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5719" y="1371600"/>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77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khuyến cáo đối với tàu khai thác hải sản trên biển">
            <a:extLst>
              <a:ext uri="{FF2B5EF4-FFF2-40B4-BE49-F238E27FC236}">
                <a16:creationId xmlns:a16="http://schemas.microsoft.com/office/drawing/2014/main" id="{94A871A8-A86E-4DF6-A1FB-F1259C739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19" y="1485900"/>
            <a:ext cx="6477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34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ểm mù có thể khiến tàu ngầm Mỹ va chạm ở Biển Đông - VnExpress">
            <a:extLst>
              <a:ext uri="{FF2B5EF4-FFF2-40B4-BE49-F238E27FC236}">
                <a16:creationId xmlns:a16="http://schemas.microsoft.com/office/drawing/2014/main" id="{434736B6-C199-453F-87EA-538009B79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87" y="311728"/>
            <a:ext cx="10376477"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55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 NÔ CAO TỐC LONG HOÀNG PHÁT, ĐIỆP SƠN ISLAND |">
            <a:extLst>
              <a:ext uri="{FF2B5EF4-FFF2-40B4-BE49-F238E27FC236}">
                <a16:creationId xmlns:a16="http://schemas.microsoft.com/office/drawing/2014/main" id="{7E7639F3-8EB5-41E3-B05D-C3969AEDF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114" y="852742"/>
            <a:ext cx="6870023" cy="515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7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1281" y="1752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a:t>
            </a:r>
            <a:r>
              <a:rPr lang="en-US">
                <a:solidFill>
                  <a:srgbClr val="0070C0"/>
                </a:solidFill>
                <a:latin typeface="Arial-Rounded" pitchFamily="34" charset="0"/>
                <a:ea typeface="Arial-Rounded" pitchFamily="34" charset="0"/>
                <a:cs typeface="Arial-Rounded" pitchFamily="34" charset="0"/>
              </a:rPr>
              <a:t> Tìm đồ vật có tên gọi chưa vần em vừa học.</a:t>
            </a:r>
          </a:p>
        </p:txBody>
      </p:sp>
    </p:spTree>
    <p:extLst>
      <p:ext uri="{BB962C8B-B14F-4D97-AF65-F5344CB8AC3E}">
        <p14:creationId xmlns:p14="http://schemas.microsoft.com/office/powerpoint/2010/main" val="3208208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405178"/>
            <a:ext cx="7825344" cy="392882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bg1"/>
                </a:solidFill>
                <a:latin typeface="Arial-Rounded" pitchFamily="34" charset="0"/>
                <a:ea typeface="Arial-Rounded" pitchFamily="34" charset="0"/>
                <a:cs typeface="Arial-Rounded" pitchFamily="34" charset="0"/>
              </a:rPr>
              <a:t>khiêm tốn</a:t>
            </a:r>
          </a:p>
        </p:txBody>
      </p:sp>
    </p:spTree>
    <p:extLst>
      <p:ext uri="{BB962C8B-B14F-4D97-AF65-F5344CB8AC3E}">
        <p14:creationId xmlns:p14="http://schemas.microsoft.com/office/powerpoint/2010/main" val="24577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74" y="490401"/>
            <a:ext cx="5847382" cy="5847382"/>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Sea Eagle II - Siêu thuyền buồm thân nhôm lớn nhất thế giới | Robb Report  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519" y="609600"/>
            <a:ext cx="8602583" cy="483895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7147719" y="1219200"/>
            <a:ext cx="2209800" cy="1524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118519" y="5562387"/>
            <a:ext cx="7825344" cy="10345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đây là cái gì?</a:t>
            </a:r>
          </a:p>
        </p:txBody>
      </p:sp>
    </p:spTree>
    <p:extLst>
      <p:ext uri="{BB962C8B-B14F-4D97-AF65-F5344CB8AC3E}">
        <p14:creationId xmlns:p14="http://schemas.microsoft.com/office/powerpoint/2010/main" val="4045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11" name="Picture 10" descr="A group of sailboats on the water&#10;&#10;Description automatically generated with low confidence">
            <a:extLst>
              <a:ext uri="{FF2B5EF4-FFF2-40B4-BE49-F238E27FC236}">
                <a16:creationId xmlns:a16="http://schemas.microsoft.com/office/drawing/2014/main" id="{442975BF-D082-48D2-B36D-F93E65D92F8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400000"/>
                    </a14:imgEffect>
                  </a14:imgLayer>
                </a14:imgProps>
              </a:ext>
            </a:extLst>
          </a:blip>
          <a:stretch>
            <a:fillRect/>
          </a:stretch>
        </p:blipFill>
        <p:spPr>
          <a:xfrm>
            <a:off x="0" y="8484"/>
            <a:ext cx="12161838" cy="4083445"/>
          </a:xfrm>
          <a:prstGeom prst="rect">
            <a:avLst/>
          </a:prstGeom>
        </p:spPr>
      </p:pic>
      <p:sp>
        <p:nvSpPr>
          <p:cNvPr id="14" name="Title 1">
            <a:extLst>
              <a:ext uri="{FF2B5EF4-FFF2-40B4-BE49-F238E27FC236}">
                <a16:creationId xmlns:a16="http://schemas.microsoft.com/office/drawing/2014/main" id="{C93EBCA7-6187-42BD-AF3B-6DC9E20B8FFF}"/>
              </a:ext>
            </a:extLst>
          </p:cNvPr>
          <p:cNvSpPr txBox="1">
            <a:spLocks/>
          </p:cNvSpPr>
          <p:nvPr/>
        </p:nvSpPr>
        <p:spPr>
          <a:xfrm>
            <a:off x="207065" y="4882618"/>
            <a:ext cx="10997592" cy="1150480"/>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320">
                <a:latin typeface="Arial-Rounded" pitchFamily="34" charset="0"/>
                <a:ea typeface="Arial-Rounded" pitchFamily="34" charset="0"/>
                <a:cs typeface="Arial-Rounded" pitchFamily="34" charset="0"/>
              </a:rPr>
              <a:t>	Thuyền buồm xuôi theo chiều gió.</a:t>
            </a:r>
          </a:p>
        </p:txBody>
      </p:sp>
      <p:sp>
        <p:nvSpPr>
          <p:cNvPr id="22" name="Title 1">
            <a:extLst>
              <a:ext uri="{FF2B5EF4-FFF2-40B4-BE49-F238E27FC236}">
                <a16:creationId xmlns:a16="http://schemas.microsoft.com/office/drawing/2014/main" id="{E71BDB3D-30C3-49F0-B5A3-D868CEC6923F}"/>
              </a:ext>
            </a:extLst>
          </p:cNvPr>
          <p:cNvSpPr txBox="1">
            <a:spLocks/>
          </p:cNvSpPr>
          <p:nvPr/>
        </p:nvSpPr>
        <p:spPr>
          <a:xfrm>
            <a:off x="3671095" y="4887732"/>
            <a:ext cx="1763603" cy="1150480"/>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320">
                <a:solidFill>
                  <a:srgbClr val="FF0000"/>
                </a:solidFill>
                <a:latin typeface="Arial-Rounded" pitchFamily="34" charset="0"/>
                <a:ea typeface="Arial-Rounded" pitchFamily="34" charset="0"/>
                <a:cs typeface="Arial-Rounded" pitchFamily="34" charset="0"/>
              </a:rPr>
              <a:t>uôm</a:t>
            </a:r>
          </a:p>
        </p:txBody>
      </p:sp>
      <p:sp>
        <p:nvSpPr>
          <p:cNvPr id="23" name="Title 1">
            <a:extLst>
              <a:ext uri="{FF2B5EF4-FFF2-40B4-BE49-F238E27FC236}">
                <a16:creationId xmlns:a16="http://schemas.microsoft.com/office/drawing/2014/main" id="{4F4A3081-B92F-42E1-AA07-4A5783CC0190}"/>
              </a:ext>
            </a:extLst>
          </p:cNvPr>
          <p:cNvSpPr txBox="1">
            <a:spLocks/>
          </p:cNvSpPr>
          <p:nvPr/>
        </p:nvSpPr>
        <p:spPr>
          <a:xfrm>
            <a:off x="5434697" y="4887732"/>
            <a:ext cx="1952735" cy="1150480"/>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320">
                <a:solidFill>
                  <a:srgbClr val="FF0000"/>
                </a:solidFill>
                <a:latin typeface="Arial-Rounded" pitchFamily="34" charset="0"/>
                <a:ea typeface="Arial-Rounded" pitchFamily="34" charset="0"/>
                <a:cs typeface="Arial-Rounded" pitchFamily="34" charset="0"/>
              </a:rPr>
              <a:t>uôi</a:t>
            </a:r>
          </a:p>
        </p:txBody>
      </p:sp>
      <p:grpSp>
        <p:nvGrpSpPr>
          <p:cNvPr id="24" name="Group 23">
            <a:extLst>
              <a:ext uri="{FF2B5EF4-FFF2-40B4-BE49-F238E27FC236}">
                <a16:creationId xmlns:a16="http://schemas.microsoft.com/office/drawing/2014/main" id="{42A51358-C1EC-476A-8557-B7354540C210}"/>
              </a:ext>
            </a:extLst>
          </p:cNvPr>
          <p:cNvGrpSpPr/>
          <p:nvPr/>
        </p:nvGrpSpPr>
        <p:grpSpPr>
          <a:xfrm>
            <a:off x="480348" y="1254994"/>
            <a:ext cx="3753773" cy="795208"/>
            <a:chOff x="816747" y="1335992"/>
            <a:chExt cx="2819964" cy="533461"/>
          </a:xfrm>
          <a:solidFill>
            <a:srgbClr val="0070C0"/>
          </a:solidFill>
        </p:grpSpPr>
        <p:sp>
          <p:nvSpPr>
            <p:cNvPr id="25" name="Rounded Rectangle 12">
              <a:extLst>
                <a:ext uri="{FF2B5EF4-FFF2-40B4-BE49-F238E27FC236}">
                  <a16:creationId xmlns:a16="http://schemas.microsoft.com/office/drawing/2014/main" id="{0935348F-D9B3-4FB4-9243-E815340D5A94}"/>
                </a:ext>
              </a:extLst>
            </p:cNvPr>
            <p:cNvSpPr/>
            <p:nvPr/>
          </p:nvSpPr>
          <p:spPr>
            <a:xfrm>
              <a:off x="1211545" y="1338464"/>
              <a:ext cx="2425166" cy="5309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52">
                <a:buClr>
                  <a:srgbClr val="000000"/>
                </a:buClr>
                <a:defRPr/>
              </a:pPr>
              <a:r>
                <a:rPr lang="vi-VN" sz="4921" b="1" kern="0" dirty="0">
                  <a:solidFill>
                    <a:srgbClr val="000C14"/>
                  </a:solidFill>
                  <a:latin typeface="Arial" panose="020B0604020202020204" pitchFamily="34" charset="0"/>
                  <a:ea typeface="Arial-Rounded" pitchFamily="34" charset="0"/>
                  <a:cs typeface="Arial" panose="020B0604020202020204" pitchFamily="34" charset="0"/>
                  <a:sym typeface="Arial"/>
                </a:rPr>
                <a:t> </a:t>
              </a:r>
              <a:r>
                <a:rPr lang="en-US" sz="4256" b="1" kern="0" dirty="0" err="1">
                  <a:solidFill>
                    <a:srgbClr val="FFFFFF"/>
                  </a:solidFill>
                  <a:latin typeface="Arial" panose="020B0604020202020204" pitchFamily="34" charset="0"/>
                  <a:ea typeface="Arial-Rounded" pitchFamily="34" charset="0"/>
                  <a:cs typeface="Arial" panose="020B0604020202020204" pitchFamily="34" charset="0"/>
                  <a:sym typeface="Arial"/>
                </a:rPr>
                <a:t>Nhận</a:t>
              </a:r>
              <a:r>
                <a:rPr lang="en-US" sz="4256" b="1" kern="0" dirty="0">
                  <a:solidFill>
                    <a:srgbClr val="FFFFFF"/>
                  </a:solidFill>
                  <a:latin typeface="Arial" panose="020B0604020202020204" pitchFamily="34" charset="0"/>
                  <a:ea typeface="Arial-Rounded" pitchFamily="34" charset="0"/>
                  <a:cs typeface="Arial" panose="020B0604020202020204" pitchFamily="34" charset="0"/>
                  <a:sym typeface="Arial"/>
                </a:rPr>
                <a:t> </a:t>
              </a:r>
              <a:r>
                <a:rPr lang="en-US" sz="4256" b="1" kern="0" dirty="0" err="1">
                  <a:solidFill>
                    <a:srgbClr val="FFFFFF"/>
                  </a:solidFill>
                  <a:latin typeface="Arial" panose="020B0604020202020204" pitchFamily="34" charset="0"/>
                  <a:ea typeface="Arial-Rounded" pitchFamily="34" charset="0"/>
                  <a:cs typeface="Arial" panose="020B0604020202020204" pitchFamily="34" charset="0"/>
                  <a:sym typeface="Arial"/>
                </a:rPr>
                <a:t>biết</a:t>
              </a:r>
              <a:endParaRPr lang="en-US" sz="4256" b="1" kern="0" dirty="0">
                <a:solidFill>
                  <a:srgbClr val="FFFFFF"/>
                </a:solidFill>
                <a:latin typeface="Arial" panose="020B0604020202020204" pitchFamily="34" charset="0"/>
                <a:ea typeface="Arial-Rounded" pitchFamily="34" charset="0"/>
                <a:cs typeface="Arial" panose="020B0604020202020204" pitchFamily="34" charset="0"/>
                <a:sym typeface="Arial"/>
              </a:endParaRPr>
            </a:p>
          </p:txBody>
        </p:sp>
        <p:sp>
          <p:nvSpPr>
            <p:cNvPr id="26" name="Oval 25">
              <a:extLst>
                <a:ext uri="{FF2B5EF4-FFF2-40B4-BE49-F238E27FC236}">
                  <a16:creationId xmlns:a16="http://schemas.microsoft.com/office/drawing/2014/main" id="{6FA2F446-2557-4A31-A6E2-765C34D66811}"/>
                </a:ext>
              </a:extLst>
            </p:cNvPr>
            <p:cNvSpPr/>
            <p:nvPr/>
          </p:nvSpPr>
          <p:spPr>
            <a:xfrm>
              <a:off x="816747" y="1335992"/>
              <a:ext cx="603543" cy="530989"/>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52">
                <a:buClr>
                  <a:srgbClr val="000000"/>
                </a:buClr>
                <a:defRPr/>
              </a:pPr>
              <a:r>
                <a:rPr lang="vi-VN" sz="4256" b="1" kern="0">
                  <a:solidFill>
                    <a:srgbClr val="000C14"/>
                  </a:solidFill>
                  <a:latin typeface="Arial" panose="020B0604020202020204" pitchFamily="34" charset="0"/>
                  <a:ea typeface="Arial-Rounded" pitchFamily="34" charset="0"/>
                  <a:cs typeface="Arial" panose="020B0604020202020204" pitchFamily="34" charset="0"/>
                  <a:sym typeface="Arial"/>
                </a:rPr>
                <a:t>1</a:t>
              </a:r>
              <a:endParaRPr lang="en-US" sz="4256" b="1" kern="0" dirty="0">
                <a:solidFill>
                  <a:srgbClr val="000C14"/>
                </a:solidFill>
                <a:latin typeface="Arial" panose="020B0604020202020204" pitchFamily="34" charset="0"/>
                <a:ea typeface="Arial-Rounded" pitchFamily="34" charset="0"/>
                <a:cs typeface="Arial" panose="020B0604020202020204"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4270</TotalTime>
  <Words>478</Words>
  <Application>Microsoft Office PowerPoint</Application>
  <PresentationFormat>Custom</PresentationFormat>
  <Paragraphs>174</Paragraphs>
  <Slides>46</Slides>
  <Notes>23</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.VnArial</vt:lpstr>
      <vt:lpstr>Arial</vt:lpstr>
      <vt:lpstr>Arial Rounded MT Bold</vt:lpstr>
      <vt:lpstr>Arial-Rounded</vt:lpstr>
      <vt:lpstr>Arrus-Black</vt:lpstr>
      <vt:lpstr>AvantGarde</vt:lpstr>
      <vt:lpstr>Bandit</vt:lpstr>
      <vt:lpstr>Calibri</vt:lpstr>
      <vt:lpstr>DomCasual</vt:lpstr>
      <vt:lpstr>HP001 4 hàng</vt:lpstr>
      <vt:lpstr>HP001 5H</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527</cp:revision>
  <dcterms:created xsi:type="dcterms:W3CDTF">2021-05-08T14:00:55Z</dcterms:created>
  <dcterms:modified xsi:type="dcterms:W3CDTF">2021-12-20T11:30:30Z</dcterms:modified>
</cp:coreProperties>
</file>