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5" r:id="rId2"/>
    <p:sldId id="486" r:id="rId3"/>
    <p:sldId id="408" r:id="rId4"/>
    <p:sldId id="461" r:id="rId5"/>
    <p:sldId id="482" r:id="rId6"/>
    <p:sldId id="481" r:id="rId7"/>
    <p:sldId id="483" r:id="rId8"/>
    <p:sldId id="484" r:id="rId9"/>
    <p:sldId id="478" r:id="rId10"/>
    <p:sldId id="466" r:id="rId11"/>
    <p:sldId id="479" r:id="rId12"/>
    <p:sldId id="469" r:id="rId13"/>
    <p:sldId id="477" r:id="rId14"/>
    <p:sldId id="487" r:id="rId15"/>
    <p:sldId id="4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50" d="100"/>
          <a:sy n="50" d="100"/>
        </p:scale>
        <p:origin x="174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4130-6FB6-4BA2-A910-251550FC4BF8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DB7C9-F835-458B-BFF5-370943EF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167CD0A-E3AF-9014-5552-0289D5CF5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2C2094D-0F28-8272-4D88-C13D2117C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Date Placeholder 3">
            <a:extLst>
              <a:ext uri="{FF2B5EF4-FFF2-40B4-BE49-F238E27FC236}">
                <a16:creationId xmlns:a16="http://schemas.microsoft.com/office/drawing/2014/main" id="{693B42DA-528F-EF20-AF0B-22F9AACA04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1EE6DB-F8F2-420F-B8A8-16677D7825C6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07/11/2022 22:22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E7E2A487-52E2-9D95-B0CA-4E3C9DB82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907DDA2-948B-4CA8-83A2-5ECC8B24285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4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C6C228-B9D6-C813-E915-91724F525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F74ED907-62A6-BF87-6E57-3BC82C10E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Date Placeholder 3">
            <a:extLst>
              <a:ext uri="{FF2B5EF4-FFF2-40B4-BE49-F238E27FC236}">
                <a16:creationId xmlns:a16="http://schemas.microsoft.com/office/drawing/2014/main" id="{47332898-30F9-7C68-BBE8-C058F4D2E0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3A972-6A7D-40A1-8F98-EBDB03E849A2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07/11/2022 22:22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22699EC4-3906-71C6-9BF7-1542EEF1A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B0A4CC-1397-4592-AF3D-BCF63CACB60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81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F4F1B1C-22AF-7A8C-A1BF-6F59F600B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0C28634-CF55-A26D-5C17-67668EFAA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D0F251EE-AF72-4073-0BD9-06D69A5B93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D561BE-65C6-463E-9D39-E6E75722CCBD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07/11/2022 22:22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6B483990-AFE4-39F7-6B3E-B06864EF2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0887A7-AF7B-4F3E-829D-0157BCB14AF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47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CE711877-51F0-16B8-6698-779B544AF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7EF44C3-B6DA-9E0C-D8C5-3CF3005C2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346714E3-0A3F-C7CF-DA26-CCB3CAB565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CD7C40-FA56-444A-924A-8083B6909FD6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07/11/2022 22:22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8B4130D7-58BD-B64A-0B3C-38BD5D261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2B107C-50AD-4B75-B0FC-D3123BEB2B2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08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AAB9532-825E-70F2-F8D5-CA806B430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C6901DE0-7EAE-252C-6BA9-C8AF45DAD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Date Placeholder 3">
            <a:extLst>
              <a:ext uri="{FF2B5EF4-FFF2-40B4-BE49-F238E27FC236}">
                <a16:creationId xmlns:a16="http://schemas.microsoft.com/office/drawing/2014/main" id="{1E3AF28A-40FD-524F-42E9-977E376B15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ACACA2-4BF0-4740-A2A4-C21C4F2B5FD6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07/11/2022 22:30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FCA154D9-5930-3137-F86E-2B5CFB21A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FA9860-E14E-40AD-AB4F-C563998E3F7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29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6B26980-F3E5-80F0-5FFA-97D792E05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DFE28CA-F95B-AD1C-CBF6-D18B6C0EE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59EBE0F1-1121-D5AF-4FBC-EEB7D3AEA3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F0FDA2-B8A7-43B0-B4F8-C35F7DFF6A51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07/11/2022 22:22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6DAFF3FD-8FCA-E2C6-8179-2D14FE769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DDCAFB-867F-4543-A788-55EA9B7AAC9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02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4CD8439-5088-5F7E-B6A7-4AAFAD05C9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79660421-2FBB-2407-CDB8-8AC6DB86F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EB820C48-41DB-093F-6216-80D29D092A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00BC2D-1363-4624-874A-287C080922AC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07/11/2022 22:22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8E5C31B8-8945-ED2E-B34A-E2DCDA7E1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75FDFE-C6AC-4FA1-B5CC-F33EC727FBE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04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F1FFA86-3337-CC6A-4AE2-132B10A1D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BFCCD14-71D9-1919-F80F-2EA654E91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E5F505BC-C556-C448-F880-9FD25A2EC63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443F80-8721-40AE-96A0-DEEEEDE610B2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07/11/2022 22:22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32D649FB-886E-28A0-58FF-F9E9B6B1E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28FA34-5051-4B2A-9229-109B0D2115E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8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A16D-AAA4-CE2A-56B5-4B590CCD6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32BE1-85DE-3851-8F75-D559C06E1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2474-5A47-0701-35B2-008EF96B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E32A-0FD8-49CF-BA66-9A88C063271D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F0871-43A5-8D2D-7480-582F665B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66D9B-B763-8019-F8E0-6059BFC9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0D6E-7985-43AF-95AA-2292C96C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4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30CF1-D7C6-B51A-44DE-C929FBC3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7E30C-0895-B7CD-B5B5-8CE50DF9A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08FF1-FD54-EDFA-B762-082D11E8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E32A-0FD8-49CF-BA66-9A88C063271D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5F360-1775-52E9-0842-868F42A5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58EF-7DAC-9457-A7E2-DD8E03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0D6E-7985-43AF-95AA-2292C96C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6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2CF81-28C9-FAD7-4631-FD65DCF47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B6C76-8D33-E3DB-3032-73371C35A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120D0-D6BC-E9C3-F39F-2B9ECB19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E32A-0FD8-49CF-BA66-9A88C063271D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2B399-AFB5-BBB8-9972-BF0BB140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0F5FF-F6E1-7049-298B-1A397CD3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0D6E-7985-43AF-95AA-2292C96C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7B2C-86EF-C6FB-0E77-BB0B8AE1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DBEE-2468-70A4-59A9-3369873AF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48767-38DA-16CD-0B54-A8B32E23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E32A-0FD8-49CF-BA66-9A88C063271D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F0BE1-C219-5D1B-CB54-0FDF38AF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56C5D-2DDC-F613-F841-2A736C8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0D6E-7985-43AF-95AA-2292C96C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A46E-A346-2F3A-EEDE-E96EDCD6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1EE68-8729-BC1B-7C0F-BD5E91057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F4553-E072-C75F-1CC7-0EBB4831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E32A-0FD8-49CF-BA66-9A88C063271D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43005-F045-7C1A-4966-811B66AC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D0AA4-82B8-DA2E-498C-D847D7B4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0D6E-7985-43AF-95AA-2292C96C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68F3-739A-8B6C-A2ED-DF14F3F6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CFBD-DED9-FECC-78BA-0F6CAD4CA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2393A-9694-AD30-255C-3E1E33C07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595BA-D8C4-D6C7-4A29-779BB2D9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E32A-0FD8-49CF-BA66-9A88C063271D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76A6-EC3F-F1D0-6714-704A2784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57E60-E6A1-D951-F5CD-A8984CAB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0D6E-7985-43AF-95AA-2292C96C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2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96D2-AB0B-7293-7E6B-106E035C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E9BA-AFF3-19EC-A220-2FD2626E8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18743-1ADF-0F67-A0D4-C47DC3430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BA647-DD9B-0CBC-26F0-B61F87C5B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8221F-B82F-3C25-C7C2-22A48C1AA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FD53E-CF83-3AEB-6877-7B39018D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E32A-0FD8-49CF-BA66-9A88C063271D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47046-8CD6-FAA4-D0B9-ABDF2FD5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5E2A1-93BC-D667-F673-CC02C39C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0D6E-7985-43AF-95AA-2292C96C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3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216E-0EAD-AF76-BDCA-7457BD0A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ECA84-EBDA-9C68-A792-2279BD58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E32A-0FD8-49CF-BA66-9A88C063271D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59BF5-B6C5-C80A-8331-E4B26833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AF7CD-9A44-EB87-8362-4FCF03F7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0D6E-7985-43AF-95AA-2292C96C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0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2A2CC0-F9D0-B126-C0E5-D05E895C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E32A-0FD8-49CF-BA66-9A88C063271D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67AAF-2431-990A-B517-8EAE4252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82CEB-980C-C9CC-6999-C1E3ECCF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0D6E-7985-43AF-95AA-2292C96C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4D93-8E06-4018-F971-E6CEB234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BF498-5D8B-86D5-A10E-CA721667B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77A2B-3DBF-674C-269E-51FF24761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2C6CC-4302-BAF4-5949-1DEB1D78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E32A-0FD8-49CF-BA66-9A88C063271D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F7CA4-CA8D-5467-F5F9-F7CB27F4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89E9C-F30E-7EDC-58F1-3EF43C5E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0D6E-7985-43AF-95AA-2292C96C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0E08-66C5-40C4-AED2-DE03EDD5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67F9B-4DFF-3D5E-87C9-BDE6183B7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7FD85-2008-BD58-B390-F28B44935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F8B1-F101-52E2-A19F-0D9ACB1C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E32A-0FD8-49CF-BA66-9A88C063271D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543EE-2EC2-F3E4-4E57-BC41A6F4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56D04-FC7E-8FE3-7038-3868406C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0D6E-7985-43AF-95AA-2292C96C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2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6AF66-66C4-3C05-EE02-18A226B9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9876-3439-1C23-EDF9-B283F5660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1C8F7-422B-FC9B-D891-54E566311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9E32A-0FD8-49CF-BA66-9A88C063271D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3596B-EDEE-B488-4E4C-2A5DD9E1A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A39C9-5DF5-67FE-EBDB-484293208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D0D6E-7985-43AF-95AA-2292C96C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2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4.png"/><Relationship Id="rId5" Type="http://schemas.openxmlformats.org/officeDocument/2006/relationships/tags" Target="../tags/tag21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1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4.png"/><Relationship Id="rId5" Type="http://schemas.openxmlformats.org/officeDocument/2006/relationships/tags" Target="../tags/tag29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8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10" Type="http://schemas.openxmlformats.org/officeDocument/2006/relationships/image" Target="../media/image10.png"/><Relationship Id="rId4" Type="http://schemas.openxmlformats.org/officeDocument/2006/relationships/tags" Target="../tags/tag15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5742DCB-DD78-2CD9-CEF0-3F7904D95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452438"/>
            <a:ext cx="104743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SOẠN THẢO VĂN BẢN</a:t>
            </a:r>
          </a:p>
        </p:txBody>
      </p:sp>
      <p:sp>
        <p:nvSpPr>
          <p:cNvPr id="6148" name="TextBox 10">
            <a:extLst>
              <a:ext uri="{FF2B5EF4-FFF2-40B4-BE49-F238E27FC236}">
                <a16:creationId xmlns:a16="http://schemas.microsoft.com/office/drawing/2014/main" id="{3D930D44-2AE4-E96E-4486-4AECDD20C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3505200"/>
            <a:ext cx="3243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52</a:t>
            </a:r>
          </a:p>
        </p:txBody>
      </p:sp>
      <p:sp>
        <p:nvSpPr>
          <p:cNvPr id="6150" name="Title 1">
            <a:extLst>
              <a:ext uri="{FF2B5EF4-FFF2-40B4-BE49-F238E27FC236}">
                <a16:creationId xmlns:a16="http://schemas.microsoft.com/office/drawing/2014/main" id="{AB4C2AE9-DCBF-4CB5-02FA-36B67DC1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1473200"/>
            <a:ext cx="8816975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Thực hành tổng hợp (Tiết 2)</a:t>
            </a:r>
          </a:p>
        </p:txBody>
      </p:sp>
      <p:pic>
        <p:nvPicPr>
          <p:cNvPr id="4101" name="Picture 9" descr="Định dạng font chữ, khổ giấy trong các văn bản hành chính nhà nước | DAMMIO">
            <a:extLst>
              <a:ext uri="{FF2B5EF4-FFF2-40B4-BE49-F238E27FC236}">
                <a16:creationId xmlns:a16="http://schemas.microsoft.com/office/drawing/2014/main" id="{3F55E4D8-0A83-87BA-5F86-4A3C238F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827588"/>
            <a:ext cx="35766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Hướng dẫn mới về cách trình bày văn bản hành chính">
            <a:extLst>
              <a:ext uri="{FF2B5EF4-FFF2-40B4-BE49-F238E27FC236}">
                <a16:creationId xmlns:a16="http://schemas.microsoft.com/office/drawing/2014/main" id="{B4FF6B8B-7AF0-187F-6D96-77A9421C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652963"/>
            <a:ext cx="28241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Quản lý văn bản đi đến trong doanh nghiệp: Cách phân loại văn bản quản lý  Nhà nước">
            <a:extLst>
              <a:ext uri="{FF2B5EF4-FFF2-40B4-BE49-F238E27FC236}">
                <a16:creationId xmlns:a16="http://schemas.microsoft.com/office/drawing/2014/main" id="{1526BF4A-B428-CB19-9711-A1665C40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8388"/>
            <a:ext cx="35750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0">
            <a:extLst>
              <a:ext uri="{FF2B5EF4-FFF2-40B4-BE49-F238E27FC236}">
                <a16:creationId xmlns:a16="http://schemas.microsoft.com/office/drawing/2014/main" id="{BD80EA2C-4C00-55FF-3BEB-4C68ECAB87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222875"/>
            <a:ext cx="2947988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29">
            <a:extLst>
              <a:ext uri="{FF2B5EF4-FFF2-40B4-BE49-F238E27FC236}">
                <a16:creationId xmlns:a16="http://schemas.microsoft.com/office/drawing/2014/main" id="{E1702451-C46D-A10F-3646-3961F43586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5058" b="4126"/>
          <a:stretch>
            <a:fillRect/>
          </a:stretch>
        </p:blipFill>
        <p:spPr bwMode="auto">
          <a:xfrm>
            <a:off x="1776413" y="1231900"/>
            <a:ext cx="3716337" cy="377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Box 17">
            <a:extLst>
              <a:ext uri="{FF2B5EF4-FFF2-40B4-BE49-F238E27FC236}">
                <a16:creationId xmlns:a16="http://schemas.microsoft.com/office/drawing/2014/main" id="{E9BF4B3F-1A1D-2961-90D1-D887D5C1A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505" y="0"/>
            <a:ext cx="6941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2. Biểu diễn kí hiệu trên của phép toán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76E6D-1128-3220-3357-5009BF7B7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4062413" cy="8302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con trỏ soạn thảo tại nơi cần chèn.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98EFD7-8038-6994-AF6C-4430070E8BB6}"/>
              </a:ext>
            </a:extLst>
          </p:cNvPr>
          <p:cNvGrpSpPr>
            <a:grpSpLocks/>
          </p:cNvGrpSpPr>
          <p:nvPr/>
        </p:nvGrpSpPr>
        <p:grpSpPr bwMode="auto">
          <a:xfrm>
            <a:off x="1735138" y="1216025"/>
            <a:ext cx="9037637" cy="1984375"/>
            <a:chOff x="1735138" y="1216025"/>
            <a:chExt cx="9037637" cy="19843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F39B4-58A7-601E-70C6-B32B193A7CE1}"/>
                </a:ext>
              </a:extLst>
            </p:cNvPr>
            <p:cNvSpPr/>
            <p:nvPr/>
          </p:nvSpPr>
          <p:spPr>
            <a:xfrm>
              <a:off x="1735138" y="1216025"/>
              <a:ext cx="560387" cy="8270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A4D3226-6CE6-A391-F932-4B6D14866AC9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 flipV="1">
              <a:off x="2295525" y="1630363"/>
              <a:ext cx="4403725" cy="13128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TextBox 11">
              <a:extLst>
                <a:ext uri="{FF2B5EF4-FFF2-40B4-BE49-F238E27FC236}">
                  <a16:creationId xmlns:a16="http://schemas.microsoft.com/office/drawing/2014/main" id="{63FECD93-100F-544A-94E1-3B496C76F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0363" y="2738438"/>
              <a:ext cx="4062412" cy="46196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2: Chọn</a:t>
              </a:r>
              <a:r>
                <a:rPr lang="en-US" alt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Script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4B6ADD-D10F-94DF-D237-3C18EEE2FB24}"/>
              </a:ext>
            </a:extLst>
          </p:cNvPr>
          <p:cNvGrpSpPr>
            <a:grpSpLocks/>
          </p:cNvGrpSpPr>
          <p:nvPr/>
        </p:nvGrpSpPr>
        <p:grpSpPr bwMode="auto">
          <a:xfrm>
            <a:off x="1792288" y="2354263"/>
            <a:ext cx="8975725" cy="2057400"/>
            <a:chOff x="1792288" y="2354263"/>
            <a:chExt cx="8975725" cy="2057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A8A5EA-0435-DDD4-6487-9EC0767ED23E}"/>
                </a:ext>
              </a:extLst>
            </p:cNvPr>
            <p:cNvSpPr/>
            <p:nvPr/>
          </p:nvSpPr>
          <p:spPr>
            <a:xfrm>
              <a:off x="1792288" y="2354263"/>
              <a:ext cx="849312" cy="1154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9FC9FB0-9749-E6EC-F063-27BACBF49E11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 flipV="1">
              <a:off x="2641600" y="2930525"/>
              <a:ext cx="4068763" cy="10429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4" name="TextBox 13">
              <a:extLst>
                <a:ext uri="{FF2B5EF4-FFF2-40B4-BE49-F238E27FC236}">
                  <a16:creationId xmlns:a16="http://schemas.microsoft.com/office/drawing/2014/main" id="{5890BD91-71EC-9FC9-4012-87AE08DB1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3581400"/>
              <a:ext cx="4062413" cy="83026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3: Chọn khung trống này để viết kí hiệu trên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6CF806-C6EA-61EB-4DFB-C1AE40D778E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08538"/>
            <a:ext cx="7339013" cy="1379537"/>
            <a:chOff x="3429000" y="4808538"/>
            <a:chExt cx="7339013" cy="137953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0A8672-13D8-3080-FB18-631B2CB4EDB0}"/>
                </a:ext>
              </a:extLst>
            </p:cNvPr>
            <p:cNvSpPr/>
            <p:nvPr/>
          </p:nvSpPr>
          <p:spPr>
            <a:xfrm>
              <a:off x="3429000" y="5514975"/>
              <a:ext cx="914400" cy="6731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7BD1782-0636-2E93-90F6-1ACB190982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5162550"/>
              <a:ext cx="2432050" cy="6889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1" name="TextBox 15">
              <a:extLst>
                <a:ext uri="{FF2B5EF4-FFF2-40B4-BE49-F238E27FC236}">
                  <a16:creationId xmlns:a16="http://schemas.microsoft.com/office/drawing/2014/main" id="{F4ED9D48-F19C-A77C-1242-64E7939A4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4808538"/>
              <a:ext cx="4062413" cy="83026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4: Nhập kí tự dưới và kí tự trên theo yêu cầu đề bài</a:t>
              </a:r>
            </a:p>
          </p:txBody>
        </p:sp>
      </p:grpSp>
      <p:pic>
        <p:nvPicPr>
          <p:cNvPr id="23561" name="PA_图片 49">
            <a:extLst>
              <a:ext uri="{FF2B5EF4-FFF2-40B4-BE49-F238E27FC236}">
                <a16:creationId xmlns:a16="http://schemas.microsoft.com/office/drawing/2014/main" id="{52E4D607-1CDA-73B7-5D50-90E754BE15A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A_直接连接符 4">
            <a:extLst>
              <a:ext uri="{FF2B5EF4-FFF2-40B4-BE49-F238E27FC236}">
                <a16:creationId xmlns:a16="http://schemas.microsoft.com/office/drawing/2014/main" id="{90440669-DD39-E153-10A2-F42D251E1DF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6">
            <a:extLst>
              <a:ext uri="{FF2B5EF4-FFF2-40B4-BE49-F238E27FC236}">
                <a16:creationId xmlns:a16="http://schemas.microsoft.com/office/drawing/2014/main" id="{91443094-8EF2-2FA3-67CA-98293BD7561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A_直接连接符 2">
            <a:extLst>
              <a:ext uri="{FF2B5EF4-FFF2-40B4-BE49-F238E27FC236}">
                <a16:creationId xmlns:a16="http://schemas.microsoft.com/office/drawing/2014/main" id="{55DD59DD-DC62-8866-9188-3646E489ECB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6" name="PA_图片 49">
            <a:extLst>
              <a:ext uri="{FF2B5EF4-FFF2-40B4-BE49-F238E27FC236}">
                <a16:creationId xmlns:a16="http://schemas.microsoft.com/office/drawing/2014/main" id="{6AA04922-210C-BC5D-9AA6-95BEC30BED2C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A_图片 49">
            <a:extLst>
              <a:ext uri="{FF2B5EF4-FFF2-40B4-BE49-F238E27FC236}">
                <a16:creationId xmlns:a16="http://schemas.microsoft.com/office/drawing/2014/main" id="{070EBB8B-C5D3-F5BD-96D7-3608A1F2BD0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A_图片 49">
            <a:extLst>
              <a:ext uri="{FF2B5EF4-FFF2-40B4-BE49-F238E27FC236}">
                <a16:creationId xmlns:a16="http://schemas.microsoft.com/office/drawing/2014/main" id="{9E788D82-2A60-71CC-C3A8-46CAD6D224FB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02BDA6-6F28-5785-4C37-CA5C1E198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076" y="764286"/>
            <a:ext cx="559046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Insert/ Equation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8203-FBC6-936F-7EC0-F130063B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2" y="6858000"/>
            <a:ext cx="3225036" cy="267392"/>
          </a:xfrm>
        </p:spPr>
        <p:txBody>
          <a:bodyPr>
            <a:normAutofit fontScale="90000"/>
          </a:bodyPr>
          <a:lstStyle/>
          <a:p>
            <a:r>
              <a:rPr lang="en-US" sz="1800"/>
              <a:t>Ví dụ chỉ số trên </a:t>
            </a:r>
          </a:p>
        </p:txBody>
      </p:sp>
      <p:pic>
        <p:nvPicPr>
          <p:cNvPr id="7" name="vidumetvuong">
            <a:hlinkClick r:id="" action="ppaction://media"/>
            <a:extLst>
              <a:ext uri="{FF2B5EF4-FFF2-40B4-BE49-F238E27FC236}">
                <a16:creationId xmlns:a16="http://schemas.microsoft.com/office/drawing/2014/main" id="{4F240DA3-CA60-5D16-EE55-5B14C685E70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7035" y="980740"/>
            <a:ext cx="7735887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1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7">
            <a:extLst>
              <a:ext uri="{FF2B5EF4-FFF2-40B4-BE49-F238E27FC236}">
                <a16:creationId xmlns:a16="http://schemas.microsoft.com/office/drawing/2014/main" id="{B3877291-C0E7-3E0D-D28A-B523CD517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279399"/>
            <a:ext cx="102954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Biểu diễn kí hiệu trên (chỉ số trên) bằng cách sử dụng tổ hợp phím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</a:rPr>
              <a:t>Ctrl Shift +</a:t>
            </a:r>
          </a:p>
        </p:txBody>
      </p:sp>
      <p:pic>
        <p:nvPicPr>
          <p:cNvPr id="26627" name="PA_图片 49">
            <a:extLst>
              <a:ext uri="{FF2B5EF4-FFF2-40B4-BE49-F238E27FC236}">
                <a16:creationId xmlns:a16="http://schemas.microsoft.com/office/drawing/2014/main" id="{28C06476-5132-5923-5509-3607BB09D1B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A_直接连接符 4">
            <a:extLst>
              <a:ext uri="{FF2B5EF4-FFF2-40B4-BE49-F238E27FC236}">
                <a16:creationId xmlns:a16="http://schemas.microsoft.com/office/drawing/2014/main" id="{1FB051A9-5705-D846-B162-AFD3DEF5AE2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6">
            <a:extLst>
              <a:ext uri="{FF2B5EF4-FFF2-40B4-BE49-F238E27FC236}">
                <a16:creationId xmlns:a16="http://schemas.microsoft.com/office/drawing/2014/main" id="{8FD861CB-272F-2C03-E276-F1496DD7393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A_直接连接符 2">
            <a:extLst>
              <a:ext uri="{FF2B5EF4-FFF2-40B4-BE49-F238E27FC236}">
                <a16:creationId xmlns:a16="http://schemas.microsoft.com/office/drawing/2014/main" id="{42619DED-EB73-123E-21D3-346368B1631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A_图片 49">
            <a:extLst>
              <a:ext uri="{FF2B5EF4-FFF2-40B4-BE49-F238E27FC236}">
                <a16:creationId xmlns:a16="http://schemas.microsoft.com/office/drawing/2014/main" id="{0C258CDC-BC95-BEE4-8E55-18F5E14A55EC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A_图片 49">
            <a:extLst>
              <a:ext uri="{FF2B5EF4-FFF2-40B4-BE49-F238E27FC236}">
                <a16:creationId xmlns:a16="http://schemas.microsoft.com/office/drawing/2014/main" id="{7FB0A14D-8AFA-B92C-9B0E-F4A04ECDC46A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A_图片 49">
            <a:extLst>
              <a:ext uri="{FF2B5EF4-FFF2-40B4-BE49-F238E27FC236}">
                <a16:creationId xmlns:a16="http://schemas.microsoft.com/office/drawing/2014/main" id="{8D679CAF-40F9-ABCA-8A39-479D09B7242B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DD6952-BE4A-C184-3BFA-263279AC3236}"/>
              </a:ext>
            </a:extLst>
          </p:cNvPr>
          <p:cNvGrpSpPr/>
          <p:nvPr/>
        </p:nvGrpSpPr>
        <p:grpSpPr>
          <a:xfrm>
            <a:off x="567268" y="1556507"/>
            <a:ext cx="11358032" cy="5174493"/>
            <a:chOff x="567268" y="1556507"/>
            <a:chExt cx="11358032" cy="5174493"/>
          </a:xfrm>
        </p:grpSpPr>
        <p:sp>
          <p:nvSpPr>
            <p:cNvPr id="26636" name="TextBox 17">
              <a:extLst>
                <a:ext uri="{FF2B5EF4-FFF2-40B4-BE49-F238E27FC236}">
                  <a16:creationId xmlns:a16="http://schemas.microsoft.com/office/drawing/2014/main" id="{6B7A81F7-3437-12C0-BF9E-D2B6D700C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268" y="1556507"/>
              <a:ext cx="11358032" cy="5174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en-US" sz="3200" b="1">
                  <a:latin typeface="Times New Roman" panose="02020603050405020304" pitchFamily="18" charset="0"/>
                </a:rPr>
                <a:t>Muốn được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en-US" sz="3200" b="1">
                  <a:latin typeface="Times New Roman" panose="02020603050405020304" pitchFamily="18" charset="0"/>
                </a:rPr>
                <a:t>Bước 1: Gõ  m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latin typeface="Times New Roman" panose="02020603050405020304" pitchFamily="18" charset="0"/>
                </a:rPr>
                <a:t>Bước 2: Nhấn tổ hợp phím </a:t>
              </a:r>
              <a:r>
                <a:rPr lang="en-US" altLang="en-US" sz="3200" b="1">
                  <a:solidFill>
                    <a:srgbClr val="0070C0"/>
                  </a:solidFill>
                  <a:latin typeface="Times New Roman" panose="02020603050405020304" pitchFamily="18" charset="0"/>
                </a:rPr>
                <a:t>Ctrl Shift +, </a:t>
              </a:r>
              <a:r>
                <a:rPr lang="en-US" altLang="en-US" sz="3200" b="1">
                  <a:latin typeface="Times New Roman" panose="02020603050405020304" pitchFamily="18" charset="0"/>
                </a:rPr>
                <a:t>con trỏ chuột sẽ ở vị trí bên trên chữ m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en-US" sz="3200" b="1">
                  <a:latin typeface="Times New Roman" panose="02020603050405020304" pitchFamily="18" charset="0"/>
                </a:rPr>
                <a:t>Bước 3: Gõ số 2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latin typeface="Times New Roman" panose="02020603050405020304" pitchFamily="18" charset="0"/>
                </a:rPr>
                <a:t>Bước 4: Nhấn tổ hợp phím </a:t>
              </a:r>
              <a:r>
                <a:rPr lang="en-US" altLang="en-US" sz="3200" b="1">
                  <a:solidFill>
                    <a:srgbClr val="0070C0"/>
                  </a:solidFill>
                  <a:latin typeface="Times New Roman" panose="02020603050405020304" pitchFamily="18" charset="0"/>
                </a:rPr>
                <a:t>Ctrl Shift + </a:t>
              </a:r>
              <a:r>
                <a:rPr lang="en-US" altLang="en-US" sz="3200" b="1">
                  <a:latin typeface="Times New Roman" panose="02020603050405020304" pitchFamily="18" charset="0"/>
                </a:rPr>
                <a:t>để con trỏ về vị trí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latin typeface="Times New Roman" panose="02020603050405020304" pitchFamily="18" charset="0"/>
                </a:rPr>
                <a:t> như bình thường.</a:t>
              </a:r>
            </a:p>
          </p:txBody>
        </p:sp>
        <p:pic>
          <p:nvPicPr>
            <p:cNvPr id="26640" name="Picture 15">
              <a:extLst>
                <a:ext uri="{FF2B5EF4-FFF2-40B4-BE49-F238E27FC236}">
                  <a16:creationId xmlns:a16="http://schemas.microsoft.com/office/drawing/2014/main" id="{0E75A5E0-E9A2-3AFF-2563-E9D3258CF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633" y="1625600"/>
              <a:ext cx="98070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A_图片 49">
            <a:extLst>
              <a:ext uri="{FF2B5EF4-FFF2-40B4-BE49-F238E27FC236}">
                <a16:creationId xmlns:a16="http://schemas.microsoft.com/office/drawing/2014/main" id="{9DF6041C-B538-5B61-62E8-0A3B0DA88B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A_直接连接符 4">
            <a:extLst>
              <a:ext uri="{FF2B5EF4-FFF2-40B4-BE49-F238E27FC236}">
                <a16:creationId xmlns:a16="http://schemas.microsoft.com/office/drawing/2014/main" id="{D43F5032-9BD7-C965-9DF6-FCAF6AFED49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6">
            <a:extLst>
              <a:ext uri="{FF2B5EF4-FFF2-40B4-BE49-F238E27FC236}">
                <a16:creationId xmlns:a16="http://schemas.microsoft.com/office/drawing/2014/main" id="{AA50F745-8586-6C4E-AE17-D953F367542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A_直接连接符 2">
            <a:extLst>
              <a:ext uri="{FF2B5EF4-FFF2-40B4-BE49-F238E27FC236}">
                <a16:creationId xmlns:a16="http://schemas.microsoft.com/office/drawing/2014/main" id="{1F5ED4C0-888D-D5C6-061C-3D678D4C4A9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A_直接连接符 2">
            <a:extLst>
              <a:ext uri="{FF2B5EF4-FFF2-40B4-BE49-F238E27FC236}">
                <a16:creationId xmlns:a16="http://schemas.microsoft.com/office/drawing/2014/main" id="{890A073D-8044-2422-5D55-4DF4E2540F9E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A_图片 49">
            <a:extLst>
              <a:ext uri="{FF2B5EF4-FFF2-40B4-BE49-F238E27FC236}">
                <a16:creationId xmlns:a16="http://schemas.microsoft.com/office/drawing/2014/main" id="{9F046BBB-745F-8B94-478E-2E9BB4226DB1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A_图片 49">
            <a:extLst>
              <a:ext uri="{FF2B5EF4-FFF2-40B4-BE49-F238E27FC236}">
                <a16:creationId xmlns:a16="http://schemas.microsoft.com/office/drawing/2014/main" id="{18AE7AC7-85C1-01C1-1852-3D012EB8F1F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A_图片 49">
            <a:extLst>
              <a:ext uri="{FF2B5EF4-FFF2-40B4-BE49-F238E27FC236}">
                <a16:creationId xmlns:a16="http://schemas.microsoft.com/office/drawing/2014/main" id="{874B4C13-E5F2-5A99-B4F3-B2200505409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ADF0B8-0F3C-7B86-C4AA-7680D60273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600" y="444500"/>
            <a:ext cx="10591800" cy="556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E38B-F306-423F-7DE4-2CB424B1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3AE76-586A-75C1-149E-69ED8CA6A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54E685FF-F776-943F-4510-801F4568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>
            <a:extLst>
              <a:ext uri="{FF2B5EF4-FFF2-40B4-BE49-F238E27FC236}">
                <a16:creationId xmlns:a16="http://schemas.microsoft.com/office/drawing/2014/main" id="{B52F1C47-CFDC-A790-5D8F-30AED669F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661988"/>
            <a:ext cx="5562600" cy="13255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02CD2229-DA5C-1971-4428-2DE84072C2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700" y="1978025"/>
            <a:ext cx="10363200" cy="16795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Chọn Insert/ Equation để chèn công thức toán học trong trang văn bản. </a:t>
            </a:r>
          </a:p>
        </p:txBody>
      </p:sp>
      <p:pic>
        <p:nvPicPr>
          <p:cNvPr id="23557" name="Picture 6">
            <a:extLst>
              <a:ext uri="{FF2B5EF4-FFF2-40B4-BE49-F238E27FC236}">
                <a16:creationId xmlns:a16="http://schemas.microsoft.com/office/drawing/2014/main" id="{3579FE56-FD80-BC29-7981-4F8BD831C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757613"/>
            <a:ext cx="11664950" cy="11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897CC5-3F49-8204-FD69-2646CD516540}"/>
              </a:ext>
            </a:extLst>
          </p:cNvPr>
          <p:cNvSpPr/>
          <p:nvPr/>
        </p:nvSpPr>
        <p:spPr>
          <a:xfrm>
            <a:off x="7105650" y="4038600"/>
            <a:ext cx="5091113" cy="687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8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A_图片 49">
            <a:extLst>
              <a:ext uri="{FF2B5EF4-FFF2-40B4-BE49-F238E27FC236}">
                <a16:creationId xmlns:a16="http://schemas.microsoft.com/office/drawing/2014/main" id="{27C37708-51DF-FD7E-A55C-D75D3F9EA89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8BE9646-0D0A-595D-248B-77592DDB05AB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67A878A6-F449-82F1-4EA6-847BC7938C4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5A3769D9-B817-29F1-F381-55A1B965C9C9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D0ABCEB9-CC9F-0EA2-12D9-05497C4304ED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A_图片 49">
            <a:extLst>
              <a:ext uri="{FF2B5EF4-FFF2-40B4-BE49-F238E27FC236}">
                <a16:creationId xmlns:a16="http://schemas.microsoft.com/office/drawing/2014/main" id="{5D737699-12C4-C554-9DF3-14C13C62997C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A_图片 49">
            <a:extLst>
              <a:ext uri="{FF2B5EF4-FFF2-40B4-BE49-F238E27FC236}">
                <a16:creationId xmlns:a16="http://schemas.microsoft.com/office/drawing/2014/main" id="{E9168263-D7B9-2D4C-DCF8-5742D840494D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A_图片 49">
            <a:extLst>
              <a:ext uri="{FF2B5EF4-FFF2-40B4-BE49-F238E27FC236}">
                <a16:creationId xmlns:a16="http://schemas.microsoft.com/office/drawing/2014/main" id="{9333AC74-0CE8-FAD7-3692-770C9EB645E5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>
            <a:extLst>
              <a:ext uri="{FF2B5EF4-FFF2-40B4-BE49-F238E27FC236}">
                <a16:creationId xmlns:a16="http://schemas.microsoft.com/office/drawing/2014/main" id="{226537CF-F05D-7FE8-9CBC-026CAB636D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338138"/>
            <a:ext cx="10058400" cy="5872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TextBox 3">
            <a:extLst>
              <a:ext uri="{FF2B5EF4-FFF2-40B4-BE49-F238E27FC236}">
                <a16:creationId xmlns:a16="http://schemas.microsoft.com/office/drawing/2014/main" id="{C90B63E7-9B96-D750-016C-623365C40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810" y="6210146"/>
            <a:ext cx="3501483" cy="36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alt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A7A1419A-B16A-A3DD-0FD4-76A7FD7A7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300288"/>
            <a:ext cx="11885612" cy="126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Box 17">
            <a:extLst>
              <a:ext uri="{FF2B5EF4-FFF2-40B4-BE49-F238E27FC236}">
                <a16:creationId xmlns:a16="http://schemas.microsoft.com/office/drawing/2014/main" id="{6EE434BD-C76B-1305-9CCF-85E319ADE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814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Chèn công thức toán học trong trang văn bản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D6AF27-B82A-45E1-E525-D985CB82F568}"/>
              </a:ext>
            </a:extLst>
          </p:cNvPr>
          <p:cNvGrpSpPr/>
          <p:nvPr/>
        </p:nvGrpSpPr>
        <p:grpSpPr>
          <a:xfrm>
            <a:off x="207963" y="1339850"/>
            <a:ext cx="2705100" cy="1317625"/>
            <a:chOff x="207963" y="1339850"/>
            <a:chExt cx="2705100" cy="1317625"/>
          </a:xfrm>
        </p:grpSpPr>
        <p:sp>
          <p:nvSpPr>
            <p:cNvPr id="18437" name="TextBox 17">
              <a:extLst>
                <a:ext uri="{FF2B5EF4-FFF2-40B4-BE49-F238E27FC236}">
                  <a16:creationId xmlns:a16="http://schemas.microsoft.com/office/drawing/2014/main" id="{C308A8E7-09E0-764A-CAEE-9FF3DA241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963" y="1339850"/>
              <a:ext cx="27051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1. Chọn Insert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EDD990-438D-EEFC-AD24-EDA7E29CA9C2}"/>
                </a:ext>
              </a:extLst>
            </p:cNvPr>
            <p:cNvSpPr/>
            <p:nvPr/>
          </p:nvSpPr>
          <p:spPr>
            <a:xfrm>
              <a:off x="904875" y="2290763"/>
              <a:ext cx="533400" cy="3667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DD3F27B-AEFD-C219-32E6-C2F656DDA87B}"/>
                </a:ext>
              </a:extLst>
            </p:cNvPr>
            <p:cNvCxnSpPr/>
            <p:nvPr/>
          </p:nvCxnSpPr>
          <p:spPr>
            <a:xfrm flipH="1">
              <a:off x="1371600" y="1828800"/>
              <a:ext cx="838200" cy="4619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344" name="Group 1">
            <a:extLst>
              <a:ext uri="{FF2B5EF4-FFF2-40B4-BE49-F238E27FC236}">
                <a16:creationId xmlns:a16="http://schemas.microsoft.com/office/drawing/2014/main" id="{4C294045-FA30-D564-A15B-1EDDA9C4F21F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2551113"/>
            <a:ext cx="11864975" cy="1817687"/>
            <a:chOff x="203200" y="2551113"/>
            <a:chExt cx="11864975" cy="1817687"/>
          </a:xfrm>
        </p:grpSpPr>
        <p:sp>
          <p:nvSpPr>
            <p:cNvPr id="14349" name="TextBox 17">
              <a:extLst>
                <a:ext uri="{FF2B5EF4-FFF2-40B4-BE49-F238E27FC236}">
                  <a16:creationId xmlns:a16="http://schemas.microsoft.com/office/drawing/2014/main" id="{8052E948-5DCB-46A5-1E84-61627B398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00" y="3783013"/>
              <a:ext cx="327183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2. Chọn Equation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9AC786-8738-964D-7F8B-7E0294D59DEB}"/>
                </a:ext>
              </a:extLst>
            </p:cNvPr>
            <p:cNvSpPr/>
            <p:nvPr/>
          </p:nvSpPr>
          <p:spPr>
            <a:xfrm>
              <a:off x="11125200" y="2551113"/>
              <a:ext cx="942975" cy="3667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61A1533-110A-FE2A-62C4-A838A2140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2163" y="2819400"/>
              <a:ext cx="7793037" cy="13176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FFF7B1-099E-BBAF-6792-18296D7E9DFD}"/>
              </a:ext>
            </a:extLst>
          </p:cNvPr>
          <p:cNvGrpSpPr/>
          <p:nvPr/>
        </p:nvGrpSpPr>
        <p:grpSpPr>
          <a:xfrm>
            <a:off x="207963" y="4222750"/>
            <a:ext cx="11666537" cy="1568450"/>
            <a:chOff x="207963" y="4222750"/>
            <a:chExt cx="11666537" cy="1568450"/>
          </a:xfrm>
        </p:grpSpPr>
        <p:pic>
          <p:nvPicPr>
            <p:cNvPr id="14346" name="Picture 6">
              <a:extLst>
                <a:ext uri="{FF2B5EF4-FFF2-40B4-BE49-F238E27FC236}">
                  <a16:creationId xmlns:a16="http://schemas.microsoft.com/office/drawing/2014/main" id="{C28172E2-8ACF-BF4A-8BDF-C254F0C55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63" y="4641850"/>
              <a:ext cx="11666537" cy="1149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7150CB3-545E-D114-8001-CC2564EE2D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32163" y="4222750"/>
              <a:ext cx="3449637" cy="8826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CFCE67-34F9-0328-6E8C-F47A81779DD9}"/>
                </a:ext>
              </a:extLst>
            </p:cNvPr>
            <p:cNvSpPr/>
            <p:nvPr/>
          </p:nvSpPr>
          <p:spPr bwMode="auto">
            <a:xfrm>
              <a:off x="6781800" y="4922838"/>
              <a:ext cx="5092700" cy="6873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09AB1042-AA8F-AE33-8FA9-D7B2BC3AC26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29146" y="239854"/>
            <a:ext cx="63119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4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cac buoc thuc hien 1">
            <a:hlinkClick r:id="" action="ppaction://media"/>
            <a:extLst>
              <a:ext uri="{FF2B5EF4-FFF2-40B4-BE49-F238E27FC236}">
                <a16:creationId xmlns:a16="http://schemas.microsoft.com/office/drawing/2014/main" id="{9D7A06C6-0712-BA77-BC73-437E01D5AD1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7257" y="1619369"/>
            <a:ext cx="7735887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0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4010069C-46D8-CAA6-E5DD-2C493053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8" y="914400"/>
            <a:ext cx="45243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7">
            <a:extLst>
              <a:ext uri="{FF2B5EF4-FFF2-40B4-BE49-F238E27FC236}">
                <a16:creationId xmlns:a16="http://schemas.microsoft.com/office/drawing/2014/main" id="{EE03919D-5BD8-F5F1-2F5B-E6000A74A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564" y="-25640"/>
            <a:ext cx="5429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C1460-FBF7-8506-C297-5CD1C033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448" y="2253926"/>
            <a:ext cx="5847101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01696" y="776188"/>
            <a:ext cx="11118853" cy="3234971"/>
            <a:chOff x="901696" y="776188"/>
            <a:chExt cx="11118853" cy="32349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38FB90-2F6C-0AC2-4E57-7DAF1EC58588}"/>
                </a:ext>
              </a:extLst>
            </p:cNvPr>
            <p:cNvSpPr/>
            <p:nvPr/>
          </p:nvSpPr>
          <p:spPr bwMode="auto">
            <a:xfrm>
              <a:off x="901696" y="776188"/>
              <a:ext cx="615950" cy="11398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D6A5DC2-B5F5-01B7-5A77-7BF4915BE668}"/>
                </a:ext>
              </a:extLst>
            </p:cNvPr>
            <p:cNvCxnSpPr>
              <a:cxnSpLocks/>
              <a:stCxn id="18457" idx="1"/>
            </p:cNvCxnSpPr>
            <p:nvPr/>
          </p:nvCxnSpPr>
          <p:spPr bwMode="auto">
            <a:xfrm flipH="1" flipV="1">
              <a:off x="1585965" y="1850968"/>
              <a:ext cx="4564016" cy="18678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7" name="TextBox 11">
              <a:extLst>
                <a:ext uri="{FF2B5EF4-FFF2-40B4-BE49-F238E27FC236}">
                  <a16:creationId xmlns:a16="http://schemas.microsoft.com/office/drawing/2014/main" id="{FF4D2EB2-34DE-AFE5-2D93-3A0E44B66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9981" y="3426384"/>
              <a:ext cx="5870568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Fraction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0006" y="2424946"/>
            <a:ext cx="10920543" cy="2878342"/>
            <a:chOff x="1100006" y="2424946"/>
            <a:chExt cx="10920543" cy="2878342"/>
          </a:xfrm>
        </p:grpSpPr>
        <p:sp>
          <p:nvSpPr>
            <p:cNvPr id="18454" name="TextBox 13">
              <a:extLst>
                <a:ext uri="{FF2B5EF4-FFF2-40B4-BE49-F238E27FC236}">
                  <a16:creationId xmlns:a16="http://schemas.microsoft.com/office/drawing/2014/main" id="{7A34CFAA-0587-2DD6-608E-B0B1C2310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1551" y="4226070"/>
              <a:ext cx="5858998" cy="107721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khung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06EF1C-57E2-B9B4-52A5-81E70D34A0D5}"/>
                </a:ext>
              </a:extLst>
            </p:cNvPr>
            <p:cNvSpPr/>
            <p:nvPr/>
          </p:nvSpPr>
          <p:spPr bwMode="auto">
            <a:xfrm>
              <a:off x="1100006" y="2424946"/>
              <a:ext cx="848591" cy="12493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59762F-DCB8-0733-A0FA-193917B9C63F}"/>
                </a:ext>
              </a:extLst>
            </p:cNvPr>
            <p:cNvCxnSpPr>
              <a:cxnSpLocks/>
              <a:stCxn id="18454" idx="1"/>
              <a:endCxn id="10" idx="3"/>
            </p:cNvCxnSpPr>
            <p:nvPr/>
          </p:nvCxnSpPr>
          <p:spPr bwMode="auto">
            <a:xfrm flipH="1" flipV="1">
              <a:off x="1948597" y="3049628"/>
              <a:ext cx="4212954" cy="17150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41" name="PA_图片 49">
            <a:extLst>
              <a:ext uri="{FF2B5EF4-FFF2-40B4-BE49-F238E27FC236}">
                <a16:creationId xmlns:a16="http://schemas.microsoft.com/office/drawing/2014/main" id="{FE5CD7D6-B5A8-DA60-4F5D-2FF4137140E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A_图片 49">
            <a:extLst>
              <a:ext uri="{FF2B5EF4-FFF2-40B4-BE49-F238E27FC236}">
                <a16:creationId xmlns:a16="http://schemas.microsoft.com/office/drawing/2014/main" id="{D6555FD7-8EEB-7588-4280-A3BB50CBC34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A_图片 49">
            <a:extLst>
              <a:ext uri="{FF2B5EF4-FFF2-40B4-BE49-F238E27FC236}">
                <a16:creationId xmlns:a16="http://schemas.microsoft.com/office/drawing/2014/main" id="{C87D455F-6538-F57A-2BF3-15C263D00CB5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A_图片 49">
            <a:extLst>
              <a:ext uri="{FF2B5EF4-FFF2-40B4-BE49-F238E27FC236}">
                <a16:creationId xmlns:a16="http://schemas.microsoft.com/office/drawing/2014/main" id="{B901B2BE-A5FF-B93D-DDDF-EEB8C265440E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63C1460-FBF7-8506-C297-5CD1C033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957" y="1066795"/>
            <a:ext cx="559046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Insert/ Equation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147306" y="5120914"/>
            <a:ext cx="9915912" cy="1983095"/>
            <a:chOff x="2147306" y="5120914"/>
            <a:chExt cx="9915912" cy="1983095"/>
          </a:xfrm>
        </p:grpSpPr>
        <p:pic>
          <p:nvPicPr>
            <p:cNvPr id="18435" name="Picture 4">
              <a:extLst>
                <a:ext uri="{FF2B5EF4-FFF2-40B4-BE49-F238E27FC236}">
                  <a16:creationId xmlns:a16="http://schemas.microsoft.com/office/drawing/2014/main" id="{7700B877-D85D-0771-6A51-CAB140EF19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85"/>
            <a:stretch/>
          </p:blipFill>
          <p:spPr bwMode="auto">
            <a:xfrm>
              <a:off x="2147306" y="5120914"/>
              <a:ext cx="4728117" cy="198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FE056B-8F3A-815F-257F-9D4AB11D663E}"/>
                </a:ext>
              </a:extLst>
            </p:cNvPr>
            <p:cNvSpPr/>
            <p:nvPr/>
          </p:nvSpPr>
          <p:spPr bwMode="auto">
            <a:xfrm>
              <a:off x="3363700" y="6020016"/>
              <a:ext cx="579864" cy="9294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1" name="TextBox 15">
              <a:extLst>
                <a:ext uri="{FF2B5EF4-FFF2-40B4-BE49-F238E27FC236}">
                  <a16:creationId xmlns:a16="http://schemas.microsoft.com/office/drawing/2014/main" id="{3C7CAA7B-C626-B506-3F89-E1ECC89A2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2650" y="5468037"/>
              <a:ext cx="5870568" cy="121448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6BE5EB4-2041-B39B-3A2A-CD0B93C12BE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43564" y="6105762"/>
              <a:ext cx="2249086" cy="3180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98137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BC12-96A2-B442-71F7-C6DDFE8C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75525"/>
            <a:ext cx="10515600" cy="1325563"/>
          </a:xfrm>
        </p:spPr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</a:p>
        </p:txBody>
      </p:sp>
      <p:pic>
        <p:nvPicPr>
          <p:cNvPr id="7" name="lam mau phan so.23">
            <a:hlinkClick r:id="" action="ppaction://media"/>
            <a:extLst>
              <a:ext uri="{FF2B5EF4-FFF2-40B4-BE49-F238E27FC236}">
                <a16:creationId xmlns:a16="http://schemas.microsoft.com/office/drawing/2014/main" id="{0EC100AA-602D-51F3-06FC-2FF704D92E4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4758" y="869974"/>
            <a:ext cx="7735887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5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718A5-FFFA-3851-AED0-B6DC1822DA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53280" y="1591869"/>
                <a:ext cx="3018780" cy="270512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/>
              </a:p>
              <a:p>
                <a:pPr marL="0" indent="0">
                  <a:buNone/>
                </a:pPr>
                <a:endParaRPr lang="en-US" sz="6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718A5-FFFA-3851-AED0-B6DC1822D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3280" y="1591869"/>
                <a:ext cx="3018780" cy="270512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7">
            <a:extLst>
              <a:ext uri="{FF2B5EF4-FFF2-40B4-BE49-F238E27FC236}">
                <a16:creationId xmlns:a16="http://schemas.microsoft.com/office/drawing/2014/main" id="{517FDA85-AA9A-6449-712A-0441B1720A2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73845" y="388482"/>
            <a:ext cx="7789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4C40-C75B-F809-5D9B-8FFCA73C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30" y="6593305"/>
            <a:ext cx="8500597" cy="920667"/>
          </a:xfrm>
        </p:spPr>
        <p:txBody>
          <a:bodyPr>
            <a:normAutofit/>
          </a:bodyPr>
          <a:lstStyle/>
          <a:p>
            <a:r>
              <a:rPr lang="en-US" sz="2000"/>
              <a:t>GV đọc các bước thực hiện chỉ số trên </a:t>
            </a:r>
          </a:p>
        </p:txBody>
      </p:sp>
      <p:pic>
        <p:nvPicPr>
          <p:cNvPr id="4" name="cach go ki hieu tren">
            <a:hlinkClick r:id="" action="ppaction://media"/>
            <a:extLst>
              <a:ext uri="{FF2B5EF4-FFF2-40B4-BE49-F238E27FC236}">
                <a16:creationId xmlns:a16="http://schemas.microsoft.com/office/drawing/2014/main" id="{51AA8ED2-FAB9-78FB-2C1B-108C59D4488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3091" y="928700"/>
            <a:ext cx="7735887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TIMING" val="|8.684|3.189"/>
  <p:tag name="ISPRING_CUSTOM_TIMING_USED" val="1"/>
  <p:tag name="ISPRING_SLIDE_ID_2" val="{232F4643-A403-4038-97C8-5C218BAD384C}"/>
  <p:tag name="GENSWF_ADVANCE_TIME" val="15.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3.503|3.548"/>
  <p:tag name="ISPRING_SLIDE_ID_2" val="{5A816CD4-9973-472A-AB75-5D138B9CA5B8}"/>
  <p:tag name="GENSWF_ADVANCE_TIME" val="22.20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5.437|5.731|2.366|3.843"/>
  <p:tag name="ISPRING_SLIDE_ID_2" val="{4B8E2BBB-6C62-472B-A635-FC8B7B4E7359}"/>
  <p:tag name="GENSWF_ADVANCE_TIME" val="29.25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C6D89F2-1C6B-46D9-8F35-727124D89896}"/>
  <p:tag name="TIMING" val="|7.658|4.374|3.453|3.201"/>
  <p:tag name="GENSWF_ADVANCE_TIME" val="34.25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75|2.507|3.349|2.328|1.151|1.222|2.345|3.439"/>
  <p:tag name="ISPRING_CUSTOM_TIMING_USED" val="1"/>
  <p:tag name="ISPRING_SLIDE_ID_2" val="{2F88946B-D7A1-4B18-9028-D601E4CB2B53}"/>
  <p:tag name="GENSWF_ADVANCE_TIME" val="31.16"/>
  <p:tag name="ISPRING_SLIDE_INDENT_LEVEL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C6D89F2-1C6B-46D9-8F35-727124D89896}"/>
  <p:tag name="TIMING" val="|7.658|4.374|3.453|3.201"/>
  <p:tag name="GENSWF_ADVANCE_TIME" val="34.25"/>
  <p:tag name="ISPRING_SLIDE_INDENT_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C6D89F2-1C6B-46D9-8F35-727124D89896}"/>
  <p:tag name="TIMING" val="|7.658|4.374|3.453|3.201"/>
  <p:tag name="GENSWF_ADVANCE_TIME" val="34.25"/>
  <p:tag name="ISPRING_SLIDE_INDENT_LEVEL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ED0969E3-3EF9-427D-AD19-6462BFC1DAEE}"/>
  <p:tag name="GENSWF_ADVANCE_TIME" val="11.73"/>
  <p:tag name="TIMING" val="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330</Words>
  <Application>Microsoft Office PowerPoint</Application>
  <PresentationFormat>Widescreen</PresentationFormat>
  <Paragraphs>54</Paragraphs>
  <Slides>15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ÔN BÀI </vt:lpstr>
      <vt:lpstr>PowerPoint Presentation</vt:lpstr>
      <vt:lpstr>PowerPoint Presentation</vt:lpstr>
      <vt:lpstr>1. Biểu diễn các phân số</vt:lpstr>
      <vt:lpstr>PowerPoint Presentation</vt:lpstr>
      <vt:lpstr>Ví dụ phân số </vt:lpstr>
      <vt:lpstr>2. Biểu diễn kí hiệu trên của phép toán</vt:lpstr>
      <vt:lpstr>GV đọc các bước thực hiện chỉ số trên </vt:lpstr>
      <vt:lpstr>PowerPoint Presentation</vt:lpstr>
      <vt:lpstr>Ví dụ chỉ số trên </vt:lpstr>
      <vt:lpstr>PowerPoint Presentation</vt:lpstr>
      <vt:lpstr>PowerPoint Presentation</vt:lpstr>
      <vt:lpstr>PowerPoint Presentation</vt:lpstr>
      <vt:lpstr>EM CẦN GHI NHỚ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2022-11-03T01:31:21Z</dcterms:created>
  <dcterms:modified xsi:type="dcterms:W3CDTF">2022-11-07T16:03:40Z</dcterms:modified>
</cp:coreProperties>
</file>