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90" r:id="rId7"/>
    <p:sldId id="289" r:id="rId8"/>
    <p:sldId id="291" r:id="rId9"/>
    <p:sldId id="265" r:id="rId10"/>
    <p:sldId id="264" r:id="rId11"/>
    <p:sldId id="25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403040" y="1848970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</a:t>
            </a: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6DAD35-6258-F487-998B-C599DCD65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608" y="347319"/>
            <a:ext cx="4698749" cy="132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ĐỀ 3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 QUEN VỚI CÁCH GÕ BÀN PHÍM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14902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EM TẬP GÕ HÀNG PHÍM TRÊN VÀ DƯỚI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17305" y="1551397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633D09-8AC1-9DE4-4377-38D4EDD20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4236" y="358890"/>
            <a:ext cx="3941538" cy="939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GV </a:t>
            </a:r>
            <a:r>
              <a:rPr lang="en-US" dirty="0" err="1"/>
              <a:t>mời</a:t>
            </a:r>
            <a:r>
              <a:rPr lang="en-US" dirty="0"/>
              <a:t> 1 HS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hs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thật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ngón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33417" y="913825"/>
            <a:ext cx="7461700" cy="557105"/>
            <a:chOff x="676256" y="1379897"/>
            <a:chExt cx="7461700" cy="557105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70375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hang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hang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dưới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tự 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958314-51BC-7D74-5AA9-06BA14F2B7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1235" y="229939"/>
            <a:ext cx="4327300" cy="80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Khi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EBC7D5-E7EC-3139-8260-3478956A5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69" y="265444"/>
            <a:ext cx="4090771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BA6B99-7102-1B58-8A20-858D1DE8F1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3014" y="208024"/>
            <a:ext cx="4090771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07B32F7-EF89-896E-B569-80C0F3DD7E34}"/>
              </a:ext>
            </a:extLst>
          </p:cNvPr>
          <p:cNvSpPr txBox="1"/>
          <p:nvPr/>
        </p:nvSpPr>
        <p:spPr>
          <a:xfrm>
            <a:off x="1362952" y="1332572"/>
            <a:ext cx="58088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6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6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RapidTyping</a:t>
            </a:r>
            <a:endParaRPr lang="en-US" sz="26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Tin học lớp 3 Bài 3: Em tập hàng phím cơ sở trên và dưới trang 29, 30 | Cánh diều">
            <a:extLst>
              <a:ext uri="{FF2B5EF4-FFF2-40B4-BE49-F238E27FC236}">
                <a16:creationId xmlns:a16="http://schemas.microsoft.com/office/drawing/2014/main" id="{B3BC99CE-8697-0DDF-2450-87C2F02CB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620" y="1208721"/>
            <a:ext cx="1558344" cy="740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7B7D7DE-DDEC-6B07-EAE1-F9064B0A1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062" y="2293645"/>
            <a:ext cx="9725025" cy="19306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ADF3C92-4F17-FA3E-098B-5D105146A9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696" y="247648"/>
            <a:ext cx="4089978" cy="74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425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Rapidtyping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55D02F-C61D-C1A6-3300-803265C24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016" y="365421"/>
            <a:ext cx="3504181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373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150</cp:revision>
  <dcterms:created xsi:type="dcterms:W3CDTF">2022-01-27T15:18:21Z</dcterms:created>
  <dcterms:modified xsi:type="dcterms:W3CDTF">2022-07-08T07:03:13Z</dcterms:modified>
</cp:coreProperties>
</file>