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8" r:id="rId3"/>
    <p:sldId id="309" r:id="rId4"/>
    <p:sldId id="387" r:id="rId5"/>
    <p:sldId id="388" r:id="rId6"/>
    <p:sldId id="383" r:id="rId7"/>
    <p:sldId id="384" r:id="rId8"/>
    <p:sldId id="385" r:id="rId9"/>
    <p:sldId id="386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9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F1B0A-CBA2-44AD-88E5-27909821BF2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73D10-1290-4CAB-9ECB-E9431AC8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326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30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51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97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539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245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52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1577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2014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89112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437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43435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56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166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669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90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18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92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77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70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78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74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67550-F88F-4D5D-89DD-17B115387B30}"/>
              </a:ext>
            </a:extLst>
          </p:cNvPr>
          <p:cNvSpPr txBox="1"/>
          <p:nvPr userDrawn="1"/>
        </p:nvSpPr>
        <p:spPr>
          <a:xfrm>
            <a:off x="9493426" y="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0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0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3954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467049" y="660145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900430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12" y="2714016"/>
            <a:ext cx="3870754" cy="41439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894AEB-7260-45A7-8E4F-C348B8F55D30}"/>
              </a:ext>
            </a:extLst>
          </p:cNvPr>
          <p:cNvSpPr/>
          <p:nvPr/>
        </p:nvSpPr>
        <p:spPr>
          <a:xfrm>
            <a:off x="789611" y="1305159"/>
            <a:ext cx="902480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(</a:t>
            </a:r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+ 4)</a:t>
            </a: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C:\Users\ACER\Desktop\z2739584165868_8468b643b01bdb47973278d60c7d934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3" y="165653"/>
            <a:ext cx="11126316" cy="6692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66747" y="619648"/>
            <a:ext cx="7592109" cy="12573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700" b="1">
                <a:solidFill>
                  <a:schemeClr val="bg1"/>
                </a:solidFill>
                <a:latin typeface="HP001 4 hàng" pitchFamily="34" charset="0"/>
              </a:rPr>
              <a:t>Thứ ba ngày 2 tháng 11 năm </a:t>
            </a:r>
            <a:r>
              <a:rPr lang="en-US" sz="3700" b="1" dirty="0">
                <a:solidFill>
                  <a:schemeClr val="bg1"/>
                </a:solidFill>
                <a:latin typeface="HP001 4 hàng" pitchFamily="34" charset="0"/>
              </a:rPr>
              <a:t>2021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   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01899" y="1372854"/>
            <a:ext cx="2986306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>
                <a:solidFill>
                  <a:prstClr val="white"/>
                </a:solidFill>
                <a:latin typeface="HP001 4 hàng" pitchFamily="34" charset="0"/>
              </a:rPr>
              <a:t>Tiếng Việt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           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0129" y="1816861"/>
            <a:ext cx="8536559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400" b="1">
                <a:solidFill>
                  <a:srgbClr val="FFFF00"/>
                </a:solidFill>
                <a:latin typeface="HP001 4 hàng" pitchFamily="34" charset="0"/>
              </a:rPr>
              <a:t>Ôn tập giữa học kì 1 (tiết 3, 4)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322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132224-4989-43EC-81E0-BEE9CCE513D7}"/>
              </a:ext>
            </a:extLst>
          </p:cNvPr>
          <p:cNvSpPr txBox="1"/>
          <p:nvPr/>
        </p:nvSpPr>
        <p:spPr>
          <a:xfrm>
            <a:off x="4555387" y="1184155"/>
            <a:ext cx="54635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ġ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ấy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ồi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Đáp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Ɵ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“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Chào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ạ!”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mỉm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cư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Ɵ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ật 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ươi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D4F2DE-A788-45E3-AB4F-73F0DC44D6F5}"/>
              </a:ext>
            </a:extLst>
          </p:cNvPr>
          <p:cNvSpPr txBox="1"/>
          <p:nvPr/>
        </p:nvSpPr>
        <p:spPr>
          <a:xfrm>
            <a:off x="4555387" y="3892109"/>
            <a:ext cx="5715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dạy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ập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đưa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800" b="1">
                <a:latin typeface="HP001 4 hàng" panose="020B0603050302020204" pitchFamily="34" charset="0"/>
              </a:rPr>
              <a:t>♪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 hư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nhài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Nắng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ghé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cửa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ġ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Xem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chúng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h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ǌ</a:t>
            </a:r>
            <a:r>
              <a:rPr lang="en-US" sz="28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379B51-1D68-471E-8BF5-33E863237324}"/>
              </a:ext>
            </a:extLst>
          </p:cNvPr>
          <p:cNvSpPr txBox="1"/>
          <p:nvPr/>
        </p:nvSpPr>
        <p:spPr>
          <a:xfrm>
            <a:off x="2946038" y="327458"/>
            <a:ext cx="715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4000" b="1" kern="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000" b="1" kern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giáo</a:t>
            </a:r>
            <a:r>
              <a:rPr lang="en-US" sz="4000" b="1" kern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</a:t>
            </a:r>
            <a:r>
              <a:rPr lang="en-US" sz="4000" b="1" kern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ġ</a:t>
            </a:r>
            <a:r>
              <a:rPr lang="en-US" sz="4000" b="1" kern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4000" b="1" kern="0" dirty="0">
              <a:solidFill>
                <a:srgbClr val="C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FA4D9D-4107-4825-B2F2-1169C36B47D1}"/>
              </a:ext>
            </a:extLst>
          </p:cNvPr>
          <p:cNvSpPr txBox="1"/>
          <p:nvPr/>
        </p:nvSpPr>
        <p:spPr>
          <a:xfrm>
            <a:off x="646617" y="262115"/>
            <a:ext cx="40510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4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en-US" sz="4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Nghe</a:t>
            </a:r>
            <a:r>
              <a:rPr lang="en-US" sz="4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– </a:t>
            </a:r>
            <a:r>
              <a:rPr lang="en-US" sz="4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4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  <a:endParaRPr lang="vi-VN" sz="4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46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C9637E-F1B1-4237-A217-39F1AB650CB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9051" r="14701" b="18314"/>
          <a:stretch/>
        </p:blipFill>
        <p:spPr bwMode="auto">
          <a:xfrm>
            <a:off x="1104900" y="0"/>
            <a:ext cx="11087100" cy="68864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4460E1-3FC2-4408-B150-75F58D409503}"/>
              </a:ext>
            </a:extLst>
          </p:cNvPr>
          <p:cNvSpPr txBox="1"/>
          <p:nvPr/>
        </p:nvSpPr>
        <p:spPr>
          <a:xfrm>
            <a:off x="1828221" y="-138977"/>
            <a:ext cx="715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3600" b="1" kern="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giáo</a:t>
            </a:r>
            <a:r>
              <a:rPr lang="en-US" sz="3600" b="1" kern="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</a:t>
            </a:r>
            <a:r>
              <a:rPr lang="en-US" sz="36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ġ</a:t>
            </a:r>
            <a:r>
              <a:rPr lang="en-US" sz="3600" b="1" kern="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3600" b="1" kern="0" dirty="0">
              <a:solidFill>
                <a:srgbClr val="C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F506F-5860-42F3-83EB-BC2D921D0E6D}"/>
              </a:ext>
            </a:extLst>
          </p:cNvPr>
          <p:cNvSpPr txBox="1"/>
          <p:nvPr/>
        </p:nvSpPr>
        <p:spPr>
          <a:xfrm>
            <a:off x="3205370" y="572457"/>
            <a:ext cx="6174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áng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ġ</a:t>
            </a:r>
            <a:endParaRPr lang="en-US" sz="36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F3608B-F902-40DA-B369-7FB6B9DA9A17}"/>
              </a:ext>
            </a:extLst>
          </p:cNvPr>
          <p:cNvSpPr txBox="1"/>
          <p:nvPr/>
        </p:nvSpPr>
        <p:spPr>
          <a:xfrm>
            <a:off x="3187806" y="1189398"/>
            <a:ext cx="6174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err="1">
                <a:solidFill>
                  <a:srgbClr val="FF0000"/>
                </a:solidFill>
                <a:latin typeface="HP001 4 hàng" panose="020B0603050302020204" pitchFamily="34" charset="0"/>
                <a:sym typeface="Arial"/>
              </a:rPr>
              <a:t>C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ũng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</a:rPr>
              <a:t>κ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ấy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cô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đến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</a:rPr>
              <a:t>ǟ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ồi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55E1F8-8C99-40B6-962D-BCBA94184340}"/>
              </a:ext>
            </a:extLst>
          </p:cNvPr>
          <p:cNvSpPr txBox="1"/>
          <p:nvPr/>
        </p:nvSpPr>
        <p:spPr>
          <a:xfrm>
            <a:off x="3185482" y="1881478"/>
            <a:ext cx="6174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err="1">
                <a:solidFill>
                  <a:srgbClr val="FF0000"/>
                </a:solidFill>
                <a:latin typeface="HP001 4 hàng" panose="020B0603050302020204" pitchFamily="34" charset="0"/>
                <a:sym typeface="Arial"/>
              </a:rPr>
              <a:t>Đ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áp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l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</a:rPr>
              <a:t>Ɵ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“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Chào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cô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ạ!”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F7AC04-33B2-4973-AC60-97AE9D4DB312}"/>
              </a:ext>
            </a:extLst>
          </p:cNvPr>
          <p:cNvSpPr txBox="1"/>
          <p:nvPr/>
        </p:nvSpPr>
        <p:spPr>
          <a:xfrm>
            <a:off x="3165594" y="2517773"/>
            <a:ext cx="6174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err="1">
                <a:solidFill>
                  <a:srgbClr val="FF0000"/>
                </a:solidFill>
                <a:latin typeface="HP001 4 hàng" panose="020B0603050302020204" pitchFamily="34" charset="0"/>
                <a:sym typeface="Arial"/>
              </a:rPr>
              <a:t>C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ô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mỉm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cư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</a:rPr>
              <a:t>Ɵ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</a:rPr>
              <a:t>κ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ật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</a:rPr>
              <a:t>Ǉ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ư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</a:rPr>
              <a:t>Π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.</a:t>
            </a:r>
            <a:endParaRPr lang="vi-VN" sz="3600" b="1" kern="0" dirty="0">
              <a:solidFill>
                <a:srgbClr val="000000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66D78-E593-4C3B-8E58-D1B79312E071}"/>
              </a:ext>
            </a:extLst>
          </p:cNvPr>
          <p:cNvSpPr txBox="1"/>
          <p:nvPr/>
        </p:nvSpPr>
        <p:spPr>
          <a:xfrm>
            <a:off x="3155327" y="3879343"/>
            <a:ext cx="6174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err="1">
                <a:solidFill>
                  <a:srgbClr val="FF0000"/>
                </a:solidFill>
                <a:latin typeface="HP001 4 hàng" panose="020B0603050302020204" pitchFamily="34" charset="0"/>
                <a:sym typeface="Arial"/>
              </a:rPr>
              <a:t>C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ô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dạy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em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</a:rPr>
              <a:t>Ǉ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ập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viết</a:t>
            </a:r>
            <a:endParaRPr lang="en-US" sz="3600" b="1" kern="0" dirty="0">
              <a:solidFill>
                <a:srgbClr val="000000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EF7D0A-5384-4E87-B2CC-B662B9896841}"/>
              </a:ext>
            </a:extLst>
          </p:cNvPr>
          <p:cNvSpPr txBox="1"/>
          <p:nvPr/>
        </p:nvSpPr>
        <p:spPr>
          <a:xfrm>
            <a:off x="3008906" y="4533776"/>
            <a:ext cx="6174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err="1">
                <a:solidFill>
                  <a:srgbClr val="FF0000"/>
                </a:solidFill>
                <a:latin typeface="HP001 4 hàng" panose="020B0603050302020204" pitchFamily="34" charset="0"/>
                <a:sym typeface="Arial"/>
              </a:rPr>
              <a:t>G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ió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đưa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</a:rPr>
              <a:t>κ♪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ng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hư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</a:rPr>
              <a:t>Ω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g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nhài</a:t>
            </a:r>
            <a:endParaRPr lang="en-US" sz="3600" b="1" kern="0" dirty="0">
              <a:solidFill>
                <a:srgbClr val="000000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D20F35-5978-474C-89E7-F47DFF816547}"/>
              </a:ext>
            </a:extLst>
          </p:cNvPr>
          <p:cNvSpPr txBox="1"/>
          <p:nvPr/>
        </p:nvSpPr>
        <p:spPr>
          <a:xfrm>
            <a:off x="3029109" y="5184927"/>
            <a:ext cx="6174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err="1">
                <a:solidFill>
                  <a:srgbClr val="FF0000"/>
                </a:solidFill>
                <a:latin typeface="HP001 4 hàng" panose="020B0603050302020204" pitchFamily="34" charset="0"/>
                <a:sym typeface="Arial"/>
              </a:rPr>
              <a:t>N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ắng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ghé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vào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cửa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l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</a:rPr>
              <a:t>ġ</a:t>
            </a:r>
            <a:endParaRPr lang="en-US" sz="3600" b="1" kern="0" dirty="0">
              <a:solidFill>
                <a:srgbClr val="000000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D08FB0-161A-474E-AA63-10082FF2CC56}"/>
              </a:ext>
            </a:extLst>
          </p:cNvPr>
          <p:cNvSpPr txBox="1"/>
          <p:nvPr/>
        </p:nvSpPr>
        <p:spPr>
          <a:xfrm>
            <a:off x="3155327" y="5854508"/>
            <a:ext cx="6174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err="1">
                <a:solidFill>
                  <a:srgbClr val="FF0000"/>
                </a:solidFill>
                <a:latin typeface="HP001 4 hàng" panose="020B0603050302020204" pitchFamily="34" charset="0"/>
                <a:sym typeface="Arial"/>
              </a:rPr>
              <a:t>X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em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chúng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em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h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</a:rPr>
              <a:t>ǌ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bài</a:t>
            </a:r>
            <a:r>
              <a:rPr lang="en-US" sz="3600" b="1" kern="0" dirty="0">
                <a:solidFill>
                  <a:srgbClr val="000000"/>
                </a:solidFill>
                <a:latin typeface="HP001 4 hàng" panose="020B0603050302020204" pitchFamily="34" charset="0"/>
                <a:sym typeface="Arial"/>
              </a:rPr>
              <a:t>.</a:t>
            </a:r>
            <a:endParaRPr lang="vi-VN" sz="3600" b="1" kern="0" dirty="0">
              <a:solidFill>
                <a:srgbClr val="000000"/>
              </a:solidFill>
              <a:latin typeface="HP001 4 hàng" panose="020B06030503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08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4085550" y="588601"/>
            <a:ext cx="565771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lang="en-US" sz="4000" b="1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47514" y="1834378"/>
            <a:ext cx="1765297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sáng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773748" y="2149669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547514" y="2609338"/>
            <a:ext cx="2283456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73748" y="2934261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47514" y="3393930"/>
            <a:ext cx="1927856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73748" y="3718853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47514" y="4168362"/>
            <a:ext cx="2110736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thoảng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73748" y="4466265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07FBBA-F03C-4EFC-8D81-7244DE11D625}"/>
              </a:ext>
            </a:extLst>
          </p:cNvPr>
          <p:cNvGrpSpPr/>
          <p:nvPr/>
        </p:nvGrpSpPr>
        <p:grpSpPr>
          <a:xfrm>
            <a:off x="3830970" y="2977997"/>
            <a:ext cx="5912295" cy="902005"/>
            <a:chOff x="5446585" y="2744174"/>
            <a:chExt cx="5912295" cy="90200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B2AE07-AE20-3040-9F7E-25ABBA398403}"/>
                </a:ext>
              </a:extLst>
            </p:cNvPr>
            <p:cNvSpPr/>
            <p:nvPr/>
          </p:nvSpPr>
          <p:spPr>
            <a:xfrm>
              <a:off x="5446585" y="2821921"/>
              <a:ext cx="5912295" cy="631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   </a:t>
              </a:r>
              <a:r>
                <a:rPr lang="en-US" sz="2667" b="1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Chú</a:t>
              </a:r>
              <a:r>
                <a:rPr lang="en-US" sz="2667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ý: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viết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hoa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đầu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mỗi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câu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thơ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6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811520" y="2744174"/>
              <a:ext cx="5547360" cy="902005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09397" y="275654"/>
            <a:ext cx="8102164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4.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Trò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chơi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đoán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endParaRPr lang="vi-VN" sz="32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49937" y="1038261"/>
            <a:ext cx="2463364" cy="76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Bắt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49937" y="2407321"/>
            <a:ext cx="2463364" cy="768063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Bắt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49935" y="3776381"/>
            <a:ext cx="2463364" cy="76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Chứa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ang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49935" y="5145441"/>
            <a:ext cx="2463364" cy="7854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Chứa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an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15336" y="1038261"/>
            <a:ext cx="2552264" cy="76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trường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15336" y="2407321"/>
            <a:ext cx="2552264" cy="768063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15335" y="3776381"/>
            <a:ext cx="2552264" cy="76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15335" y="5145441"/>
            <a:ext cx="2552264" cy="7854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góc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69636" y="1038261"/>
            <a:ext cx="2552264" cy="76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báo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giờ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69636" y="2407321"/>
            <a:ext cx="2552264" cy="768063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quét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9635" y="3776381"/>
            <a:ext cx="2552264" cy="76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lên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đó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69635" y="5145441"/>
            <a:ext cx="2552264" cy="7854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bày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62803" y="974761"/>
            <a:ext cx="603035" cy="468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</a:t>
            </a: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</a:t>
            </a: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</a:t>
            </a: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d.</a:t>
            </a:r>
            <a:endParaRPr lang="vi-VN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60479" y="1806324"/>
            <a:ext cx="2261976" cy="368969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trống</a:t>
            </a: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60479" y="3175384"/>
            <a:ext cx="2261976" cy="36896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chổi</a:t>
            </a: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60479" y="4544444"/>
            <a:ext cx="2261976" cy="368969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bảng</a:t>
            </a: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60479" y="5930901"/>
            <a:ext cx="2261976" cy="368969"/>
          </a:xfrm>
          <a:prstGeom prst="roundRect">
            <a:avLst/>
          </a:prstGeom>
          <a:noFill/>
          <a:ln w="19050"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bàn</a:t>
            </a: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9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uiExpand="1" build="p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059" t="16456" r="57289" b="18623"/>
          <a:stretch/>
        </p:blipFill>
        <p:spPr>
          <a:xfrm>
            <a:off x="2032538" y="1404376"/>
            <a:ext cx="2603644" cy="4601497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03160" y="262932"/>
            <a:ext cx="8102164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5.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tên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mỗi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endParaRPr lang="vi-VN" sz="36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760" t="16770" r="31588" b="18309"/>
          <a:stretch/>
        </p:blipFill>
        <p:spPr>
          <a:xfrm>
            <a:off x="4765297" y="1404374"/>
            <a:ext cx="2603644" cy="4601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131" t="16542" r="5217" b="18537"/>
          <a:stretch/>
        </p:blipFill>
        <p:spPr>
          <a:xfrm>
            <a:off x="7498055" y="1404373"/>
            <a:ext cx="2603644" cy="4601497"/>
          </a:xfrm>
          <a:prstGeom prst="round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42700" y="1385018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kéo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36129" y="1385018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khăn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68888" y="1385018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hồ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42700" y="5821116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muôi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thìa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36129" y="5821116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hộp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màu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68888" y="5821116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đĩa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0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50735" y="604604"/>
            <a:ext cx="831726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7.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Ghép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tạo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4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endParaRPr lang="vi-VN" sz="28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50547" y="1612167"/>
            <a:ext cx="2378928" cy="1350620"/>
            <a:chOff x="526386" y="1209125"/>
            <a:chExt cx="1784196" cy="1012965"/>
          </a:xfrm>
        </p:grpSpPr>
        <p:grpSp>
          <p:nvGrpSpPr>
            <p:cNvPr id="14" name="Group 13"/>
            <p:cNvGrpSpPr/>
            <p:nvPr/>
          </p:nvGrpSpPr>
          <p:grpSpPr>
            <a:xfrm>
              <a:off x="526386" y="1209125"/>
              <a:ext cx="1784196" cy="1012965"/>
              <a:chOff x="4138819" y="1259059"/>
              <a:chExt cx="1304976" cy="7686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04740" y="1413098"/>
              <a:ext cx="96876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Đôi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mắt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của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bé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185976" y="1612167"/>
            <a:ext cx="2378928" cy="1350620"/>
            <a:chOff x="2276528" y="1209125"/>
            <a:chExt cx="1784196" cy="1012965"/>
          </a:xfrm>
        </p:grpSpPr>
        <p:grpSp>
          <p:nvGrpSpPr>
            <p:cNvPr id="19" name="Group 18"/>
            <p:cNvGrpSpPr/>
            <p:nvPr/>
          </p:nvGrpSpPr>
          <p:grpSpPr>
            <a:xfrm>
              <a:off x="2276528" y="1209125"/>
              <a:ext cx="1784196" cy="1012965"/>
              <a:chOff x="4138819" y="1259059"/>
              <a:chExt cx="1304976" cy="76866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1" name="Oval 2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423900" y="1474654"/>
              <a:ext cx="1636824" cy="43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Những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vì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sao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21405" y="1612167"/>
            <a:ext cx="2294195" cy="1350620"/>
            <a:chOff x="3942847" y="1209125"/>
            <a:chExt cx="1720646" cy="1012965"/>
          </a:xfrm>
        </p:grpSpPr>
        <p:grpSp>
          <p:nvGrpSpPr>
            <p:cNvPr id="23" name="Group 22"/>
            <p:cNvGrpSpPr/>
            <p:nvPr/>
          </p:nvGrpSpPr>
          <p:grpSpPr>
            <a:xfrm>
              <a:off x="3942847" y="1209125"/>
              <a:ext cx="1651707" cy="1012965"/>
              <a:chOff x="4138819" y="1259059"/>
              <a:chExt cx="1304976" cy="76866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5" name="Oval 24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174042" y="1474654"/>
              <a:ext cx="1489451" cy="42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Cầu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vồng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504269" y="1758669"/>
            <a:ext cx="2333425" cy="1204119"/>
            <a:chOff x="5633997" y="1319001"/>
            <a:chExt cx="1750069" cy="903089"/>
          </a:xfrm>
        </p:grpSpPr>
        <p:grpSp>
          <p:nvGrpSpPr>
            <p:cNvPr id="26" name="Group 25"/>
            <p:cNvGrpSpPr/>
            <p:nvPr/>
          </p:nvGrpSpPr>
          <p:grpSpPr>
            <a:xfrm>
              <a:off x="5633997" y="1319001"/>
              <a:ext cx="1366571" cy="903089"/>
              <a:chOff x="4138819" y="1259059"/>
              <a:chExt cx="1304976" cy="76866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5894615" y="1474654"/>
              <a:ext cx="1489451" cy="42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Tóc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bà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37387" y="3434410"/>
            <a:ext cx="2378928" cy="1350620"/>
            <a:chOff x="526386" y="2261177"/>
            <a:chExt cx="1784196" cy="1012965"/>
          </a:xfrm>
        </p:grpSpPr>
        <p:grpSp>
          <p:nvGrpSpPr>
            <p:cNvPr id="31" name="Group 30"/>
            <p:cNvGrpSpPr/>
            <p:nvPr/>
          </p:nvGrpSpPr>
          <p:grpSpPr>
            <a:xfrm>
              <a:off x="526386" y="2261177"/>
              <a:ext cx="1784196" cy="1012965"/>
              <a:chOff x="4138819" y="1259059"/>
              <a:chExt cx="1304976" cy="76866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836397" y="2465150"/>
              <a:ext cx="129075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lấp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lánh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trong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đêm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279751" y="3421302"/>
            <a:ext cx="2018688" cy="1350620"/>
            <a:chOff x="2276528" y="2261177"/>
            <a:chExt cx="1514016" cy="1012965"/>
          </a:xfrm>
        </p:grpSpPr>
        <p:grpSp>
          <p:nvGrpSpPr>
            <p:cNvPr id="35" name="Group 34"/>
            <p:cNvGrpSpPr/>
            <p:nvPr/>
          </p:nvGrpSpPr>
          <p:grpSpPr>
            <a:xfrm>
              <a:off x="2276528" y="2261177"/>
              <a:ext cx="1514016" cy="1012965"/>
              <a:chOff x="4138819" y="1259059"/>
              <a:chExt cx="1304976" cy="76866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7" name="Oval 36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91390" y="2465150"/>
              <a:ext cx="100699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to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tròn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đen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láy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286793" y="3515687"/>
            <a:ext cx="1861425" cy="1256235"/>
            <a:chOff x="3942847" y="2331966"/>
            <a:chExt cx="1396069" cy="942176"/>
          </a:xfrm>
        </p:grpSpPr>
        <p:grpSp>
          <p:nvGrpSpPr>
            <p:cNvPr id="39" name="Group 38"/>
            <p:cNvGrpSpPr/>
            <p:nvPr/>
          </p:nvGrpSpPr>
          <p:grpSpPr>
            <a:xfrm>
              <a:off x="3942847" y="2331966"/>
              <a:ext cx="1396069" cy="942176"/>
              <a:chOff x="4138819" y="1259059"/>
              <a:chExt cx="1304976" cy="76866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174042" y="2526706"/>
              <a:ext cx="1042847" cy="42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đã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bạc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76520" y="3434411"/>
            <a:ext cx="2365403" cy="1350620"/>
            <a:chOff x="5285511" y="2271009"/>
            <a:chExt cx="1774052" cy="1012965"/>
          </a:xfrm>
        </p:grpSpPr>
        <p:grpSp>
          <p:nvGrpSpPr>
            <p:cNvPr id="42" name="Group 41"/>
            <p:cNvGrpSpPr/>
            <p:nvPr/>
          </p:nvGrpSpPr>
          <p:grpSpPr>
            <a:xfrm>
              <a:off x="5285511" y="2271009"/>
              <a:ext cx="1715058" cy="1012965"/>
              <a:chOff x="4138819" y="1259059"/>
              <a:chExt cx="1304976" cy="76866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4" name="Oval 43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5570112" y="2481169"/>
              <a:ext cx="1489451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rực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rỡ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sau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cơn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mưa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cxnSp>
        <p:nvCxnSpPr>
          <p:cNvPr id="56" name="Straight Connector 55"/>
          <p:cNvCxnSpPr>
            <a:stCxn id="16" idx="4"/>
            <a:endCxn id="37" idx="0"/>
          </p:cNvCxnSpPr>
          <p:nvPr/>
        </p:nvCxnSpPr>
        <p:spPr>
          <a:xfrm>
            <a:off x="3094510" y="2816285"/>
            <a:ext cx="2155973" cy="7515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1" idx="4"/>
            <a:endCxn id="33" idx="0"/>
          </p:cNvCxnSpPr>
          <p:nvPr/>
        </p:nvCxnSpPr>
        <p:spPr>
          <a:xfrm flipH="1">
            <a:off x="3081350" y="2816285"/>
            <a:ext cx="2248589" cy="7646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5" idx="4"/>
            <a:endCxn id="44" idx="0"/>
          </p:cNvCxnSpPr>
          <p:nvPr/>
        </p:nvCxnSpPr>
        <p:spPr>
          <a:xfrm>
            <a:off x="7480420" y="2816285"/>
            <a:ext cx="1695733" cy="7646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8" idx="4"/>
            <a:endCxn id="41" idx="0"/>
          </p:cNvCxnSpPr>
          <p:nvPr/>
        </p:nvCxnSpPr>
        <p:spPr>
          <a:xfrm flipH="1">
            <a:off x="7181901" y="2832175"/>
            <a:ext cx="2198563" cy="8197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8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71605E-6 L 0.2382 -0.1422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8" y="-71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24005 -0.11975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-598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2.34568E-6 L 0.23657 -0.15247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9" y="-762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1605E-6 L -0.18217 -0.13981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0" y="-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6A4BB4-81DD-468B-8AAC-9EDFDE6A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1AE35C-34F1-4851-8897-57F7AFC30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4044319" y="1589928"/>
            <a:ext cx="8494623" cy="56131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C10BFE-A374-4D7F-9325-5F43D6007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3611047"/>
            <a:ext cx="294120" cy="3529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F2B8244-EDB0-4264-BC3A-992F89BE1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34" y="3790650"/>
            <a:ext cx="444494" cy="7325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0E9EF4C-30D3-4AFC-840C-5E2D51F6DA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1475561"/>
            <a:ext cx="1395134" cy="15632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2F7654-37F4-42BA-A4AB-BB7277745C32}"/>
              </a:ext>
            </a:extLst>
          </p:cNvPr>
          <p:cNvSpPr/>
          <p:nvPr/>
        </p:nvSpPr>
        <p:spPr>
          <a:xfrm>
            <a:off x="1663518" y="1612451"/>
            <a:ext cx="66344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9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318</Words>
  <Application>Microsoft Office PowerPoint</Application>
  <PresentationFormat>Widescreen</PresentationFormat>
  <Paragraphs>80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等线</vt:lpstr>
      <vt:lpstr>等线 Light</vt:lpstr>
      <vt:lpstr>Arial</vt:lpstr>
      <vt:lpstr>Arial-Rounded</vt:lpstr>
      <vt:lpstr>Calibri</vt:lpstr>
      <vt:lpstr>HP001 4 hàng</vt:lpstr>
      <vt:lpstr>Kalam</vt:lpstr>
      <vt:lpstr>Montserrat</vt:lpstr>
      <vt:lpstr>Times New Roman</vt:lpstr>
      <vt:lpstr>Office 主题​​</vt:lpstr>
      <vt:lpstr>Doodle Sketchbook by Slidesgo</vt:lpstr>
      <vt:lpstr>PowerPoint Presentation</vt:lpstr>
      <vt:lpstr> Thứ ba ngày 2 tháng 11 năm 2021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quyet nguyendang</cp:lastModifiedBy>
  <cp:revision>18</cp:revision>
  <dcterms:created xsi:type="dcterms:W3CDTF">2021-07-31T03:12:34Z</dcterms:created>
  <dcterms:modified xsi:type="dcterms:W3CDTF">2021-11-02T12:54:19Z</dcterms:modified>
</cp:coreProperties>
</file>